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A5FB-F7A4-4E79-94BB-1A10DB38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5166-71A5-45C0-8160-775881A5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9224-AF25-499C-90E4-B095239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EAFD-6242-4D10-BA97-B643D3AC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BEBD-294E-40DF-8564-41FEBA1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6FA4-3415-4B2C-B220-AAE674E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0DDC-7AD7-4656-8FC9-434F80F1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55DB-74B0-4D9F-B55F-E3AE49C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3EE5-95A1-4BD1-B817-BEC7D46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AF23-789B-486F-8AF5-99CD7DE9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6E125-55F8-4F58-A50D-41035DEB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9A62-8C99-4648-B7D9-E171DD7F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791D-275E-489C-95CC-7108B17F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8DB8-2FF6-4FEF-927D-6DCC3356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3CF6-BCAD-4FAC-B9F0-5EAC44CE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CEB0-2492-4E32-A6C1-9218BB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12DC-3BA0-49B9-8A99-7D6FC52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B74F-5127-4005-9EEA-2F4C792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B3CF-C532-4530-8645-E264C243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4164-B6C1-49F3-A145-62904CD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87E-E001-42F4-A882-978D124F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51D4-3523-4B74-A96E-6B16A8AB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4E8C-E162-492C-AE3B-BF3ED04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210B-37DB-482A-8CBC-204E651F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09BA-8389-4385-87E9-C3E522F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671-6C16-41D1-B083-3B28BCEE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C015-FBD3-4EC7-B377-41609C76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2F47-A87B-452D-8529-20D400B6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885E6-2B81-4D43-8F16-4C9D9944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2BE4-D5BF-4DBC-AF33-B0F7566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9896-4073-4E1D-97F9-85580E9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E6A8-DCF3-4494-A7FB-E9FF6360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3C53-E5E3-4B55-8573-2D9A84B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02B-0D40-44A6-BDA7-C1A0D462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B6CF2-2168-4F41-BD1E-D61687AF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FD22-CDA3-45F7-9518-33D99F03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13859-77EF-4EF3-95ED-53AA1686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40C6-C64E-4B6C-98C8-9EEFA466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C367-E0FA-4AC1-8109-572023F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C79-729E-43B2-BBD5-B9AA0A31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663E-541A-48B1-A159-350904D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405C-5CA0-4587-96E2-887F753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BA8D-2E3C-488D-AE88-48FD6F3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DFFF2-3D51-4BC4-87EB-7CFE1E78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F4746-40DD-4C41-89CB-02808E0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BE95-258F-494B-BD42-BAF4CF5F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E698-3F42-4869-B351-F8BD680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9CF-2DEC-4985-9FE7-838098A3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807C-244A-4546-915D-115F4ACD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F408-4473-45B4-B6AC-5ED70B99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E55E-F884-45EA-8BCB-D7A4A1E5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C1AF-82A5-4CF0-B3E7-DF1AB6C2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E8A3-FE70-42AD-BDC6-D1DE005E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FA7EB-C58F-4B42-97D9-7C5D33467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5D84-0352-4470-8EE4-D850B3BE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12B1-DED0-4C1A-9ABC-66503980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2555-1928-493C-8F94-45E82F8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0266-0E89-44C4-93AD-471B6AD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0A9E8-FC07-4333-A467-2A2722AF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FFED-06F6-4A4E-A262-04EB9B3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2822-CAFE-4FD4-AD0D-99BB88E0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3498-1978-4A9D-90D8-EFBBF233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E2A8-1BFB-46BA-9233-55E55298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986-7DC9-46C2-8D54-898C97A225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268271" y="219275"/>
              <a:ext cx="11695129" cy="6419450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78" y="-408070"/>
            <a:ext cx="9500707" cy="3446748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AcmeFont" pitchFamily="2" charset="0"/>
              </a:rPr>
              <a:t>Group 6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7FBDAF-1AB2-4609-B483-5CF853F70C47}"/>
              </a:ext>
            </a:extLst>
          </p:cNvPr>
          <p:cNvSpPr txBox="1">
            <a:spLocks/>
          </p:cNvSpPr>
          <p:nvPr/>
        </p:nvSpPr>
        <p:spPr>
          <a:xfrm>
            <a:off x="268271" y="3966420"/>
            <a:ext cx="29601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atin typeface="+mn-lt"/>
              </a:rPr>
              <a:t>สมาชิกกลุ่ม</a:t>
            </a:r>
            <a:r>
              <a:rPr lang="en-US" sz="4800" b="1" dirty="0">
                <a:latin typeface="+mn-lt"/>
              </a:rPr>
              <a:t> </a:t>
            </a:r>
            <a:br>
              <a:rPr lang="en-US" sz="4800" b="1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3B800E-9597-404A-A3F8-75DEF453BC76}"/>
              </a:ext>
            </a:extLst>
          </p:cNvPr>
          <p:cNvSpPr txBox="1">
            <a:spLocks/>
          </p:cNvSpPr>
          <p:nvPr/>
        </p:nvSpPr>
        <p:spPr>
          <a:xfrm>
            <a:off x="1565566" y="3492260"/>
            <a:ext cx="6610020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AACA2-E810-4845-9B50-2BF12ED2DE73}"/>
              </a:ext>
            </a:extLst>
          </p:cNvPr>
          <p:cNvSpPr txBox="1">
            <a:spLocks/>
          </p:cNvSpPr>
          <p:nvPr/>
        </p:nvSpPr>
        <p:spPr>
          <a:xfrm>
            <a:off x="725539" y="4592578"/>
            <a:ext cx="75156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+mn-lt"/>
              </a:rPr>
              <a:t>623020465-2 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นายชนม์สวัสดิ์ นาคนาม</a:t>
            </a:r>
          </a:p>
          <a:p>
            <a:pPr algn="l"/>
            <a:r>
              <a:rPr lang="th-TH" sz="4000" dirty="0">
                <a:latin typeface="+mn-lt"/>
              </a:rPr>
              <a:t>623020494-5	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นายศราวุฒิ พ่อสาร</a:t>
            </a:r>
          </a:p>
        </p:txBody>
      </p:sp>
    </p:spTree>
    <p:extLst>
      <p:ext uri="{BB962C8B-B14F-4D97-AF65-F5344CB8AC3E}">
        <p14:creationId xmlns:p14="http://schemas.microsoft.com/office/powerpoint/2010/main" val="42811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4" y="1138237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476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4" y="7598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55F35-7731-4666-AB8F-E6B5E3B9642C}"/>
              </a:ext>
            </a:extLst>
          </p:cNvPr>
          <p:cNvSpPr txBox="1"/>
          <p:nvPr/>
        </p:nvSpPr>
        <p:spPr>
          <a:xfrm>
            <a:off x="1769119" y="4864870"/>
            <a:ext cx="1025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rchivo Narrow" panose="02000000000000000000" pitchFamily="2" charset="0"/>
              </a:rPr>
              <a:t>ระหว่างประเทศสหรัฐอเมริกาและประเทศไทย</a:t>
            </a:r>
            <a:r>
              <a:rPr lang="en-US" sz="3600" b="1" dirty="0">
                <a:latin typeface="Archivo Narrow" panose="02000000000000000000" pitchFamily="2" charset="0"/>
              </a:rPr>
              <a:t> </a:t>
            </a:r>
            <a:r>
              <a:rPr lang="th-TH" sz="3600" b="1" dirty="0">
                <a:latin typeface="Archivo Narrow" panose="02000000000000000000" pitchFamily="2" charset="0"/>
              </a:rPr>
              <a:t>แต่ละประเทศนิยมดูวิดีโอ</a:t>
            </a:r>
          </a:p>
          <a:p>
            <a:r>
              <a:rPr lang="th-TH" sz="3600" b="1" dirty="0">
                <a:latin typeface="Archivo Narrow" panose="02000000000000000000" pitchFamily="2" charset="0"/>
              </a:rPr>
              <a:t>ใน </a:t>
            </a:r>
            <a:r>
              <a:rPr lang="en-US" sz="3600" b="1" dirty="0">
                <a:latin typeface="Archivo Narrow" panose="02000000000000000000" pitchFamily="2" charset="0"/>
              </a:rPr>
              <a:t>Youtube </a:t>
            </a:r>
            <a:r>
              <a:rPr lang="th-TH" sz="3600" b="1" dirty="0">
                <a:latin typeface="Archivo Narrow" panose="02000000000000000000" pitchFamily="2" charset="0"/>
              </a:rPr>
              <a:t>หมวดหมู่ใดบ้าง เป็น 5 อันดับแรกในช่วงปี (2006 - 2018)</a:t>
            </a:r>
            <a:endParaRPr lang="en-US" sz="3600" b="1" dirty="0">
              <a:latin typeface="Archivo Narrow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4" y="1950995"/>
            <a:ext cx="4674437" cy="2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7F7F2-F444-41AC-903B-B4093FB0A140}"/>
              </a:ext>
            </a:extLst>
          </p:cNvPr>
          <p:cNvSpPr txBox="1"/>
          <p:nvPr/>
        </p:nvSpPr>
        <p:spPr>
          <a:xfrm>
            <a:off x="2495312" y="5203819"/>
            <a:ext cx="976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ECEBC-5134-44E9-8B78-5F71D3F4173D}"/>
              </a:ext>
            </a:extLst>
          </p:cNvPr>
          <p:cNvSpPr txBox="1"/>
          <p:nvPr/>
        </p:nvSpPr>
        <p:spPr>
          <a:xfrm>
            <a:off x="8234964" y="5209881"/>
            <a:ext cx="1076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13F28-EC22-415F-BDF0-353C5ACE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51" y="1974664"/>
            <a:ext cx="4361201" cy="29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73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9304" y="1269788"/>
            <a:ext cx="686748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1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348678-74C3-4AE4-8E04-F1E4C27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8" r="11650"/>
          <a:stretch/>
        </p:blipFill>
        <p:spPr>
          <a:xfrm>
            <a:off x="443640" y="883920"/>
            <a:ext cx="11063345" cy="514673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4" b="89518" l="6573" r="91469">
                        <a14:foregroundMark x1="7413" y1="48218" x2="7413" y2="48637"/>
                        <a14:foregroundMark x1="19580" y1="48637" x2="19580" y2="48637"/>
                        <a14:foregroundMark x1="25175" y1="46751" x2="25175" y2="46751"/>
                        <a14:foregroundMark x1="38462" y1="43606" x2="38462" y2="43606"/>
                        <a14:foregroundMark x1="48671" y1="41929" x2="48671" y2="41929"/>
                        <a14:foregroundMark x1="52168" y1="49057" x2="52168" y2="49057"/>
                        <a14:foregroundMark x1="90070" y1="33962" x2="91608" y2="65199"/>
                        <a14:foregroundMark x1="51469" y1="49476" x2="51469" y2="49476"/>
                        <a14:foregroundMark x1="48252" y1="51363" x2="48252" y2="52830"/>
                        <a14:foregroundMark x1="57483" y1="48637" x2="58881" y2="49057"/>
                        <a14:foregroundMark x1="44196" y1="47379" x2="44056" y2="49895"/>
                        <a14:foregroundMark x1="27273" y1="44025" x2="26294" y2="45073"/>
                        <a14:foregroundMark x1="29371" y1="43396" x2="30909" y2="44025"/>
                        <a14:foregroundMark x1="21538" y1="44654" x2="21678" y2="47170"/>
                        <a14:foregroundMark x1="6713" y1="46751" x2="6573" y2="50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640" y="5210967"/>
            <a:ext cx="252845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510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348678-74C3-4AE4-8E04-F1E4C27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 t="83828" r="72661" b="7285"/>
          <a:stretch/>
        </p:blipFill>
        <p:spPr>
          <a:xfrm>
            <a:off x="2486490" y="2900190"/>
            <a:ext cx="7219019" cy="131876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4" b="89518" l="6573" r="91469">
                        <a14:foregroundMark x1="7413" y1="48218" x2="7413" y2="48637"/>
                        <a14:foregroundMark x1="19580" y1="48637" x2="19580" y2="48637"/>
                        <a14:foregroundMark x1="25175" y1="46751" x2="25175" y2="46751"/>
                        <a14:foregroundMark x1="38462" y1="43606" x2="38462" y2="43606"/>
                        <a14:foregroundMark x1="48671" y1="41929" x2="48671" y2="41929"/>
                        <a14:foregroundMark x1="52168" y1="49057" x2="52168" y2="49057"/>
                        <a14:foregroundMark x1="90070" y1="33962" x2="91608" y2="65199"/>
                        <a14:foregroundMark x1="51469" y1="49476" x2="51469" y2="49476"/>
                        <a14:foregroundMark x1="48252" y1="51363" x2="48252" y2="52830"/>
                        <a14:foregroundMark x1="57483" y1="48637" x2="58881" y2="49057"/>
                        <a14:foregroundMark x1="44196" y1="47379" x2="44056" y2="49895"/>
                        <a14:foregroundMark x1="27273" y1="44025" x2="26294" y2="45073"/>
                        <a14:foregroundMark x1="29371" y1="43396" x2="30909" y2="44025"/>
                        <a14:foregroundMark x1="21538" y1="44654" x2="21678" y2="47170"/>
                        <a14:foregroundMark x1="6713" y1="46751" x2="6573" y2="50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640" y="5210967"/>
            <a:ext cx="252845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34" y="126978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8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4" y="992291"/>
            <a:ext cx="6066933" cy="28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85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AcmeFont</vt:lpstr>
      <vt:lpstr>Archivo Narrow</vt:lpstr>
      <vt:lpstr>Arial</vt:lpstr>
      <vt:lpstr>Calibri</vt:lpstr>
      <vt:lpstr>Calibri Light</vt:lpstr>
      <vt:lpstr>Office Theme</vt:lpstr>
      <vt:lpstr>Group 6</vt:lpstr>
      <vt:lpstr>G06</vt:lpstr>
      <vt:lpstr>G06</vt:lpstr>
      <vt:lpstr>G06</vt:lpstr>
      <vt:lpstr>G06</vt:lpstr>
      <vt:lpstr>G06</vt:lpstr>
      <vt:lpstr>G06</vt:lpstr>
      <vt:lpstr>G06</vt:lpstr>
      <vt:lpstr>G06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Chonsawat Nakanam</dc:creator>
  <cp:lastModifiedBy>Chonsawat Nakanam</cp:lastModifiedBy>
  <cp:revision>9</cp:revision>
  <dcterms:created xsi:type="dcterms:W3CDTF">2021-04-14T18:36:47Z</dcterms:created>
  <dcterms:modified xsi:type="dcterms:W3CDTF">2021-04-14T20:53:31Z</dcterms:modified>
</cp:coreProperties>
</file>