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57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946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BA5FB-F7A4-4E79-94BB-1A10DB3866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635166-71A5-45C0-8160-775881A5BF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E49224-AF25-499C-90E4-B0952393D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2B3DB-D2A2-45AE-9475-6AEEDD62DB34}" type="datetimeFigureOut">
              <a:rPr lang="en-US" smtClean="0"/>
              <a:t>15-Apr-21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36EAFD-6242-4D10-BA97-B643D3AC5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0BBEBD-294E-40DF-8564-41FEBA17F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D250C-BC6C-4D79-9E90-3ECCC6FB4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574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76FA4-3415-4B2C-B220-AAE674ECE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550DDC-7AD7-4656-8FC9-434F80F1E0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DE55DB-74B0-4D9F-B55F-E3AE49CA5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2B3DB-D2A2-45AE-9475-6AEEDD62DB34}" type="datetimeFigureOut">
              <a:rPr lang="en-US" smtClean="0"/>
              <a:t>15-Apr-21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73EE5-95A1-4BD1-B817-BEC7D4634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6EAF23-789B-486F-8AF5-99CD7DE94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D250C-BC6C-4D79-9E90-3ECCC6FB4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793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6E125-55F8-4F58-A50D-41035DEB69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C99A62-8C99-4648-B7D9-E171DD7F88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7F791D-275E-489C-95CC-7108B17F3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2B3DB-D2A2-45AE-9475-6AEEDD62DB34}" type="datetimeFigureOut">
              <a:rPr lang="en-US" smtClean="0"/>
              <a:t>15-Apr-21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6A8DB8-2FF6-4FEF-927D-6DCC3356A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273CF6-BCAD-4FAC-B9F0-5EAC44CEA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D250C-BC6C-4D79-9E90-3ECCC6FB4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534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9CEB0-2492-4E32-A6C1-9218BBD1D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212DC-3BA0-49B9-8A99-7D6FC5233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CDB74F-5127-4005-9EEA-2F4C7925C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2B3DB-D2A2-45AE-9475-6AEEDD62DB34}" type="datetimeFigureOut">
              <a:rPr lang="en-US" smtClean="0"/>
              <a:t>15-Apr-21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18B3CF-C532-4530-8645-E264C2438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DB4164-B6C1-49F3-A145-62904CD27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D250C-BC6C-4D79-9E90-3ECCC6FB4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711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A187E-E001-42F4-A882-978D124FD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E551D4-3523-4B74-A96E-6B16A8ABE9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A4E8C-E162-492C-AE3B-BF3ED0454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2B3DB-D2A2-45AE-9475-6AEEDD62DB34}" type="datetimeFigureOut">
              <a:rPr lang="en-US" smtClean="0"/>
              <a:t>15-Apr-21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B0210B-37DB-482A-8CBC-204E651F2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7009BA-8389-4385-87E9-C3E522F13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D250C-BC6C-4D79-9E90-3ECCC6FB4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158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7B671-6C16-41D1-B083-3B28BCEE5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E3C015-FBD3-4EC7-B377-41609C767F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F72F47-A87B-452D-8529-20D400B6A4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3885E6-2B81-4D43-8F16-4C9D99449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2B3DB-D2A2-45AE-9475-6AEEDD62DB34}" type="datetimeFigureOut">
              <a:rPr lang="en-US" smtClean="0"/>
              <a:t>15-Apr-21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812BE4-D5BF-4DBC-AF33-B0F756662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139896-4073-4E1D-97F9-85580E939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D250C-BC6C-4D79-9E90-3ECCC6FB4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078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3E6A8-DCF3-4494-A7FB-E9FF63609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643C53-E5E3-4B55-8573-2D9A84B6A0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CB902B-0D40-44A6-BDA7-C1A0D462DC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6B6CF2-2168-4F41-BD1E-D61687AF18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24FD22-CDA3-45F7-9518-33D99F03AF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913859-77EF-4EF3-95ED-53AA1686F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2B3DB-D2A2-45AE-9475-6AEEDD62DB34}" type="datetimeFigureOut">
              <a:rPr lang="en-US" smtClean="0"/>
              <a:t>15-Apr-21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CE40C6-C64E-4B6C-98C8-9EEFA4662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DAC367-E0FA-4AC1-8109-572023F98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D250C-BC6C-4D79-9E90-3ECCC6FB4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202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6FC79-729E-43B2-BBD5-B9AA0A317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CC663E-541A-48B1-A159-350904DCA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2B3DB-D2A2-45AE-9475-6AEEDD62DB34}" type="datetimeFigureOut">
              <a:rPr lang="en-US" smtClean="0"/>
              <a:t>15-Apr-21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AD405C-5CA0-4587-96E2-887F753C9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E9BA8D-2E3C-488D-AE88-48FD6F333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D250C-BC6C-4D79-9E90-3ECCC6FB4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61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ADFFF2-3D51-4BC4-87EB-7CFE1E786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2B3DB-D2A2-45AE-9475-6AEEDD62DB34}" type="datetimeFigureOut">
              <a:rPr lang="en-US" smtClean="0"/>
              <a:t>15-Apr-21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DF4746-40DD-4C41-89CB-02808E0FB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C3BE95-258F-494B-BD42-BAF4CF5F2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D250C-BC6C-4D79-9E90-3ECCC6FB4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954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4E698-3F42-4869-B351-F8BD6809A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34C9CF-2DEC-4985-9FE7-838098A3B4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BA807C-244A-4546-915D-115F4ACDC1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D8F408-4473-45B4-B6AC-5ED70B999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2B3DB-D2A2-45AE-9475-6AEEDD62DB34}" type="datetimeFigureOut">
              <a:rPr lang="en-US" smtClean="0"/>
              <a:t>15-Apr-21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FAE55E-F884-45EA-8BCB-D7A4A1E5B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27C1AF-82A5-4CF0-B3E7-DF1AB6C26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D250C-BC6C-4D79-9E90-3ECCC6FB4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00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7E8A3-FE70-42AD-BDC6-D1DE005E3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1FA7EB-C58F-4B42-97D9-7C5D33467A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1C5D84-0352-4470-8EE4-D850B3BEC6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0A12B1-DED0-4C1A-9ABC-665039802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2B3DB-D2A2-45AE-9475-6AEEDD62DB34}" type="datetimeFigureOut">
              <a:rPr lang="en-US" smtClean="0"/>
              <a:t>15-Apr-21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752555-1928-493C-8F94-45E82F8A1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480266-0E89-44C4-93AD-471B6ADF7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D250C-BC6C-4D79-9E90-3ECCC6FB4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775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00A9E8-FC07-4333-A467-2A2722AFF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AEFFED-06F6-4A4E-A262-04EB9B37D8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ED2822-CAFE-4FD4-AD0D-99BB88E05B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E2B3DB-D2A2-45AE-9475-6AEEDD62DB34}" type="datetimeFigureOut">
              <a:rPr lang="en-US" smtClean="0"/>
              <a:t>15-Apr-21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DD3498-1978-4A9D-90D8-EFBBF23325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74E2A8-1BFB-46BA-9233-55E552981A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4D250C-BC6C-4D79-9E90-3ECCC6FB4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542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52B70986-7DC9-46C2-8D54-898C97A225C6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DB49D53-02F3-49FB-AA81-6BC7BE67178C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: Diagonal Corners Rounded 5">
              <a:extLst>
                <a:ext uri="{FF2B5EF4-FFF2-40B4-BE49-F238E27FC236}">
                  <a16:creationId xmlns:a16="http://schemas.microsoft.com/office/drawing/2014/main" id="{AC156603-D8EB-4F1D-AED6-B7A73D4BA644}"/>
                </a:ext>
              </a:extLst>
            </p:cNvPr>
            <p:cNvSpPr/>
            <p:nvPr/>
          </p:nvSpPr>
          <p:spPr>
            <a:xfrm>
              <a:off x="268271" y="219275"/>
              <a:ext cx="11695129" cy="6419450"/>
            </a:xfrm>
            <a:prstGeom prst="round2DiagRect">
              <a:avLst/>
            </a:prstGeom>
            <a:solidFill>
              <a:schemeClr val="bg1"/>
            </a:solidFill>
            <a:ln>
              <a:noFill/>
            </a:ln>
            <a:effectLst>
              <a:reflection blurRad="6350" stA="52000" endA="300" endPos="35000" dir="5400000" sy="-100000" algn="bl" rotWithShape="0"/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C54BA70-8984-4B33-92E7-883C89FCA9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2578" y="-408070"/>
            <a:ext cx="9500707" cy="3446748"/>
          </a:xfrm>
        </p:spPr>
        <p:txBody>
          <a:bodyPr>
            <a:normAutofit/>
          </a:bodyPr>
          <a:lstStyle/>
          <a:p>
            <a:r>
              <a:rPr lang="en-US" sz="11500" dirty="0">
                <a:latin typeface="AcmeFont" pitchFamily="2" charset="0"/>
              </a:rPr>
              <a:t>Group 6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0E7FBDAF-1AB2-4609-B483-5CF853F70C47}"/>
              </a:ext>
            </a:extLst>
          </p:cNvPr>
          <p:cNvSpPr txBox="1">
            <a:spLocks/>
          </p:cNvSpPr>
          <p:nvPr/>
        </p:nvSpPr>
        <p:spPr>
          <a:xfrm>
            <a:off x="268271" y="3966420"/>
            <a:ext cx="2960137" cy="164923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sz="4800" b="1" dirty="0">
                <a:latin typeface="+mn-lt"/>
              </a:rPr>
              <a:t>สมาชิกกลุ่ม</a:t>
            </a:r>
            <a:r>
              <a:rPr lang="en-US" sz="4800" b="1" dirty="0">
                <a:latin typeface="+mn-lt"/>
              </a:rPr>
              <a:t> </a:t>
            </a:r>
            <a:br>
              <a:rPr lang="en-US" sz="4800" b="1" dirty="0">
                <a:latin typeface="+mn-lt"/>
              </a:rPr>
            </a:br>
            <a:endParaRPr lang="en-US" sz="4800" b="1" dirty="0">
              <a:latin typeface="+mn-lt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C3B800E-9597-404A-A3F8-75DEF453BC76}"/>
              </a:ext>
            </a:extLst>
          </p:cNvPr>
          <p:cNvSpPr txBox="1">
            <a:spLocks/>
          </p:cNvSpPr>
          <p:nvPr/>
        </p:nvSpPr>
        <p:spPr>
          <a:xfrm>
            <a:off x="1565566" y="3492260"/>
            <a:ext cx="6610020" cy="164923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600" dirty="0">
              <a:latin typeface="+mn-lt"/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8C7AACA2-E810-4845-9B50-2BF12ED2DE73}"/>
              </a:ext>
            </a:extLst>
          </p:cNvPr>
          <p:cNvSpPr txBox="1">
            <a:spLocks/>
          </p:cNvSpPr>
          <p:nvPr/>
        </p:nvSpPr>
        <p:spPr>
          <a:xfrm>
            <a:off x="725539" y="4592578"/>
            <a:ext cx="7515637" cy="164923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th-TH" sz="4000" dirty="0">
                <a:latin typeface="+mn-lt"/>
              </a:rPr>
              <a:t>623020465-2 </a:t>
            </a:r>
            <a:r>
              <a:rPr lang="en-US" sz="4000" dirty="0">
                <a:latin typeface="+mn-lt"/>
              </a:rPr>
              <a:t>	</a:t>
            </a:r>
            <a:r>
              <a:rPr lang="th-TH" sz="4000" dirty="0">
                <a:latin typeface="+mn-lt"/>
              </a:rPr>
              <a:t>นายชนม์สวัสดิ์ นาคนาม</a:t>
            </a:r>
          </a:p>
          <a:p>
            <a:pPr algn="l"/>
            <a:r>
              <a:rPr lang="th-TH" sz="4000" dirty="0">
                <a:latin typeface="+mn-lt"/>
              </a:rPr>
              <a:t>623020494-5	</a:t>
            </a:r>
            <a:r>
              <a:rPr lang="en-US" sz="4000" dirty="0">
                <a:latin typeface="+mn-lt"/>
              </a:rPr>
              <a:t>	</a:t>
            </a:r>
            <a:r>
              <a:rPr lang="th-TH" sz="4000" dirty="0">
                <a:latin typeface="+mn-lt"/>
              </a:rPr>
              <a:t>นายศราวุฒิ พ่อสาร</a:t>
            </a:r>
          </a:p>
        </p:txBody>
      </p:sp>
    </p:spTree>
    <p:extLst>
      <p:ext uri="{BB962C8B-B14F-4D97-AF65-F5344CB8AC3E}">
        <p14:creationId xmlns:p14="http://schemas.microsoft.com/office/powerpoint/2010/main" val="4281159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4BA70-8984-4B33-92E7-883C89FCA9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014" y="75988"/>
            <a:ext cx="9144000" cy="2387600"/>
          </a:xfrm>
        </p:spPr>
        <p:txBody>
          <a:bodyPr/>
          <a:lstStyle/>
          <a:p>
            <a:r>
              <a:rPr lang="en-US" dirty="0"/>
              <a:t>G06</a:t>
            </a:r>
          </a:p>
        </p:txBody>
      </p:sp>
      <p:pic>
        <p:nvPicPr>
          <p:cNvPr id="1026" name="Picture 2" descr="มาเจาะลึกพฤติกรรมคนไทย กับการดู Youtube  เดี๋ยวนี้คนดูวิดีโอออนไลน์มากกว่าทีวี... แล้วยังไงต่อ? | Brand Inside">
            <a:extLst>
              <a:ext uri="{FF2B5EF4-FFF2-40B4-BE49-F238E27FC236}">
                <a16:creationId xmlns:a16="http://schemas.microsoft.com/office/drawing/2014/main" id="{31AD508C-33AE-4A39-A384-1D87001CA2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080" y="1483674"/>
            <a:ext cx="7362825" cy="458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231A7623-2B6F-421F-BD54-D76F97F5A657}"/>
              </a:ext>
            </a:extLst>
          </p:cNvPr>
          <p:cNvGrpSpPr/>
          <p:nvPr/>
        </p:nvGrpSpPr>
        <p:grpSpPr>
          <a:xfrm>
            <a:off x="-414779" y="-103695"/>
            <a:ext cx="12707093" cy="7107810"/>
            <a:chOff x="-414779" y="-103695"/>
            <a:chExt cx="14635531" cy="710781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DB49D53-02F3-49FB-AA81-6BC7BE67178C}"/>
                </a:ext>
              </a:extLst>
            </p:cNvPr>
            <p:cNvSpPr/>
            <p:nvPr/>
          </p:nvSpPr>
          <p:spPr>
            <a:xfrm>
              <a:off x="-414779" y="-103695"/>
              <a:ext cx="12829880" cy="710781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C156603-D8EB-4F1D-AED6-B7A73D4BA644}"/>
                </a:ext>
              </a:extLst>
            </p:cNvPr>
            <p:cNvSpPr/>
            <p:nvPr/>
          </p:nvSpPr>
          <p:spPr>
            <a:xfrm>
              <a:off x="1390872" y="-103695"/>
              <a:ext cx="12829880" cy="71078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Picture 2" descr="มาเจาะลึกพฤติกรรมคนไทย กับการดู Youtube  เดี๋ยวนี้คนดูวิดีโอออนไลน์มากกว่าทีวี... แล้วยังไงต่อ? | Brand Inside">
            <a:extLst>
              <a:ext uri="{FF2B5EF4-FFF2-40B4-BE49-F238E27FC236}">
                <a16:creationId xmlns:a16="http://schemas.microsoft.com/office/drawing/2014/main" id="{2577F9DF-8D0A-40DF-AF05-0B0793F26C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2174" y="1138237"/>
            <a:ext cx="7362825" cy="458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8247620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4BA70-8984-4B33-92E7-883C89FCA9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014" y="75988"/>
            <a:ext cx="9144000" cy="2387600"/>
          </a:xfrm>
        </p:spPr>
        <p:txBody>
          <a:bodyPr/>
          <a:lstStyle/>
          <a:p>
            <a:r>
              <a:rPr lang="en-US" dirty="0"/>
              <a:t>G06</a:t>
            </a:r>
          </a:p>
        </p:txBody>
      </p:sp>
      <p:pic>
        <p:nvPicPr>
          <p:cNvPr id="1026" name="Picture 2" descr="มาเจาะลึกพฤติกรรมคนไทย กับการดู Youtube  เดี๋ยวนี้คนดูวิดีโอออนไลน์มากกว่าทีวี... แล้วยังไงต่อ? | Brand Inside">
            <a:extLst>
              <a:ext uri="{FF2B5EF4-FFF2-40B4-BE49-F238E27FC236}">
                <a16:creationId xmlns:a16="http://schemas.microsoft.com/office/drawing/2014/main" id="{31AD508C-33AE-4A39-A384-1D87001CA2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080" y="1483674"/>
            <a:ext cx="7362825" cy="458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231A7623-2B6F-421F-BD54-D76F97F5A657}"/>
              </a:ext>
            </a:extLst>
          </p:cNvPr>
          <p:cNvGrpSpPr/>
          <p:nvPr/>
        </p:nvGrpSpPr>
        <p:grpSpPr>
          <a:xfrm>
            <a:off x="-414779" y="-103695"/>
            <a:ext cx="12707093" cy="7107810"/>
            <a:chOff x="-414779" y="-103695"/>
            <a:chExt cx="14635531" cy="710781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DB49D53-02F3-49FB-AA81-6BC7BE67178C}"/>
                </a:ext>
              </a:extLst>
            </p:cNvPr>
            <p:cNvSpPr/>
            <p:nvPr/>
          </p:nvSpPr>
          <p:spPr>
            <a:xfrm>
              <a:off x="-414779" y="-103695"/>
              <a:ext cx="12829880" cy="710781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C156603-D8EB-4F1D-AED6-B7A73D4BA644}"/>
                </a:ext>
              </a:extLst>
            </p:cNvPr>
            <p:cNvSpPr/>
            <p:nvPr/>
          </p:nvSpPr>
          <p:spPr>
            <a:xfrm>
              <a:off x="1390872" y="-103695"/>
              <a:ext cx="12829880" cy="71078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7" name="Picture 2" descr="มาเจาะลึกพฤติกรรมคนไทย กับการดู Youtube  เดี๋ยวนี้คนดูวิดีโอออนไลน์มากกว่าทีวี... แล้วยังไงต่อ? | Brand Inside">
            <a:extLst>
              <a:ext uri="{FF2B5EF4-FFF2-40B4-BE49-F238E27FC236}">
                <a16:creationId xmlns:a16="http://schemas.microsoft.com/office/drawing/2014/main" id="{2577F9DF-8D0A-40DF-AF05-0B0793F26C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2174" y="75988"/>
            <a:ext cx="7362825" cy="458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B855F35-7731-4666-AB8F-E6B5E3B9642C}"/>
              </a:ext>
            </a:extLst>
          </p:cNvPr>
          <p:cNvSpPr txBox="1"/>
          <p:nvPr/>
        </p:nvSpPr>
        <p:spPr>
          <a:xfrm>
            <a:off x="1769119" y="4864870"/>
            <a:ext cx="102569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b="1" dirty="0">
                <a:latin typeface="Archivo Narrow" panose="02000000000000000000" pitchFamily="2" charset="0"/>
              </a:rPr>
              <a:t>ระหว่างประเทศสหรัฐอเมริกาและประเทศไทย</a:t>
            </a:r>
            <a:r>
              <a:rPr lang="en-US" sz="3600" b="1" dirty="0">
                <a:latin typeface="Archivo Narrow" panose="02000000000000000000" pitchFamily="2" charset="0"/>
              </a:rPr>
              <a:t> </a:t>
            </a:r>
            <a:r>
              <a:rPr lang="th-TH" sz="3600" b="1" dirty="0">
                <a:latin typeface="Archivo Narrow" panose="02000000000000000000" pitchFamily="2" charset="0"/>
              </a:rPr>
              <a:t>แต่ละประเทศนิยมดูวิดีโอ</a:t>
            </a:r>
          </a:p>
          <a:p>
            <a:r>
              <a:rPr lang="th-TH" sz="3600" b="1" dirty="0">
                <a:latin typeface="Archivo Narrow" panose="02000000000000000000" pitchFamily="2" charset="0"/>
              </a:rPr>
              <a:t>ใน </a:t>
            </a:r>
            <a:r>
              <a:rPr lang="en-US" sz="3600" b="1" dirty="0">
                <a:latin typeface="Archivo Narrow" panose="02000000000000000000" pitchFamily="2" charset="0"/>
              </a:rPr>
              <a:t>Youtube </a:t>
            </a:r>
            <a:r>
              <a:rPr lang="th-TH" sz="3600" b="1" dirty="0">
                <a:latin typeface="Archivo Narrow" panose="02000000000000000000" pitchFamily="2" charset="0"/>
              </a:rPr>
              <a:t>หมวดหมู่ใดบ้าง เป็น 5 อันดับแรกในช่วงปี (2006 - 2018)</a:t>
            </a:r>
            <a:endParaRPr lang="en-US" sz="3600" b="1" dirty="0">
              <a:latin typeface="Archivo Narrow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094738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4BA70-8984-4B33-92E7-883C89FCA9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014" y="75988"/>
            <a:ext cx="9144000" cy="2387600"/>
          </a:xfrm>
        </p:spPr>
        <p:txBody>
          <a:bodyPr/>
          <a:lstStyle/>
          <a:p>
            <a:r>
              <a:rPr lang="en-US" dirty="0"/>
              <a:t>G06</a:t>
            </a:r>
          </a:p>
        </p:txBody>
      </p:sp>
      <p:pic>
        <p:nvPicPr>
          <p:cNvPr id="1026" name="Picture 2" descr="มาเจาะลึกพฤติกรรมคนไทย กับการดู Youtube  เดี๋ยวนี้คนดูวิดีโอออนไลน์มากกว่าทีวี... แล้วยังไงต่อ? | Brand Inside">
            <a:extLst>
              <a:ext uri="{FF2B5EF4-FFF2-40B4-BE49-F238E27FC236}">
                <a16:creationId xmlns:a16="http://schemas.microsoft.com/office/drawing/2014/main" id="{31AD508C-33AE-4A39-A384-1D87001CA2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080" y="1483674"/>
            <a:ext cx="7362825" cy="458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231A7623-2B6F-421F-BD54-D76F97F5A657}"/>
              </a:ext>
            </a:extLst>
          </p:cNvPr>
          <p:cNvGrpSpPr/>
          <p:nvPr/>
        </p:nvGrpSpPr>
        <p:grpSpPr>
          <a:xfrm>
            <a:off x="-414779" y="-103695"/>
            <a:ext cx="12829880" cy="7599193"/>
            <a:chOff x="-414779" y="-103695"/>
            <a:chExt cx="12829880" cy="759919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DB49D53-02F3-49FB-AA81-6BC7BE67178C}"/>
                </a:ext>
              </a:extLst>
            </p:cNvPr>
            <p:cNvSpPr/>
            <p:nvPr/>
          </p:nvSpPr>
          <p:spPr>
            <a:xfrm>
              <a:off x="-414779" y="-103695"/>
              <a:ext cx="12829880" cy="710781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C156603-D8EB-4F1D-AED6-B7A73D4BA644}"/>
                </a:ext>
              </a:extLst>
            </p:cNvPr>
            <p:cNvSpPr/>
            <p:nvPr/>
          </p:nvSpPr>
          <p:spPr>
            <a:xfrm>
              <a:off x="-414779" y="387688"/>
              <a:ext cx="12829880" cy="71078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Picture 2" descr="มาเจาะลึกพฤติกรรมคนไทย กับการดู Youtube  เดี๋ยวนี้คนดูวิดีโอออนไลน์มากกว่าทีวี... แล้วยังไงต่อ? | Brand Inside">
            <a:extLst>
              <a:ext uri="{FF2B5EF4-FFF2-40B4-BE49-F238E27FC236}">
                <a16:creationId xmlns:a16="http://schemas.microsoft.com/office/drawing/2014/main" id="{2577F9DF-8D0A-40DF-AF05-0B0793F26C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014" y="1950995"/>
            <a:ext cx="4674437" cy="2908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E47F7F2-F444-41AC-903B-B4093FB0A140}"/>
              </a:ext>
            </a:extLst>
          </p:cNvPr>
          <p:cNvSpPr txBox="1"/>
          <p:nvPr/>
        </p:nvSpPr>
        <p:spPr>
          <a:xfrm>
            <a:off x="2495312" y="5203819"/>
            <a:ext cx="97654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/>
              <a:t>API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FECEBC-5134-44E9-8B78-5F71D3F4173D}"/>
              </a:ext>
            </a:extLst>
          </p:cNvPr>
          <p:cNvSpPr txBox="1"/>
          <p:nvPr/>
        </p:nvSpPr>
        <p:spPr>
          <a:xfrm>
            <a:off x="8234964" y="5209881"/>
            <a:ext cx="107657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/>
              <a:t>CSV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9E13F28-EC22-415F-BDF0-353C5ACE16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2551" y="1974664"/>
            <a:ext cx="4361201" cy="290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817389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4BA70-8984-4B33-92E7-883C89FCA9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014" y="75988"/>
            <a:ext cx="9144000" cy="2387600"/>
          </a:xfrm>
        </p:spPr>
        <p:txBody>
          <a:bodyPr/>
          <a:lstStyle/>
          <a:p>
            <a:r>
              <a:rPr lang="en-US" dirty="0"/>
              <a:t>G06</a:t>
            </a:r>
          </a:p>
        </p:txBody>
      </p:sp>
      <p:pic>
        <p:nvPicPr>
          <p:cNvPr id="1026" name="Picture 2" descr="มาเจาะลึกพฤติกรรมคนไทย กับการดู Youtube  เดี๋ยวนี้คนดูวิดีโอออนไลน์มากกว่าทีวี... แล้วยังไงต่อ? | Brand Inside">
            <a:extLst>
              <a:ext uri="{FF2B5EF4-FFF2-40B4-BE49-F238E27FC236}">
                <a16:creationId xmlns:a16="http://schemas.microsoft.com/office/drawing/2014/main" id="{31AD508C-33AE-4A39-A384-1D87001CA2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080" y="1483674"/>
            <a:ext cx="7362825" cy="458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231A7623-2B6F-421F-BD54-D76F97F5A657}"/>
              </a:ext>
            </a:extLst>
          </p:cNvPr>
          <p:cNvGrpSpPr/>
          <p:nvPr/>
        </p:nvGrpSpPr>
        <p:grpSpPr>
          <a:xfrm>
            <a:off x="-414779" y="-103695"/>
            <a:ext cx="12829880" cy="7599193"/>
            <a:chOff x="-414779" y="-103695"/>
            <a:chExt cx="12829880" cy="759919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DB49D53-02F3-49FB-AA81-6BC7BE67178C}"/>
                </a:ext>
              </a:extLst>
            </p:cNvPr>
            <p:cNvSpPr/>
            <p:nvPr/>
          </p:nvSpPr>
          <p:spPr>
            <a:xfrm>
              <a:off x="-414779" y="-103695"/>
              <a:ext cx="12829880" cy="710781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C156603-D8EB-4F1D-AED6-B7A73D4BA644}"/>
                </a:ext>
              </a:extLst>
            </p:cNvPr>
            <p:cNvSpPr/>
            <p:nvPr/>
          </p:nvSpPr>
          <p:spPr>
            <a:xfrm>
              <a:off x="-414779" y="387688"/>
              <a:ext cx="12829880" cy="71078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Picture 2">
            <a:extLst>
              <a:ext uri="{FF2B5EF4-FFF2-40B4-BE49-F238E27FC236}">
                <a16:creationId xmlns:a16="http://schemas.microsoft.com/office/drawing/2014/main" id="{2577F9DF-8D0A-40DF-AF05-0B0793F26C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409304" y="1269788"/>
            <a:ext cx="6867485" cy="458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421892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4BA70-8984-4B33-92E7-883C89FCA9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014" y="75988"/>
            <a:ext cx="9144000" cy="2387600"/>
          </a:xfrm>
        </p:spPr>
        <p:txBody>
          <a:bodyPr/>
          <a:lstStyle/>
          <a:p>
            <a:r>
              <a:rPr lang="en-US" dirty="0"/>
              <a:t>G06</a:t>
            </a:r>
          </a:p>
        </p:txBody>
      </p:sp>
      <p:pic>
        <p:nvPicPr>
          <p:cNvPr id="1026" name="Picture 2" descr="มาเจาะลึกพฤติกรรมคนไทย กับการดู Youtube  เดี๋ยวนี้คนดูวิดีโอออนไลน์มากกว่าทีวี... แล้วยังไงต่อ? | Brand Inside">
            <a:extLst>
              <a:ext uri="{FF2B5EF4-FFF2-40B4-BE49-F238E27FC236}">
                <a16:creationId xmlns:a16="http://schemas.microsoft.com/office/drawing/2014/main" id="{31AD508C-33AE-4A39-A384-1D87001CA2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080" y="1483674"/>
            <a:ext cx="7362825" cy="458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231A7623-2B6F-421F-BD54-D76F97F5A657}"/>
              </a:ext>
            </a:extLst>
          </p:cNvPr>
          <p:cNvGrpSpPr/>
          <p:nvPr/>
        </p:nvGrpSpPr>
        <p:grpSpPr>
          <a:xfrm>
            <a:off x="-414779" y="-103695"/>
            <a:ext cx="12829880" cy="7599193"/>
            <a:chOff x="-414779" y="-103695"/>
            <a:chExt cx="12829880" cy="759919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DB49D53-02F3-49FB-AA81-6BC7BE67178C}"/>
                </a:ext>
              </a:extLst>
            </p:cNvPr>
            <p:cNvSpPr/>
            <p:nvPr/>
          </p:nvSpPr>
          <p:spPr>
            <a:xfrm>
              <a:off x="-414779" y="-103695"/>
              <a:ext cx="12829880" cy="710781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C156603-D8EB-4F1D-AED6-B7A73D4BA644}"/>
                </a:ext>
              </a:extLst>
            </p:cNvPr>
            <p:cNvSpPr/>
            <p:nvPr/>
          </p:nvSpPr>
          <p:spPr>
            <a:xfrm>
              <a:off x="-414779" y="387688"/>
              <a:ext cx="12829880" cy="71078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Picture 2">
            <a:extLst>
              <a:ext uri="{FF2B5EF4-FFF2-40B4-BE49-F238E27FC236}">
                <a16:creationId xmlns:a16="http://schemas.microsoft.com/office/drawing/2014/main" id="{2577F9DF-8D0A-40DF-AF05-0B0793F26C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43640" y="5210967"/>
            <a:ext cx="2528455" cy="1686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6851027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4BA70-8984-4B33-92E7-883C89FCA9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014" y="75988"/>
            <a:ext cx="9144000" cy="2387600"/>
          </a:xfrm>
        </p:spPr>
        <p:txBody>
          <a:bodyPr/>
          <a:lstStyle/>
          <a:p>
            <a:r>
              <a:rPr lang="en-US" dirty="0"/>
              <a:t>G06</a:t>
            </a:r>
          </a:p>
        </p:txBody>
      </p:sp>
      <p:pic>
        <p:nvPicPr>
          <p:cNvPr id="1026" name="Picture 2" descr="มาเจาะลึกพฤติกรรมคนไทย กับการดู Youtube  เดี๋ยวนี้คนดูวิดีโอออนไลน์มากกว่าทีวี... แล้วยังไงต่อ? | Brand Inside">
            <a:extLst>
              <a:ext uri="{FF2B5EF4-FFF2-40B4-BE49-F238E27FC236}">
                <a16:creationId xmlns:a16="http://schemas.microsoft.com/office/drawing/2014/main" id="{31AD508C-33AE-4A39-A384-1D87001CA2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080" y="1483674"/>
            <a:ext cx="7362825" cy="458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231A7623-2B6F-421F-BD54-D76F97F5A657}"/>
              </a:ext>
            </a:extLst>
          </p:cNvPr>
          <p:cNvGrpSpPr/>
          <p:nvPr/>
        </p:nvGrpSpPr>
        <p:grpSpPr>
          <a:xfrm>
            <a:off x="-414779" y="-103695"/>
            <a:ext cx="12829880" cy="7599193"/>
            <a:chOff x="-414779" y="-103695"/>
            <a:chExt cx="12829880" cy="759919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DB49D53-02F3-49FB-AA81-6BC7BE67178C}"/>
                </a:ext>
              </a:extLst>
            </p:cNvPr>
            <p:cNvSpPr/>
            <p:nvPr/>
          </p:nvSpPr>
          <p:spPr>
            <a:xfrm>
              <a:off x="-414779" y="-103695"/>
              <a:ext cx="12829880" cy="710781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C156603-D8EB-4F1D-AED6-B7A73D4BA644}"/>
                </a:ext>
              </a:extLst>
            </p:cNvPr>
            <p:cNvSpPr/>
            <p:nvPr/>
          </p:nvSpPr>
          <p:spPr>
            <a:xfrm>
              <a:off x="-414779" y="387688"/>
              <a:ext cx="12829880" cy="71078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Picture 2" descr="มาเจาะลึกพฤติกรรมคนไทย กับการดู Youtube  เดี๋ยวนี้คนดูวิดีโอออนไลน์มากกว่าทีวี... แล้วยังไงต่อ? | Brand Inside">
            <a:extLst>
              <a:ext uri="{FF2B5EF4-FFF2-40B4-BE49-F238E27FC236}">
                <a16:creationId xmlns:a16="http://schemas.microsoft.com/office/drawing/2014/main" id="{2577F9DF-8D0A-40DF-AF05-0B0793F26C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1634" y="1269788"/>
            <a:ext cx="7362825" cy="458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858384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55</Words>
  <Application>Microsoft Office PowerPoint</Application>
  <PresentationFormat>Widescreen</PresentationFormat>
  <Paragraphs>14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AcmeFont</vt:lpstr>
      <vt:lpstr>Archivo Narrow</vt:lpstr>
      <vt:lpstr>Arial</vt:lpstr>
      <vt:lpstr>Calibri</vt:lpstr>
      <vt:lpstr>Calibri Light</vt:lpstr>
      <vt:lpstr>Office Theme</vt:lpstr>
      <vt:lpstr>Group 6</vt:lpstr>
      <vt:lpstr>G06</vt:lpstr>
      <vt:lpstr>G06</vt:lpstr>
      <vt:lpstr>G06</vt:lpstr>
      <vt:lpstr>G06</vt:lpstr>
      <vt:lpstr>G06</vt:lpstr>
      <vt:lpstr>G06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6</dc:title>
  <dc:creator>Chonsawat Nakanam</dc:creator>
  <cp:lastModifiedBy>Chonsawat Nakanam</cp:lastModifiedBy>
  <cp:revision>7</cp:revision>
  <dcterms:created xsi:type="dcterms:W3CDTF">2021-04-14T18:36:47Z</dcterms:created>
  <dcterms:modified xsi:type="dcterms:W3CDTF">2021-04-14T19:54:04Z</dcterms:modified>
</cp:coreProperties>
</file>