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lios Extended Bold" charset="1" panose="02000805050000020004"/>
      <p:regular r:id="rId12"/>
    </p:embeddedFont>
    <p:embeddedFont>
      <p:font typeface="TT Runs Bold" charset="1" panose="02000000000000000607"/>
      <p:regular r:id="rId13"/>
    </p:embeddedFont>
    <p:embeddedFont>
      <p:font typeface="TT Runs" charset="1" panose="02000000000000000607"/>
      <p:regular r:id="rId14"/>
    </p:embeddedFont>
    <p:embeddedFont>
      <p:font typeface="Anantason UltraExpanded Bold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Pridi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7843" y="3160655"/>
            <a:ext cx="12292313" cy="414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4"/>
              </a:lnSpc>
            </a:pPr>
            <a:r>
              <a:rPr lang="en-US" b="true" sz="1632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MOBILE APPS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427910" cy="142791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82035" y="8512447"/>
            <a:ext cx="877265" cy="87726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97573" y="-1438232"/>
            <a:ext cx="4111140" cy="41111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3101" y="8512447"/>
            <a:ext cx="4556571" cy="45565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929965" y="8512447"/>
            <a:ext cx="626973" cy="62697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361376" y="6999035"/>
            <a:ext cx="7565248" cy="55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</a:pPr>
            <a:r>
              <a:rPr lang="en-US" b="true" sz="3284" spc="1395">
                <a:solidFill>
                  <a:srgbClr val="000000"/>
                </a:solidFill>
                <a:latin typeface="TT Runs Bold"/>
                <a:ea typeface="TT Runs Bold"/>
                <a:cs typeface="TT Runs Bold"/>
                <a:sym typeface="TT Runs Bold"/>
              </a:rPr>
              <a:t>PRESENTATION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32437" y="9098822"/>
            <a:ext cx="40231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TT Runs"/>
                <a:ea typeface="TT Runs"/>
                <a:cs typeface="TT Runs"/>
                <a:sym typeface="TT Runs"/>
              </a:rPr>
              <a:t>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45315" y="2829917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099913" y="1028700"/>
            <a:ext cx="3896697" cy="7793395"/>
            <a:chOff x="0" y="0"/>
            <a:chExt cx="317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727" t="0" r="-2727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CFCFC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97573" y="-1438232"/>
            <a:ext cx="4111140" cy="41111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5893" y="722011"/>
            <a:ext cx="798564" cy="79856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187270">
            <a:off x="15397573" y="7884414"/>
            <a:ext cx="4556571" cy="45565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8761534" y="3958266"/>
          <a:ext cx="7315200" cy="5133975"/>
        </p:xfrm>
        <a:graphic>
          <a:graphicData uri="http://schemas.openxmlformats.org/drawingml/2006/table">
            <a:tbl>
              <a:tblPr/>
              <a:tblGrid>
                <a:gridCol w="1283345"/>
                <a:gridCol w="3302418"/>
                <a:gridCol w="2729437"/>
              </a:tblGrid>
              <a:tr h="10267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Note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EmotionColor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FF66C4"/>
                          </a:solidFill>
                          <a:latin typeface="Anantason UltraExpanded Bold"/>
                          <a:ea typeface="Anantason UltraExpanded Bold"/>
                          <a:cs typeface="Anantason UltraExpanded Bold"/>
                          <a:sym typeface="Anantason UltraExpanded Bold"/>
                        </a:rPr>
                        <a:t>DateTime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8193533" y="2152961"/>
            <a:ext cx="7821917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แอปติดตามสุขภาพจิตเป็นแอปพลิเคชันที่ช่วยให้ผู้ใช้สามารถบันทึกและติดตามอารมณ์ ความรู้สึก และสุขภาพจิตของตนเองในแต่ละวัน โดยมีฟีเจอร์หลักๆ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61534" y="1204284"/>
            <a:ext cx="6685915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MoodLocker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91781" y="-4961817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9747" y="8116242"/>
            <a:ext cx="1401131" cy="14011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090058" y="8582229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1473" y="8778707"/>
            <a:ext cx="563753" cy="56375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64119" y="2017902"/>
            <a:ext cx="3804788" cy="7108665"/>
          </a:xfrm>
          <a:custGeom>
            <a:avLst/>
            <a:gdLst/>
            <a:ahLst/>
            <a:cxnLst/>
            <a:rect r="r" b="b" t="t" l="l"/>
            <a:pathLst>
              <a:path h="7108665" w="3804788">
                <a:moveTo>
                  <a:pt x="0" y="0"/>
                </a:moveTo>
                <a:lnTo>
                  <a:pt x="3804788" y="0"/>
                </a:lnTo>
                <a:lnTo>
                  <a:pt x="3804788" y="7108665"/>
                </a:lnTo>
                <a:lnTo>
                  <a:pt x="0" y="7108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13500" y="2017902"/>
            <a:ext cx="3804788" cy="7108665"/>
          </a:xfrm>
          <a:custGeom>
            <a:avLst/>
            <a:gdLst/>
            <a:ahLst/>
            <a:cxnLst/>
            <a:rect r="r" b="b" t="t" l="l"/>
            <a:pathLst>
              <a:path h="7108665" w="3804788">
                <a:moveTo>
                  <a:pt x="0" y="0"/>
                </a:moveTo>
                <a:lnTo>
                  <a:pt x="3804788" y="0"/>
                </a:lnTo>
                <a:lnTo>
                  <a:pt x="3804788" y="7108665"/>
                </a:lnTo>
                <a:lnTo>
                  <a:pt x="0" y="7108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65988" y="2017902"/>
            <a:ext cx="3804788" cy="7108665"/>
          </a:xfrm>
          <a:custGeom>
            <a:avLst/>
            <a:gdLst/>
            <a:ahLst/>
            <a:cxnLst/>
            <a:rect r="r" b="b" t="t" l="l"/>
            <a:pathLst>
              <a:path h="7108665" w="3804788">
                <a:moveTo>
                  <a:pt x="0" y="0"/>
                </a:moveTo>
                <a:lnTo>
                  <a:pt x="3804788" y="0"/>
                </a:lnTo>
                <a:lnTo>
                  <a:pt x="3804788" y="7108665"/>
                </a:lnTo>
                <a:lnTo>
                  <a:pt x="0" y="7108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918476" y="1951919"/>
            <a:ext cx="3804788" cy="7108665"/>
          </a:xfrm>
          <a:custGeom>
            <a:avLst/>
            <a:gdLst/>
            <a:ahLst/>
            <a:cxnLst/>
            <a:rect r="r" b="b" t="t" l="l"/>
            <a:pathLst>
              <a:path h="7108665" w="3804788">
                <a:moveTo>
                  <a:pt x="0" y="0"/>
                </a:moveTo>
                <a:lnTo>
                  <a:pt x="3804788" y="0"/>
                </a:lnTo>
                <a:lnTo>
                  <a:pt x="3804788" y="7108665"/>
                </a:lnTo>
                <a:lnTo>
                  <a:pt x="0" y="7108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61779" y="1038225"/>
            <a:ext cx="5196261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หน้าจอแสดงผล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0861" y="1615623"/>
            <a:ext cx="9186279" cy="5752907"/>
          </a:xfrm>
          <a:custGeom>
            <a:avLst/>
            <a:gdLst/>
            <a:ahLst/>
            <a:cxnLst/>
            <a:rect r="r" b="b" t="t" l="l"/>
            <a:pathLst>
              <a:path h="5752907" w="9186279">
                <a:moveTo>
                  <a:pt x="0" y="0"/>
                </a:moveTo>
                <a:lnTo>
                  <a:pt x="9186278" y="0"/>
                </a:lnTo>
                <a:lnTo>
                  <a:pt x="9186278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54215" y="7896472"/>
            <a:ext cx="8579569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ในส่วนนี้ได้มีการเปลี่ยนการลบข้อมูลเพื่อให้เข้ากับขนิดของข้อมูล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697651" y="537527"/>
            <a:ext cx="28831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Pridi Bold"/>
                <a:ea typeface="Pridi Bold"/>
                <a:cs typeface="Pridi Bold"/>
                <a:sym typeface="Pridi Bold"/>
              </a:rPr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0975" y="1967036"/>
            <a:ext cx="12506051" cy="4615798"/>
          </a:xfrm>
          <a:custGeom>
            <a:avLst/>
            <a:gdLst/>
            <a:ahLst/>
            <a:cxnLst/>
            <a:rect r="r" b="b" t="t" l="l"/>
            <a:pathLst>
              <a:path h="4615798" w="12506051">
                <a:moveTo>
                  <a:pt x="0" y="0"/>
                </a:moveTo>
                <a:lnTo>
                  <a:pt x="12506050" y="0"/>
                </a:lnTo>
                <a:lnTo>
                  <a:pt x="12506050" y="4615798"/>
                </a:lnTo>
                <a:lnTo>
                  <a:pt x="0" y="46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30987" y="6811434"/>
            <a:ext cx="7026027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เปลี่ยนชื่อและประเภทของข้อมูลให้สอดคล้องกับแอป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59973" y="870391"/>
            <a:ext cx="21680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Pridi Bold"/>
                <a:ea typeface="Pridi Bold"/>
                <a:cs typeface="Pridi Bold"/>
                <a:sym typeface="Pridi Bold"/>
              </a:rPr>
              <a:t>Models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0975" y="1028700"/>
            <a:ext cx="12506051" cy="2623509"/>
          </a:xfrm>
          <a:custGeom>
            <a:avLst/>
            <a:gdLst/>
            <a:ahLst/>
            <a:cxnLst/>
            <a:rect r="r" b="b" t="t" l="l"/>
            <a:pathLst>
              <a:path h="2623509" w="12506051">
                <a:moveTo>
                  <a:pt x="0" y="0"/>
                </a:moveTo>
                <a:lnTo>
                  <a:pt x="12506050" y="0"/>
                </a:lnTo>
                <a:lnTo>
                  <a:pt x="12506050" y="2623509"/>
                </a:lnTo>
                <a:lnTo>
                  <a:pt x="0" y="262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4444054"/>
            <a:ext cx="11301259" cy="4252099"/>
          </a:xfrm>
          <a:custGeom>
            <a:avLst/>
            <a:gdLst/>
            <a:ahLst/>
            <a:cxnLst/>
            <a:rect r="r" b="b" t="t" l="l"/>
            <a:pathLst>
              <a:path h="4252099" w="11301259">
                <a:moveTo>
                  <a:pt x="0" y="0"/>
                </a:moveTo>
                <a:lnTo>
                  <a:pt x="11301258" y="0"/>
                </a:lnTo>
                <a:lnTo>
                  <a:pt x="11301258" y="4252099"/>
                </a:lnTo>
                <a:lnTo>
                  <a:pt x="0" y="4252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3790" y="8898890"/>
            <a:ext cx="8660420" cy="73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เพิ่มให้ผู้ใช้สารมาแก้หรือเพิ่มอารมณ์ได้ โดยอารมณ์จะแบ่งตามสีและในส่วนอื่นๆ ได้มีการตกแต่งพื้นหลัง และตัวอักษรเพิ่มเติม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82421" y="141605"/>
            <a:ext cx="37231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Pridi Bold"/>
                <a:ea typeface="Pridi Bold"/>
                <a:cs typeface="Pridi Bold"/>
                <a:sym typeface="Pridi Bold"/>
              </a:rPr>
              <a:t>EditScreens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97423" y="3556959"/>
            <a:ext cx="42931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Pridi Bold"/>
                <a:ea typeface="Pridi Bold"/>
                <a:cs typeface="Pridi Bold"/>
                <a:sym typeface="Pridi Bold"/>
              </a:rPr>
              <a:t>FormSceens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DAGTd2PRqog</dc:identifier>
  <dcterms:modified xsi:type="dcterms:W3CDTF">2011-08-01T06:04:30Z</dcterms:modified>
  <cp:revision>1</cp:revision>
  <dc:title>Yellow and Pink Gradient Simple Abstract Mobile Apps Presentation</dc:title>
</cp:coreProperties>
</file>