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7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8" r:id="rId10"/>
    <p:sldId id="279" r:id="rId11"/>
  </p:sldIdLst>
  <p:sldSz cx="9144000" cy="5143500" type="screen16x9"/>
  <p:notesSz cx="6858000" cy="9144000"/>
  <p:embeddedFontLst>
    <p:embeddedFont>
      <p:font typeface="Cordia New" panose="020B0604020202020204" charset="-34"/>
      <p:regular r:id="rId13"/>
      <p:bold r:id="rId14"/>
      <p:italic r:id="rId15"/>
      <p:boldItalic r:id="rId16"/>
    </p:embeddedFont>
    <p:embeddedFont>
      <p:font typeface="Dosis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B915A-0363-906F-090C-7EFDA082BB86}" v="31" dt="2020-05-15T03:29:57.217"/>
    <p1510:client id="{42594779-F90D-528F-9649-1D12A31B7751}" v="2" dt="2020-05-14T16:37:53.588"/>
    <p1510:client id="{5481264F-CB6F-27F4-FE9C-2504520E97D1}" v="4" dt="2020-05-15T02:04:55.900"/>
    <p1510:client id="{5A1B856B-4FE1-5F79-7587-31E444B7A640}" v="400" dt="2020-05-15T04:20:12.834"/>
    <p1510:client id="{641E2E36-1BAA-5F2E-4DBD-5D2F3BB90C61}" v="16" dt="2020-05-15T03:13:26.740"/>
    <p1510:client id="{676B5882-6FF1-FB31-2413-B6DD72AAFF6A}" v="1" dt="2020-05-15T03:20:05.230"/>
    <p1510:client id="{8F852144-FF4F-01B2-33F3-963F32C891A0}" v="14" dt="2020-05-15T04:12:06.269"/>
    <p1510:client id="{96BC2682-1E58-E37F-692B-678017B734B8}" v="61" dt="2020-05-15T03:40:51.423"/>
    <p1510:client id="{9E8BBD7F-F40A-3AD1-5CE4-CAF45B7444BD}" v="2" dt="2020-05-15T04:55:05.172"/>
    <p1510:client id="{CE912C34-49BD-39B3-AC9A-88093E53FEFE}" v="29" dt="2020-05-15T03:56:04.919"/>
    <p1510:client id="{EC0E23EA-49D6-5B55-957B-E5FF18A3013B}" v="35" dt="2020-05-14T16:43:52.354"/>
    <p1510:client id="{F4152009-0F75-067F-5EF5-6A7CE8062A5C}" v="4" dt="2020-05-14T16:39:11.395"/>
  </p1510:revLst>
</p1510:revInfo>
</file>

<file path=ppt/tableStyles.xml><?xml version="1.0" encoding="utf-8"?>
<a:tblStyleLst xmlns:a="http://schemas.openxmlformats.org/drawingml/2006/main" def="{DFA214F0-35AD-493B-A826-B17BE674E3A5}">
  <a:tblStyle styleId="{DFA214F0-35AD-493B-A826-B17BE674E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ณรงค์ฤทธิ์ สุทธิสมุทร์" userId="S::narongrit.sut@stu.nida.ac.th::eee62b02-e5bd-4db9-b697-6ee5e099d60a" providerId="AD" clId="Web-{676B5882-6FF1-FB31-2413-B6DD72AAFF6A}"/>
    <pc:docChg chg="modSld">
      <pc:chgData name="ณรงค์ฤทธิ์ สุทธิสมุทร์" userId="S::narongrit.sut@stu.nida.ac.th::eee62b02-e5bd-4db9-b697-6ee5e099d60a" providerId="AD" clId="Web-{676B5882-6FF1-FB31-2413-B6DD72AAFF6A}" dt="2020-05-15T03:20:05.230" v="0" actId="1076"/>
      <pc:docMkLst>
        <pc:docMk/>
      </pc:docMkLst>
      <pc:sldChg chg="modSp">
        <pc:chgData name="ณรงค์ฤทธิ์ สุทธิสมุทร์" userId="S::narongrit.sut@stu.nida.ac.th::eee62b02-e5bd-4db9-b697-6ee5e099d60a" providerId="AD" clId="Web-{676B5882-6FF1-FB31-2413-B6DD72AAFF6A}" dt="2020-05-15T03:20:05.230" v="0" actId="1076"/>
        <pc:sldMkLst>
          <pc:docMk/>
          <pc:sldMk cId="0" sldId="264"/>
        </pc:sldMkLst>
        <pc:picChg chg="mod">
          <ac:chgData name="ณรงค์ฤทธิ์ สุทธิสมุทร์" userId="S::narongrit.sut@stu.nida.ac.th::eee62b02-e5bd-4db9-b697-6ee5e099d60a" providerId="AD" clId="Web-{676B5882-6FF1-FB31-2413-B6DD72AAFF6A}" dt="2020-05-15T03:20:05.230" v="0" actId="1076"/>
          <ac:picMkLst>
            <pc:docMk/>
            <pc:sldMk cId="0" sldId="264"/>
            <ac:picMk id="11" creationId="{F129F8E9-8DCF-4477-9A34-C32A75B4EEE2}"/>
          </ac:picMkLst>
        </pc:picChg>
      </pc:sldChg>
    </pc:docChg>
  </pc:docChgLst>
  <pc:docChgLst>
    <pc:chgData name="อติวิชญ์ ชนินทร์โชดึก-" userId="S::ativit.chan@stu.nida.ac.th::cf5cab0c-5afc-4aa9-ac53-662bdd9f63e9" providerId="AD" clId="Web-{5A1B856B-4FE1-5F79-7587-31E444B7A640}"/>
    <pc:docChg chg="modSld">
      <pc:chgData name="อติวิชญ์ ชนินทร์โชดึก-" userId="S::ativit.chan@stu.nida.ac.th::cf5cab0c-5afc-4aa9-ac53-662bdd9f63e9" providerId="AD" clId="Web-{5A1B856B-4FE1-5F79-7587-31E444B7A640}" dt="2020-05-15T04:20:12.834" v="374" actId="1076"/>
      <pc:docMkLst>
        <pc:docMk/>
      </pc:docMkLst>
      <pc:sldChg chg="addSp delSp modSp modNotes">
        <pc:chgData name="อติวิชญ์ ชนินทร์โชดึก-" userId="S::ativit.chan@stu.nida.ac.th::cf5cab0c-5afc-4aa9-ac53-662bdd9f63e9" providerId="AD" clId="Web-{5A1B856B-4FE1-5F79-7587-31E444B7A640}" dt="2020-05-15T04:20:12.834" v="374" actId="1076"/>
        <pc:sldMkLst>
          <pc:docMk/>
          <pc:sldMk cId="0" sldId="257"/>
        </pc:sldMkLst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4:18:16.975" v="373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4:18:09.334" v="371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4:17:45.771" v="367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4:20:12.834" v="374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4:17:57.053" v="369" actId="1076"/>
          <ac:spMkLst>
            <pc:docMk/>
            <pc:sldMk cId="0" sldId="257"/>
            <ac:spMk id="23" creationId="{96E4A679-F891-4ACE-80E1-A0F55A570FCF}"/>
          </ac:spMkLst>
        </pc:spChg>
        <pc:picChg chg="del mod">
          <ac:chgData name="อติวิชญ์ ชนินทร์โชดึก-" userId="S::ativit.chan@stu.nida.ac.th::cf5cab0c-5afc-4aa9-ac53-662bdd9f63e9" providerId="AD" clId="Web-{5A1B856B-4FE1-5F79-7587-31E444B7A640}" dt="2020-05-15T04:14:59.318" v="326"/>
          <ac:picMkLst>
            <pc:docMk/>
            <pc:sldMk cId="0" sldId="257"/>
            <ac:picMk id="2" creationId="{CC77DC32-BE53-4566-8B04-B38B7527F7E8}"/>
          </ac:picMkLst>
        </pc:picChg>
        <pc:picChg chg="add mod ord modCrop">
          <ac:chgData name="อติวิชญ์ ชนินทร์โชดึก-" userId="S::ativit.chan@stu.nida.ac.th::cf5cab0c-5afc-4aa9-ac53-662bdd9f63e9" providerId="AD" clId="Web-{5A1B856B-4FE1-5F79-7587-31E444B7A640}" dt="2020-05-15T04:16:59.771" v="356" actId="1076"/>
          <ac:picMkLst>
            <pc:docMk/>
            <pc:sldMk cId="0" sldId="257"/>
            <ac:picMk id="3" creationId="{8FDD4277-EBA4-43AD-8F9C-006487DC65EC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4:17:14.304" v="360" actId="1076"/>
          <ac:picMkLst>
            <pc:docMk/>
            <pc:sldMk cId="0" sldId="257"/>
            <ac:picMk id="26" creationId="{6044FA19-7512-4C4D-8D60-410BBC150361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4:17:03.944" v="357" actId="1076"/>
          <ac:picMkLst>
            <pc:docMk/>
            <pc:sldMk cId="0" sldId="257"/>
            <ac:picMk id="27" creationId="{6044FA19-7512-4C4D-8D60-410BBC150361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4:17:07.662" v="358" actId="1076"/>
          <ac:picMkLst>
            <pc:docMk/>
            <pc:sldMk cId="0" sldId="257"/>
            <ac:picMk id="28" creationId="{6044FA19-7512-4C4D-8D60-410BBC150361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4:17:35.069" v="363" actId="1076"/>
          <ac:picMkLst>
            <pc:docMk/>
            <pc:sldMk cId="0" sldId="257"/>
            <ac:picMk id="29" creationId="{6044FA19-7512-4C4D-8D60-410BBC150361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4:17:37.521" v="364" actId="1076"/>
          <ac:picMkLst>
            <pc:docMk/>
            <pc:sldMk cId="0" sldId="257"/>
            <ac:picMk id="30" creationId="{6044FA19-7512-4C4D-8D60-410BBC150361}"/>
          </ac:picMkLst>
        </pc:picChg>
      </pc:sldChg>
      <pc:sldChg chg="modSp">
        <pc:chgData name="อติวิชญ์ ชนินทร์โชดึก-" userId="S::ativit.chan@stu.nida.ac.th::cf5cab0c-5afc-4aa9-ac53-662bdd9f63e9" providerId="AD" clId="Web-{5A1B856B-4FE1-5F79-7587-31E444B7A640}" dt="2020-05-15T03:53:25.175" v="269" actId="20577"/>
        <pc:sldMkLst>
          <pc:docMk/>
          <pc:sldMk cId="0" sldId="258"/>
        </pc:sldMkLst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3:53:25.175" v="269" actId="20577"/>
          <ac:spMkLst>
            <pc:docMk/>
            <pc:sldMk cId="0" sldId="258"/>
            <ac:spMk id="124" creationId="{00000000-0000-0000-0000-000000000000}"/>
          </ac:spMkLst>
        </pc:spChg>
      </pc:sldChg>
      <pc:sldChg chg="modSp">
        <pc:chgData name="อติวิชญ์ ชนินทร์โชดึก-" userId="S::ativit.chan@stu.nida.ac.th::cf5cab0c-5afc-4aa9-ac53-662bdd9f63e9" providerId="AD" clId="Web-{5A1B856B-4FE1-5F79-7587-31E444B7A640}" dt="2020-05-15T03:28:18.499" v="146" actId="20577"/>
        <pc:sldMkLst>
          <pc:docMk/>
          <pc:sldMk cId="0" sldId="261"/>
        </pc:sldMkLst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3:28:18.499" v="146" actId="20577"/>
          <ac:spMkLst>
            <pc:docMk/>
            <pc:sldMk cId="0" sldId="261"/>
            <ac:spMk id="6" creationId="{9AFA8816-3379-4530-9940-3284B8618413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3:27:58.826" v="136" actId="20577"/>
          <ac:spMkLst>
            <pc:docMk/>
            <pc:sldMk cId="0" sldId="261"/>
            <ac:spMk id="7" creationId="{9D505ADC-83F8-41C3-90CD-EB4F1C177427}"/>
          </ac:spMkLst>
        </pc:spChg>
      </pc:sldChg>
      <pc:sldChg chg="addSp delSp modSp">
        <pc:chgData name="อติวิชญ์ ชนินทร์โชดึก-" userId="S::ativit.chan@stu.nida.ac.th::cf5cab0c-5afc-4aa9-ac53-662bdd9f63e9" providerId="AD" clId="Web-{5A1B856B-4FE1-5F79-7587-31E444B7A640}" dt="2020-05-15T03:27:40.544" v="133" actId="1076"/>
        <pc:sldMkLst>
          <pc:docMk/>
          <pc:sldMk cId="0" sldId="264"/>
        </pc:sldMkLst>
        <pc:spChg chg="add del mod">
          <ac:chgData name="อติวิชญ์ ชนินทร์โชดึก-" userId="S::ativit.chan@stu.nida.ac.th::cf5cab0c-5afc-4aa9-ac53-662bdd9f63e9" providerId="AD" clId="Web-{5A1B856B-4FE1-5F79-7587-31E444B7A640}" dt="2020-05-15T03:25:54.599" v="105"/>
          <ac:spMkLst>
            <pc:docMk/>
            <pc:sldMk cId="0" sldId="264"/>
            <ac:spMk id="2" creationId="{1801C80E-8E32-42F7-9A45-2041356509DB}"/>
          </ac:spMkLst>
        </pc:spChg>
        <pc:spChg chg="add mod">
          <ac:chgData name="อติวิชญ์ ชนินทร์โชดึก-" userId="S::ativit.chan@stu.nida.ac.th::cf5cab0c-5afc-4aa9-ac53-662bdd9f63e9" providerId="AD" clId="Web-{5A1B856B-4FE1-5F79-7587-31E444B7A640}" dt="2020-05-15T03:26:24.288" v="123" actId="14100"/>
          <ac:spMkLst>
            <pc:docMk/>
            <pc:sldMk cId="0" sldId="264"/>
            <ac:spMk id="3" creationId="{87DC77D6-8ABE-473D-A85D-DF6EB9F082A0}"/>
          </ac:spMkLst>
        </pc:spChg>
        <pc:spChg chg="del">
          <ac:chgData name="อติวิชญ์ ชนินทร์โชดึก-" userId="S::ativit.chan@stu.nida.ac.th::cf5cab0c-5afc-4aa9-ac53-662bdd9f63e9" providerId="AD" clId="Web-{5A1B856B-4FE1-5F79-7587-31E444B7A640}" dt="2020-05-15T03:21:30.408" v="4"/>
          <ac:spMkLst>
            <pc:docMk/>
            <pc:sldMk cId="0" sldId="264"/>
            <ac:spMk id="14" creationId="{A12F9852-C3AB-4B73-8054-E21CAA137900}"/>
          </ac:spMkLst>
        </pc:spChg>
        <pc:spChg chg="del mod">
          <ac:chgData name="อติวิชญ์ ชนินทร์โชดึก-" userId="S::ativit.chan@stu.nida.ac.th::cf5cab0c-5afc-4aa9-ac53-662bdd9f63e9" providerId="AD" clId="Web-{5A1B856B-4FE1-5F79-7587-31E444B7A640}" dt="2020-05-15T03:21:32.971" v="8"/>
          <ac:spMkLst>
            <pc:docMk/>
            <pc:sldMk cId="0" sldId="264"/>
            <ac:spMk id="15" creationId="{9371D2E3-23FE-40AA-BE12-25E67A99FF84}"/>
          </ac:spMkLst>
        </pc:spChg>
        <pc:spChg chg="del">
          <ac:chgData name="อติวิชญ์ ชนินทร์โชดึก-" userId="S::ativit.chan@stu.nida.ac.th::cf5cab0c-5afc-4aa9-ac53-662bdd9f63e9" providerId="AD" clId="Web-{5A1B856B-4FE1-5F79-7587-31E444B7A640}" dt="2020-05-15T03:21:34.455" v="9"/>
          <ac:spMkLst>
            <pc:docMk/>
            <pc:sldMk cId="0" sldId="264"/>
            <ac:spMk id="16" creationId="{36F84292-FB07-4643-B61D-06F4165210E9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3:27:40.544" v="133" actId="1076"/>
          <ac:spMkLst>
            <pc:docMk/>
            <pc:sldMk cId="0" sldId="264"/>
            <ac:spMk id="17" creationId="{7FE32C3C-27B3-49AD-8F6A-668D0E02D4DF}"/>
          </ac:spMkLst>
        </pc:spChg>
        <pc:spChg chg="add del mod">
          <ac:chgData name="อติวิชญ์ ชนินทร์โชดึก-" userId="S::ativit.chan@stu.nida.ac.th::cf5cab0c-5afc-4aa9-ac53-662bdd9f63e9" providerId="AD" clId="Web-{5A1B856B-4FE1-5F79-7587-31E444B7A640}" dt="2020-05-15T03:25:56.255" v="106"/>
          <ac:spMkLst>
            <pc:docMk/>
            <pc:sldMk cId="0" sldId="264"/>
            <ac:spMk id="18" creationId="{118FFC5D-4302-40DD-BE1C-FBF7842B3B7F}"/>
          </ac:spMkLst>
        </pc:spChg>
        <pc:spChg chg="add del mod">
          <ac:chgData name="อติวิชญ์ ชนินทร์โชดึก-" userId="S::ativit.chan@stu.nida.ac.th::cf5cab0c-5afc-4aa9-ac53-662bdd9f63e9" providerId="AD" clId="Web-{5A1B856B-4FE1-5F79-7587-31E444B7A640}" dt="2020-05-15T03:25:58.005" v="107"/>
          <ac:spMkLst>
            <pc:docMk/>
            <pc:sldMk cId="0" sldId="264"/>
            <ac:spMk id="19" creationId="{BF99F66E-E1D7-449B-8FA9-823E06276CCB}"/>
          </ac:spMkLst>
        </pc:spChg>
        <pc:spChg chg="add mod">
          <ac:chgData name="อติวิชญ์ ชนินทร์โชดึก-" userId="S::ativit.chan@stu.nida.ac.th::cf5cab0c-5afc-4aa9-ac53-662bdd9f63e9" providerId="AD" clId="Web-{5A1B856B-4FE1-5F79-7587-31E444B7A640}" dt="2020-05-15T03:26:29.648" v="127" actId="14100"/>
          <ac:spMkLst>
            <pc:docMk/>
            <pc:sldMk cId="0" sldId="264"/>
            <ac:spMk id="20" creationId="{3E5AF3F3-DBF0-4F95-B656-8B4CDD47B383}"/>
          </ac:spMkLst>
        </pc:spChg>
        <pc:spChg chg="add mod">
          <ac:chgData name="อติวิชญ์ ชนินทร์โชดึก-" userId="S::ativit.chan@stu.nida.ac.th::cf5cab0c-5afc-4aa9-ac53-662bdd9f63e9" providerId="AD" clId="Web-{5A1B856B-4FE1-5F79-7587-31E444B7A640}" dt="2020-05-15T03:26:35.930" v="131" actId="14100"/>
          <ac:spMkLst>
            <pc:docMk/>
            <pc:sldMk cId="0" sldId="264"/>
            <ac:spMk id="21" creationId="{F4378C2A-4219-4E52-BD5A-F98E56AFDAAA}"/>
          </ac:spMkLst>
        </pc:sp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3:27:36.965" v="132" actId="1076"/>
          <ac:picMkLst>
            <pc:docMk/>
            <pc:sldMk cId="0" sldId="264"/>
            <ac:picMk id="10" creationId="{00000000-0000-0000-0000-000000000000}"/>
          </ac:picMkLst>
        </pc:picChg>
      </pc:sldChg>
      <pc:sldChg chg="modSp">
        <pc:chgData name="อติวิชญ์ ชนินทร์โชดึก-" userId="S::ativit.chan@stu.nida.ac.th::cf5cab0c-5afc-4aa9-ac53-662bdd9f63e9" providerId="AD" clId="Web-{5A1B856B-4FE1-5F79-7587-31E444B7A640}" dt="2020-05-15T02:59:56.552" v="3" actId="1076"/>
        <pc:sldMkLst>
          <pc:docMk/>
          <pc:sldMk cId="0" sldId="265"/>
        </pc:sldMkLst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2:59:48.301" v="2" actId="1076"/>
          <ac:spMkLst>
            <pc:docMk/>
            <pc:sldMk cId="0" sldId="265"/>
            <ac:spMk id="21" creationId="{6F056354-8C0F-488E-8C67-11453D413383}"/>
          </ac:spMkLst>
        </pc:spChg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2:59:43.942" v="1" actId="1076"/>
          <ac:spMkLst>
            <pc:docMk/>
            <pc:sldMk cId="0" sldId="265"/>
            <ac:spMk id="22" creationId="{59A015C8-7C82-42E3-A5E1-732194E86FFF}"/>
          </ac:spMkLst>
        </pc:sp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2:59:56.552" v="3" actId="1076"/>
          <ac:picMkLst>
            <pc:docMk/>
            <pc:sldMk cId="0" sldId="265"/>
            <ac:picMk id="10" creationId="{72326977-20EC-4DB0-B8A8-5B27C27D920C}"/>
          </ac:picMkLst>
        </pc:picChg>
        <pc:picChg chg="mod">
          <ac:chgData name="อติวิชญ์ ชนินทร์โชดึก-" userId="S::ativit.chan@stu.nida.ac.th::cf5cab0c-5afc-4aa9-ac53-662bdd9f63e9" providerId="AD" clId="Web-{5A1B856B-4FE1-5F79-7587-31E444B7A640}" dt="2020-05-15T02:59:37.676" v="0" actId="1076"/>
          <ac:picMkLst>
            <pc:docMk/>
            <pc:sldMk cId="0" sldId="265"/>
            <ac:picMk id="11" creationId="{4CB1104A-58B6-446B-B32D-3F042B1B46C8}"/>
          </ac:picMkLst>
        </pc:picChg>
      </pc:sldChg>
      <pc:sldChg chg="modSp">
        <pc:chgData name="อติวิชญ์ ชนินทร์โชดึก-" userId="S::ativit.chan@stu.nida.ac.th::cf5cab0c-5afc-4aa9-ac53-662bdd9f63e9" providerId="AD" clId="Web-{5A1B856B-4FE1-5F79-7587-31E444B7A640}" dt="2020-05-15T03:55:30.972" v="288" actId="20577"/>
        <pc:sldMkLst>
          <pc:docMk/>
          <pc:sldMk cId="3702085413" sldId="287"/>
        </pc:sldMkLst>
        <pc:spChg chg="mod">
          <ac:chgData name="อติวิชญ์ ชนินทร์โชดึก-" userId="S::ativit.chan@stu.nida.ac.th::cf5cab0c-5afc-4aa9-ac53-662bdd9f63e9" providerId="AD" clId="Web-{5A1B856B-4FE1-5F79-7587-31E444B7A640}" dt="2020-05-15T03:55:30.972" v="288" actId="20577"/>
          <ac:spMkLst>
            <pc:docMk/>
            <pc:sldMk cId="3702085413" sldId="287"/>
            <ac:spMk id="2" creationId="{00000000-0000-0000-0000-000000000000}"/>
          </ac:spMkLst>
        </pc:spChg>
      </pc:sldChg>
    </pc:docChg>
  </pc:docChgLst>
  <pc:docChgLst>
    <pc:chgData name="ณรงค์ฤทธิ์ สุทธิสมุทร์" userId="S::narongrit.sut@stu.nida.ac.th::eee62b02-e5bd-4db9-b697-6ee5e099d60a" providerId="AD" clId="Web-{8F852144-FF4F-01B2-33F3-963F32C891A0}"/>
    <pc:docChg chg="modSld">
      <pc:chgData name="ณรงค์ฤทธิ์ สุทธิสมุทร์" userId="S::narongrit.sut@stu.nida.ac.th::eee62b02-e5bd-4db9-b697-6ee5e099d60a" providerId="AD" clId="Web-{8F852144-FF4F-01B2-33F3-963F32C891A0}" dt="2020-05-15T04:12:05.441" v="10" actId="1076"/>
      <pc:docMkLst>
        <pc:docMk/>
      </pc:docMkLst>
      <pc:sldChg chg="addSp modSp">
        <pc:chgData name="ณรงค์ฤทธิ์ สุทธิสมุทร์" userId="S::narongrit.sut@stu.nida.ac.th::eee62b02-e5bd-4db9-b697-6ee5e099d60a" providerId="AD" clId="Web-{8F852144-FF4F-01B2-33F3-963F32C891A0}" dt="2020-05-15T04:12:05.441" v="10" actId="1076"/>
        <pc:sldMkLst>
          <pc:docMk/>
          <pc:sldMk cId="0" sldId="257"/>
        </pc:sldMkLst>
        <pc:picChg chg="add mod">
          <ac:chgData name="ณรงค์ฤทธิ์ สุทธิสมุทร์" userId="S::narongrit.sut@stu.nida.ac.th::eee62b02-e5bd-4db9-b697-6ee5e099d60a" providerId="AD" clId="Web-{8F852144-FF4F-01B2-33F3-963F32C891A0}" dt="2020-05-15T04:12:05.441" v="10" actId="1076"/>
          <ac:picMkLst>
            <pc:docMk/>
            <pc:sldMk cId="0" sldId="257"/>
            <ac:picMk id="2" creationId="{CC77DC32-BE53-4566-8B04-B38B7527F7E8}"/>
          </ac:picMkLst>
        </pc:picChg>
      </pc:sldChg>
      <pc:sldChg chg="modSp">
        <pc:chgData name="ณรงค์ฤทธิ์ สุทธิสมุทร์" userId="S::narongrit.sut@stu.nida.ac.th::eee62b02-e5bd-4db9-b697-6ee5e099d60a" providerId="AD" clId="Web-{8F852144-FF4F-01B2-33F3-963F32C891A0}" dt="2020-05-15T03:26:23.987" v="4" actId="1076"/>
        <pc:sldMkLst>
          <pc:docMk/>
          <pc:sldMk cId="0" sldId="264"/>
        </pc:sldMkLst>
        <pc:spChg chg="mod">
          <ac:chgData name="ณรงค์ฤทธิ์ สุทธิสมุทร์" userId="S::narongrit.sut@stu.nida.ac.th::eee62b02-e5bd-4db9-b697-6ee5e099d60a" providerId="AD" clId="Web-{8F852144-FF4F-01B2-33F3-963F32C891A0}" dt="2020-05-15T03:26:23.987" v="4" actId="1076"/>
          <ac:spMkLst>
            <pc:docMk/>
            <pc:sldMk cId="0" sldId="264"/>
            <ac:spMk id="17" creationId="{7FE32C3C-27B3-49AD-8F6A-668D0E02D4DF}"/>
          </ac:spMkLst>
        </pc:spChg>
      </pc:sldChg>
    </pc:docChg>
  </pc:docChgLst>
  <pc:docChgLst>
    <pc:chgData name="วนัสวรรณ มีประเสริฐ" userId="S::wanassawan.mee@stu.nida.ac.th::9b2e8dcc-4b00-4d88-a24d-b2758a9c6db2" providerId="AD" clId="Web-{9E8BBD7F-F40A-3AD1-5CE4-CAF45B7444BD}"/>
    <pc:docChg chg="modSld">
      <pc:chgData name="วนัสวรรณ มีประเสริฐ" userId="S::wanassawan.mee@stu.nida.ac.th::9b2e8dcc-4b00-4d88-a24d-b2758a9c6db2" providerId="AD" clId="Web-{9E8BBD7F-F40A-3AD1-5CE4-CAF45B7444BD}" dt="2020-05-15T04:55:05.094" v="0"/>
      <pc:docMkLst>
        <pc:docMk/>
      </pc:docMkLst>
      <pc:sldChg chg="delSp">
        <pc:chgData name="วนัสวรรณ มีประเสริฐ" userId="S::wanassawan.mee@stu.nida.ac.th::9b2e8dcc-4b00-4d88-a24d-b2758a9c6db2" providerId="AD" clId="Web-{9E8BBD7F-F40A-3AD1-5CE4-CAF45B7444BD}" dt="2020-05-15T04:55:05.094" v="0"/>
        <pc:sldMkLst>
          <pc:docMk/>
          <pc:sldMk cId="0" sldId="268"/>
        </pc:sldMkLst>
        <pc:spChg chg="del">
          <ac:chgData name="วนัสวรรณ มีประเสริฐ" userId="S::wanassawan.mee@stu.nida.ac.th::9b2e8dcc-4b00-4d88-a24d-b2758a9c6db2" providerId="AD" clId="Web-{9E8BBD7F-F40A-3AD1-5CE4-CAF45B7444BD}" dt="2020-05-15T04:55:05.094" v="0"/>
          <ac:spMkLst>
            <pc:docMk/>
            <pc:sldMk cId="0" sldId="268"/>
            <ac:spMk id="2" creationId="{31E04F9D-6725-4916-9460-C3582EA64312}"/>
          </ac:spMkLst>
        </pc:spChg>
      </pc:sldChg>
    </pc:docChg>
  </pc:docChgLst>
  <pc:docChgLst>
    <pc:chgData name="วนัสวรรณ มีประเสริฐ" userId="S::wanassawan.mee@stu.nida.ac.th::9b2e8dcc-4b00-4d88-a24d-b2758a9c6db2" providerId="AD" clId="Web-{5481264F-CB6F-27F4-FE9C-2504520E97D1}"/>
    <pc:docChg chg="modSld">
      <pc:chgData name="วนัสวรรณ มีประเสริฐ" userId="S::wanassawan.mee@stu.nida.ac.th::9b2e8dcc-4b00-4d88-a24d-b2758a9c6db2" providerId="AD" clId="Web-{5481264F-CB6F-27F4-FE9C-2504520E97D1}" dt="2020-05-15T02:04:55.900" v="3" actId="20577"/>
      <pc:docMkLst>
        <pc:docMk/>
      </pc:docMkLst>
      <pc:sldChg chg="modSp">
        <pc:chgData name="วนัสวรรณ มีประเสริฐ" userId="S::wanassawan.mee@stu.nida.ac.th::9b2e8dcc-4b00-4d88-a24d-b2758a9c6db2" providerId="AD" clId="Web-{5481264F-CB6F-27F4-FE9C-2504520E97D1}" dt="2020-05-15T02:04:55.900" v="2" actId="20577"/>
        <pc:sldMkLst>
          <pc:docMk/>
          <pc:sldMk cId="3702085413" sldId="287"/>
        </pc:sldMkLst>
        <pc:spChg chg="mod">
          <ac:chgData name="วนัสวรรณ มีประเสริฐ" userId="S::wanassawan.mee@stu.nida.ac.th::9b2e8dcc-4b00-4d88-a24d-b2758a9c6db2" providerId="AD" clId="Web-{5481264F-CB6F-27F4-FE9C-2504520E97D1}" dt="2020-05-15T02:04:55.900" v="2" actId="20577"/>
          <ac:spMkLst>
            <pc:docMk/>
            <pc:sldMk cId="3702085413" sldId="287"/>
            <ac:spMk id="2" creationId="{00000000-0000-0000-0000-000000000000}"/>
          </ac:spMkLst>
        </pc:spChg>
      </pc:sldChg>
    </pc:docChg>
  </pc:docChgLst>
  <pc:docChgLst>
    <pc:chgData name="วนัสวรรณ มีประเสริฐ" userId="S::wanassawan.mee@stu.nida.ac.th::9b2e8dcc-4b00-4d88-a24d-b2758a9c6db2" providerId="AD" clId="Web-{EC0E23EA-49D6-5B55-957B-E5FF18A3013B}"/>
    <pc:docChg chg="modSld">
      <pc:chgData name="วนัสวรรณ มีประเสริฐ" userId="S::wanassawan.mee@stu.nida.ac.th::9b2e8dcc-4b00-4d88-a24d-b2758a9c6db2" providerId="AD" clId="Web-{EC0E23EA-49D6-5B55-957B-E5FF18A3013B}" dt="2020-05-14T16:43:52.354" v="33" actId="1076"/>
      <pc:docMkLst>
        <pc:docMk/>
      </pc:docMkLst>
      <pc:sldChg chg="addSp modSp">
        <pc:chgData name="วนัสวรรณ มีประเสริฐ" userId="S::wanassawan.mee@stu.nida.ac.th::9b2e8dcc-4b00-4d88-a24d-b2758a9c6db2" providerId="AD" clId="Web-{EC0E23EA-49D6-5B55-957B-E5FF18A3013B}" dt="2020-05-14T16:43:52.354" v="33" actId="1076"/>
        <pc:sldMkLst>
          <pc:docMk/>
          <pc:sldMk cId="0" sldId="268"/>
        </pc:sldMkLst>
        <pc:spChg chg="add mod">
          <ac:chgData name="วนัสวรรณ มีประเสริฐ" userId="S::wanassawan.mee@stu.nida.ac.th::9b2e8dcc-4b00-4d88-a24d-b2758a9c6db2" providerId="AD" clId="Web-{EC0E23EA-49D6-5B55-957B-E5FF18A3013B}" dt="2020-05-14T16:43:52.354" v="33" actId="1076"/>
          <ac:spMkLst>
            <pc:docMk/>
            <pc:sldMk cId="0" sldId="268"/>
            <ac:spMk id="2" creationId="{31E04F9D-6725-4916-9460-C3582EA64312}"/>
          </ac:spMkLst>
        </pc:spChg>
      </pc:sldChg>
    </pc:docChg>
  </pc:docChgLst>
  <pc:docChgLst>
    <pc:chgData name="กรวรรณ หนูแดง" userId="S::korawan.noo@stu.nida.ac.th::786fd548-e733-4720-b8ee-47eb9666b2e2" providerId="AD" clId="Web-{96BC2682-1E58-E37F-692B-678017B734B8}"/>
    <pc:docChg chg="modSld">
      <pc:chgData name="กรวรรณ หนูแดง" userId="S::korawan.noo@stu.nida.ac.th::786fd548-e733-4720-b8ee-47eb9666b2e2" providerId="AD" clId="Web-{96BC2682-1E58-E37F-692B-678017B734B8}" dt="2020-05-15T03:55:12.912" v="71"/>
      <pc:docMkLst>
        <pc:docMk/>
      </pc:docMkLst>
      <pc:sldChg chg="modSp">
        <pc:chgData name="กรวรรณ หนูแดง" userId="S::korawan.noo@stu.nida.ac.th::786fd548-e733-4720-b8ee-47eb9666b2e2" providerId="AD" clId="Web-{96BC2682-1E58-E37F-692B-678017B734B8}" dt="2020-05-15T03:40:51.423" v="66" actId="20577"/>
        <pc:sldMkLst>
          <pc:docMk/>
          <pc:sldMk cId="0" sldId="258"/>
        </pc:sldMkLst>
        <pc:spChg chg="mod">
          <ac:chgData name="กรวรรณ หนูแดง" userId="S::korawan.noo@stu.nida.ac.th::786fd548-e733-4720-b8ee-47eb9666b2e2" providerId="AD" clId="Web-{96BC2682-1E58-E37F-692B-678017B734B8}" dt="2020-05-15T03:40:51.423" v="66" actId="20577"/>
          <ac:spMkLst>
            <pc:docMk/>
            <pc:sldMk cId="0" sldId="258"/>
            <ac:spMk id="124" creationId="{00000000-0000-0000-0000-000000000000}"/>
          </ac:spMkLst>
        </pc:spChg>
      </pc:sldChg>
      <pc:sldChg chg="modNotes">
        <pc:chgData name="กรวรรณ หนูแดง" userId="S::korawan.noo@stu.nida.ac.th::786fd548-e733-4720-b8ee-47eb9666b2e2" providerId="AD" clId="Web-{96BC2682-1E58-E37F-692B-678017B734B8}" dt="2020-05-15T02:55:21.071" v="5"/>
        <pc:sldMkLst>
          <pc:docMk/>
          <pc:sldMk cId="0" sldId="261"/>
        </pc:sldMkLst>
      </pc:sldChg>
      <pc:sldChg chg="modNotes">
        <pc:chgData name="กรวรรณ หนูแดง" userId="S::korawan.noo@stu.nida.ac.th::786fd548-e733-4720-b8ee-47eb9666b2e2" providerId="AD" clId="Web-{96BC2682-1E58-E37F-692B-678017B734B8}" dt="2020-05-15T03:55:12.912" v="71"/>
        <pc:sldMkLst>
          <pc:docMk/>
          <pc:sldMk cId="0" sldId="263"/>
        </pc:sldMkLst>
      </pc:sldChg>
    </pc:docChg>
  </pc:docChgLst>
  <pc:docChgLst>
    <pc:chgData name="วนัสวรรณ มีประเสริฐ" userId="S::wanassawan.mee@stu.nida.ac.th::9b2e8dcc-4b00-4d88-a24d-b2758a9c6db2" providerId="AD" clId="Web-{641E2E36-1BAA-5F2E-4DBD-5D2F3BB90C61}"/>
    <pc:docChg chg="modSld">
      <pc:chgData name="วนัสวรรณ มีประเสริฐ" userId="S::wanassawan.mee@stu.nida.ac.th::9b2e8dcc-4b00-4d88-a24d-b2758a9c6db2" providerId="AD" clId="Web-{641E2E36-1BAA-5F2E-4DBD-5D2F3BB90C61}" dt="2020-05-15T03:13:24.787" v="66"/>
      <pc:docMkLst>
        <pc:docMk/>
      </pc:docMkLst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1:27.646" v="1"/>
        <pc:sldMkLst>
          <pc:docMk/>
          <pc:sldMk cId="0" sldId="257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1:37.584" v="3"/>
        <pc:sldMkLst>
          <pc:docMk/>
          <pc:sldMk cId="0" sldId="258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1:49.709" v="5"/>
        <pc:sldMkLst>
          <pc:docMk/>
          <pc:sldMk cId="0" sldId="261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1:59.443" v="7"/>
        <pc:sldMkLst>
          <pc:docMk/>
          <pc:sldMk cId="0" sldId="263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7:07.647" v="57"/>
        <pc:sldMkLst>
          <pc:docMk/>
          <pc:sldMk cId="0" sldId="264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46:08.568" v="59"/>
        <pc:sldMkLst>
          <pc:docMk/>
          <pc:sldMk cId="0" sldId="265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2:33:03.787" v="22"/>
        <pc:sldMkLst>
          <pc:docMk/>
          <pc:sldMk cId="0" sldId="267"/>
        </pc:sldMkLst>
      </pc:sldChg>
      <pc:sldChg chg="modNotes">
        <pc:chgData name="วนัสวรรณ มีประเสริฐ" userId="S::wanassawan.mee@stu.nida.ac.th::9b2e8dcc-4b00-4d88-a24d-b2758a9c6db2" providerId="AD" clId="Web-{641E2E36-1BAA-5F2E-4DBD-5D2F3BB90C61}" dt="2020-05-15T03:13:24.787" v="66"/>
        <pc:sldMkLst>
          <pc:docMk/>
          <pc:sldMk cId="0" sldId="268"/>
        </pc:sldMkLst>
      </pc:sldChg>
      <pc:sldChg chg="modSp">
        <pc:chgData name="วนัสวรรณ มีประเสริฐ" userId="S::wanassawan.mee@stu.nida.ac.th::9b2e8dcc-4b00-4d88-a24d-b2758a9c6db2" providerId="AD" clId="Web-{641E2E36-1BAA-5F2E-4DBD-5D2F3BB90C61}" dt="2020-05-15T02:33:47.991" v="31" actId="1076"/>
        <pc:sldMkLst>
          <pc:docMk/>
          <pc:sldMk cId="0" sldId="279"/>
        </pc:sldMkLst>
        <pc:spChg chg="mod">
          <ac:chgData name="วนัสวรรณ มีประเสริฐ" userId="S::wanassawan.mee@stu.nida.ac.th::9b2e8dcc-4b00-4d88-a24d-b2758a9c6db2" providerId="AD" clId="Web-{641E2E36-1BAA-5F2E-4DBD-5D2F3BB90C61}" dt="2020-05-15T02:33:47.991" v="31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วนัสวรรณ มีประเสริฐ" userId="S::wanassawan.mee@stu.nida.ac.th::9b2e8dcc-4b00-4d88-a24d-b2758a9c6db2" providerId="AD" clId="Web-{641E2E36-1BAA-5F2E-4DBD-5D2F3BB90C61}" dt="2020-05-15T02:33:24.553" v="27" actId="20577"/>
          <ac:spMkLst>
            <pc:docMk/>
            <pc:sldMk cId="0" sldId="279"/>
            <ac:spMk id="309" creationId="{00000000-0000-0000-0000-000000000000}"/>
          </ac:spMkLst>
        </pc:spChg>
      </pc:sldChg>
    </pc:docChg>
  </pc:docChgLst>
  <pc:docChgLst>
    <pc:chgData name="วนัสวรรณ มีประเสริฐ" userId="S::wanassawan.mee@stu.nida.ac.th::9b2e8dcc-4b00-4d88-a24d-b2758a9c6db2" providerId="AD" clId="Web-{F4152009-0F75-067F-5EF5-6A7CE8062A5C}"/>
    <pc:docChg chg="modSld">
      <pc:chgData name="วนัสวรรณ มีประเสริฐ" userId="S::wanassawan.mee@stu.nida.ac.th::9b2e8dcc-4b00-4d88-a24d-b2758a9c6db2" providerId="AD" clId="Web-{F4152009-0F75-067F-5EF5-6A7CE8062A5C}" dt="2020-05-14T16:39:11.395" v="3" actId="14100"/>
      <pc:docMkLst>
        <pc:docMk/>
      </pc:docMkLst>
      <pc:sldChg chg="modSp">
        <pc:chgData name="วนัสวรรณ มีประเสริฐ" userId="S::wanassawan.mee@stu.nida.ac.th::9b2e8dcc-4b00-4d88-a24d-b2758a9c6db2" providerId="AD" clId="Web-{F4152009-0F75-067F-5EF5-6A7CE8062A5C}" dt="2020-05-14T16:39:11.395" v="3" actId="14100"/>
        <pc:sldMkLst>
          <pc:docMk/>
          <pc:sldMk cId="0" sldId="261"/>
        </pc:sldMkLst>
        <pc:spChg chg="mod">
          <ac:chgData name="วนัสวรรณ มีประเสริฐ" userId="S::wanassawan.mee@stu.nida.ac.th::9b2e8dcc-4b00-4d88-a24d-b2758a9c6db2" providerId="AD" clId="Web-{F4152009-0F75-067F-5EF5-6A7CE8062A5C}" dt="2020-05-14T16:38:28.458" v="1" actId="1076"/>
          <ac:spMkLst>
            <pc:docMk/>
            <pc:sldMk cId="0" sldId="261"/>
            <ac:spMk id="7" creationId="{9D505ADC-83F8-41C3-90CD-EB4F1C177427}"/>
          </ac:spMkLst>
        </pc:spChg>
        <pc:picChg chg="mod">
          <ac:chgData name="วนัสวรรณ มีประเสริฐ" userId="S::wanassawan.mee@stu.nida.ac.th::9b2e8dcc-4b00-4d88-a24d-b2758a9c6db2" providerId="AD" clId="Web-{F4152009-0F75-067F-5EF5-6A7CE8062A5C}" dt="2020-05-14T16:39:11.395" v="3" actId="14100"/>
          <ac:picMkLst>
            <pc:docMk/>
            <pc:sldMk cId="0" sldId="261"/>
            <ac:picMk id="5" creationId="{FAE48127-C3B3-4231-A690-C1907FC5B3E6}"/>
          </ac:picMkLst>
        </pc:picChg>
      </pc:sldChg>
      <pc:sldChg chg="modSp">
        <pc:chgData name="วนัสวรรณ มีประเสริฐ" userId="S::wanassawan.mee@stu.nida.ac.th::9b2e8dcc-4b00-4d88-a24d-b2758a9c6db2" providerId="AD" clId="Web-{F4152009-0F75-067F-5EF5-6A7CE8062A5C}" dt="2020-05-14T16:38:20.270" v="0" actId="1076"/>
        <pc:sldMkLst>
          <pc:docMk/>
          <pc:sldMk cId="3702085413" sldId="287"/>
        </pc:sldMkLst>
        <pc:spChg chg="mod">
          <ac:chgData name="วนัสวรรณ มีประเสริฐ" userId="S::wanassawan.mee@stu.nida.ac.th::9b2e8dcc-4b00-4d88-a24d-b2758a9c6db2" providerId="AD" clId="Web-{F4152009-0F75-067F-5EF5-6A7CE8062A5C}" dt="2020-05-14T16:38:20.270" v="0" actId="1076"/>
          <ac:spMkLst>
            <pc:docMk/>
            <pc:sldMk cId="3702085413" sldId="287"/>
            <ac:spMk id="2" creationId="{00000000-0000-0000-0000-000000000000}"/>
          </ac:spMkLst>
        </pc:spChg>
      </pc:sldChg>
    </pc:docChg>
  </pc:docChgLst>
  <pc:docChgLst>
    <pc:chgData name="วนัสวรรณ มีประเสริฐ" userId="S::wanassawan.mee@stu.nida.ac.th::9b2e8dcc-4b00-4d88-a24d-b2758a9c6db2" providerId="AD" clId="Web-{42594779-F90D-528F-9649-1D12A31B7751}"/>
    <pc:docChg chg="modSld">
      <pc:chgData name="วนัสวรรณ มีประเสริฐ" userId="S::wanassawan.mee@stu.nida.ac.th::9b2e8dcc-4b00-4d88-a24d-b2758a9c6db2" providerId="AD" clId="Web-{42594779-F90D-528F-9649-1D12A31B7751}" dt="2020-05-14T16:37:53.588" v="1" actId="1076"/>
      <pc:docMkLst>
        <pc:docMk/>
      </pc:docMkLst>
      <pc:sldChg chg="modSp">
        <pc:chgData name="วนัสวรรณ มีประเสริฐ" userId="S::wanassawan.mee@stu.nida.ac.th::9b2e8dcc-4b00-4d88-a24d-b2758a9c6db2" providerId="AD" clId="Web-{42594779-F90D-528F-9649-1D12A31B7751}" dt="2020-05-14T16:37:53.588" v="1" actId="1076"/>
        <pc:sldMkLst>
          <pc:docMk/>
          <pc:sldMk cId="0" sldId="257"/>
        </pc:sldMkLst>
        <pc:spChg chg="mod">
          <ac:chgData name="วนัสวรรณ มีประเสริฐ" userId="S::wanassawan.mee@stu.nida.ac.th::9b2e8dcc-4b00-4d88-a24d-b2758a9c6db2" providerId="AD" clId="Web-{42594779-F90D-528F-9649-1D12A31B7751}" dt="2020-05-14T16:37:53.588" v="1" actId="1076"/>
          <ac:spMkLst>
            <pc:docMk/>
            <pc:sldMk cId="0" sldId="257"/>
            <ac:spMk id="23" creationId="{96E4A679-F891-4ACE-80E1-A0F55A570FCF}"/>
          </ac:spMkLst>
        </pc:spChg>
        <pc:picChg chg="mod">
          <ac:chgData name="วนัสวรรณ มีประเสริฐ" userId="S::wanassawan.mee@stu.nida.ac.th::9b2e8dcc-4b00-4d88-a24d-b2758a9c6db2" providerId="AD" clId="Web-{42594779-F90D-528F-9649-1D12A31B7751}" dt="2020-05-14T16:37:50.634" v="0" actId="1076"/>
          <ac:picMkLst>
            <pc:docMk/>
            <pc:sldMk cId="0" sldId="257"/>
            <ac:picMk id="28" creationId="{6044FA19-7512-4C4D-8D60-410BBC150361}"/>
          </ac:picMkLst>
        </pc:picChg>
      </pc:sldChg>
    </pc:docChg>
  </pc:docChgLst>
  <pc:docChgLst>
    <pc:chgData name="ชลธิรา มหาตมวดี" userId="S::chontira.mah@stu.nida.ac.th::d3fca35e-9bc0-4130-8c78-90d55ec705dc" providerId="AD" clId="Web-{CE912C34-49BD-39B3-AC9A-88093E53FEFE}"/>
    <pc:docChg chg="modSld">
      <pc:chgData name="ชลธิรา มหาตมวดี" userId="S::chontira.mah@stu.nida.ac.th::d3fca35e-9bc0-4130-8c78-90d55ec705dc" providerId="AD" clId="Web-{CE912C34-49BD-39B3-AC9A-88093E53FEFE}" dt="2020-05-15T03:56:04.919" v="60" actId="20577"/>
      <pc:docMkLst>
        <pc:docMk/>
      </pc:docMkLst>
      <pc:sldChg chg="modSp modNotes">
        <pc:chgData name="ชลธิรา มหาตมวดี" userId="S::chontira.mah@stu.nida.ac.th::d3fca35e-9bc0-4130-8c78-90d55ec705dc" providerId="AD" clId="Web-{CE912C34-49BD-39B3-AC9A-88093E53FEFE}" dt="2020-05-15T03:52:30.748" v="39" actId="20577"/>
        <pc:sldMkLst>
          <pc:docMk/>
          <pc:sldMk cId="0" sldId="257"/>
        </pc:sldMkLst>
        <pc:spChg chg="mod">
          <ac:chgData name="ชลธิรา มหาตมวดี" userId="S::chontira.mah@stu.nida.ac.th::d3fca35e-9bc0-4130-8c78-90d55ec705dc" providerId="AD" clId="Web-{CE912C34-49BD-39B3-AC9A-88093E53FEFE}" dt="2020-05-15T03:52:30.748" v="39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ชลธิรา มหาตมวดี" userId="S::chontira.mah@stu.nida.ac.th::d3fca35e-9bc0-4130-8c78-90d55ec705dc" providerId="AD" clId="Web-{CE912C34-49BD-39B3-AC9A-88093E53FEFE}" dt="2020-05-15T03:56:04.919" v="60" actId="20577"/>
        <pc:sldMkLst>
          <pc:docMk/>
          <pc:sldMk cId="0" sldId="258"/>
        </pc:sldMkLst>
        <pc:spChg chg="mod">
          <ac:chgData name="ชลธิรา มหาตมวดี" userId="S::chontira.mah@stu.nida.ac.th::d3fca35e-9bc0-4130-8c78-90d55ec705dc" providerId="AD" clId="Web-{CE912C34-49BD-39B3-AC9A-88093E53FEFE}" dt="2020-05-15T03:56:04.919" v="60" actId="20577"/>
          <ac:spMkLst>
            <pc:docMk/>
            <pc:sldMk cId="0" sldId="258"/>
            <ac:spMk id="124" creationId="{00000000-0000-0000-0000-000000000000}"/>
          </ac:spMkLst>
        </pc:spChg>
      </pc:sldChg>
      <pc:sldChg chg="modSp">
        <pc:chgData name="ชลธิรา มหาตมวดี" userId="S::chontira.mah@stu.nida.ac.th::d3fca35e-9bc0-4130-8c78-90d55ec705dc" providerId="AD" clId="Web-{CE912C34-49BD-39B3-AC9A-88093E53FEFE}" dt="2020-05-15T03:21:15.068" v="0" actId="1076"/>
        <pc:sldMkLst>
          <pc:docMk/>
          <pc:sldMk cId="0" sldId="264"/>
        </pc:sldMkLst>
        <pc:picChg chg="mod">
          <ac:chgData name="ชลธิรา มหาตมวดี" userId="S::chontira.mah@stu.nida.ac.th::d3fca35e-9bc0-4130-8c78-90d55ec705dc" providerId="AD" clId="Web-{CE912C34-49BD-39B3-AC9A-88093E53FEFE}" dt="2020-05-15T03:21:15.068" v="0" actId="1076"/>
          <ac:picMkLst>
            <pc:docMk/>
            <pc:sldMk cId="0" sldId="264"/>
            <ac:picMk id="11" creationId="{F129F8E9-8DCF-4477-9A34-C32A75B4EEE2}"/>
          </ac:picMkLst>
        </pc:picChg>
      </pc:sldChg>
    </pc:docChg>
  </pc:docChgLst>
  <pc:docChgLst>
    <pc:chgData name="วนัสวรรณ มีประเสริฐ" userId="S::wanassawan.mee@stu.nida.ac.th::9b2e8dcc-4b00-4d88-a24d-b2758a9c6db2" providerId="AD" clId="Web-{2A2B915A-0363-906F-090C-7EFDA082BB86}"/>
    <pc:docChg chg="modSld">
      <pc:chgData name="วนัสวรรณ มีประเสริฐ" userId="S::wanassawan.mee@stu.nida.ac.th::9b2e8dcc-4b00-4d88-a24d-b2758a9c6db2" providerId="AD" clId="Web-{2A2B915A-0363-906F-090C-7EFDA082BB86}" dt="2020-05-15T03:46:07.604" v="332"/>
      <pc:docMkLst>
        <pc:docMk/>
      </pc:docMkLst>
      <pc:sldChg chg="modNotes">
        <pc:chgData name="วนัสวรรณ มีประเสริฐ" userId="S::wanassawan.mee@stu.nida.ac.th::9b2e8dcc-4b00-4d88-a24d-b2758a9c6db2" providerId="AD" clId="Web-{2A2B915A-0363-906F-090C-7EFDA082BB86}" dt="2020-05-15T03:24:13.691" v="35"/>
        <pc:sldMkLst>
          <pc:docMk/>
          <pc:sldMk cId="0" sldId="264"/>
        </pc:sldMkLst>
      </pc:sldChg>
      <pc:sldChg chg="modSp modNotes">
        <pc:chgData name="วนัสวรรณ มีประเสริฐ" userId="S::wanassawan.mee@stu.nida.ac.th::9b2e8dcc-4b00-4d88-a24d-b2758a9c6db2" providerId="AD" clId="Web-{2A2B915A-0363-906F-090C-7EFDA082BB86}" dt="2020-05-15T03:32:41.065" v="300"/>
        <pc:sldMkLst>
          <pc:docMk/>
          <pc:sldMk cId="0" sldId="265"/>
        </pc:sldMkLst>
        <pc:spChg chg="mod">
          <ac:chgData name="วนัสวรรณ มีประเสริฐ" userId="S::wanassawan.mee@stu.nida.ac.th::9b2e8dcc-4b00-4d88-a24d-b2758a9c6db2" providerId="AD" clId="Web-{2A2B915A-0363-906F-090C-7EFDA082BB86}" dt="2020-05-15T03:29:24.872" v="213"/>
          <ac:spMkLst>
            <pc:docMk/>
            <pc:sldMk cId="0" sldId="265"/>
            <ac:spMk id="15" creationId="{7F7F54D5-2FDC-4C11-9D97-D96F73282D9E}"/>
          </ac:spMkLst>
        </pc:spChg>
        <pc:spChg chg="mod">
          <ac:chgData name="วนัสวรรณ มีประเสริฐ" userId="S::wanassawan.mee@stu.nida.ac.th::9b2e8dcc-4b00-4d88-a24d-b2758a9c6db2" providerId="AD" clId="Web-{2A2B915A-0363-906F-090C-7EFDA082BB86}" dt="2020-05-15T03:29:24.888" v="214"/>
          <ac:spMkLst>
            <pc:docMk/>
            <pc:sldMk cId="0" sldId="265"/>
            <ac:spMk id="16" creationId="{C6EFF602-DB18-4F79-9D69-C81E776FA176}"/>
          </ac:spMkLst>
        </pc:spChg>
        <pc:spChg chg="mod">
          <ac:chgData name="วนัสวรรณ มีประเสริฐ" userId="S::wanassawan.mee@stu.nida.ac.th::9b2e8dcc-4b00-4d88-a24d-b2758a9c6db2" providerId="AD" clId="Web-{2A2B915A-0363-906F-090C-7EFDA082BB86}" dt="2020-05-15T03:29:46.779" v="223" actId="1076"/>
          <ac:spMkLst>
            <pc:docMk/>
            <pc:sldMk cId="0" sldId="265"/>
            <ac:spMk id="22" creationId="{59A015C8-7C82-42E3-A5E1-732194E86FFF}"/>
          </ac:spMkLst>
        </pc:spChg>
        <pc:spChg chg="mod">
          <ac:chgData name="วนัสวรรณ มีประเสริฐ" userId="S::wanassawan.mee@stu.nida.ac.th::9b2e8dcc-4b00-4d88-a24d-b2758a9c6db2" providerId="AD" clId="Web-{2A2B915A-0363-906F-090C-7EFDA082BB86}" dt="2020-05-15T03:29:56.795" v="232" actId="20577"/>
          <ac:spMkLst>
            <pc:docMk/>
            <pc:sldMk cId="0" sldId="265"/>
            <ac:spMk id="23" creationId="{80CD4984-B294-4442-94A3-B87E00B3FF1E}"/>
          </ac:spMkLst>
        </pc:spChg>
        <pc:picChg chg="mod">
          <ac:chgData name="วนัสวรรณ มีประเสริฐ" userId="S::wanassawan.mee@stu.nida.ac.th::9b2e8dcc-4b00-4d88-a24d-b2758a9c6db2" providerId="AD" clId="Web-{2A2B915A-0363-906F-090C-7EFDA082BB86}" dt="2020-05-15T03:29:32.607" v="217" actId="1076"/>
          <ac:picMkLst>
            <pc:docMk/>
            <pc:sldMk cId="0" sldId="265"/>
            <ac:picMk id="18" creationId="{CEE32825-3C3D-41C1-B828-D4C4E0C8D701}"/>
          </ac:picMkLst>
        </pc:picChg>
        <pc:picChg chg="mod">
          <ac:chgData name="วนัสวรรณ มีประเสริฐ" userId="S::wanassawan.mee@stu.nida.ac.th::9b2e8dcc-4b00-4d88-a24d-b2758a9c6db2" providerId="AD" clId="Web-{2A2B915A-0363-906F-090C-7EFDA082BB86}" dt="2020-05-15T03:29:32.622" v="218" actId="1076"/>
          <ac:picMkLst>
            <pc:docMk/>
            <pc:sldMk cId="0" sldId="265"/>
            <ac:picMk id="19" creationId="{0B3288B8-A27A-4A65-BF79-4A15F76AF105}"/>
          </ac:picMkLst>
        </pc:picChg>
        <pc:cxnChg chg="mod">
          <ac:chgData name="วนัสวรรณ มีประเสริฐ" userId="S::wanassawan.mee@stu.nida.ac.th::9b2e8dcc-4b00-4d88-a24d-b2758a9c6db2" providerId="AD" clId="Web-{2A2B915A-0363-906F-090C-7EFDA082BB86}" dt="2020-05-15T03:29:35.654" v="219" actId="1076"/>
          <ac:cxnSpMkLst>
            <pc:docMk/>
            <pc:sldMk cId="0" sldId="265"/>
            <ac:cxnSpMk id="20" creationId="{E4C2006F-EA21-4507-959C-3D5855603DF2}"/>
          </ac:cxnSpMkLst>
        </pc:cxnChg>
      </pc:sldChg>
      <pc:sldChg chg="modNotes">
        <pc:chgData name="วนัสวรรณ มีประเสริฐ" userId="S::wanassawan.mee@stu.nida.ac.th::9b2e8dcc-4b00-4d88-a24d-b2758a9c6db2" providerId="AD" clId="Web-{2A2B915A-0363-906F-090C-7EFDA082BB86}" dt="2020-05-15T03:44:48.992" v="303"/>
        <pc:sldMkLst>
          <pc:docMk/>
          <pc:sldMk cId="0" sldId="267"/>
        </pc:sldMkLst>
      </pc:sldChg>
      <pc:sldChg chg="modNotes">
        <pc:chgData name="วนัสวรรณ มีประเสริฐ" userId="S::wanassawan.mee@stu.nida.ac.th::9b2e8dcc-4b00-4d88-a24d-b2758a9c6db2" providerId="AD" clId="Web-{2A2B915A-0363-906F-090C-7EFDA082BB86}" dt="2020-05-15T03:46:07.604" v="332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79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"/>
              <a:t>เป็นร้านอาหารญี่ปุ่นขนาดกลาง  ตั้งอยู่ที่ตัวเมืองจังหวัดลพบุรี </a:t>
            </a:r>
            <a:endParaRPr lang="en-US"/>
          </a:p>
          <a:p>
            <a:pPr marL="0" indent="0">
              <a:buNone/>
            </a:pPr>
            <a:r>
              <a:rPr lang="th" b="1" err="1"/>
              <a:t>medium</a:t>
            </a:r>
            <a:r>
              <a:rPr lang="th" b="1"/>
              <a:t> </a:t>
            </a:r>
            <a:r>
              <a:rPr lang="th" b="1" err="1"/>
              <a:t>Japanese</a:t>
            </a:r>
            <a:r>
              <a:rPr lang="th" b="1"/>
              <a:t> </a:t>
            </a:r>
            <a:r>
              <a:rPr lang="th" b="1" err="1"/>
              <a:t>restaurants</a:t>
            </a:r>
            <a:r>
              <a:rPr lang="th" b="1"/>
              <a:t> </a:t>
            </a:r>
            <a:r>
              <a:rPr lang="th" b="1" err="1"/>
              <a:t>in</a:t>
            </a:r>
            <a:r>
              <a:rPr lang="th" b="1"/>
              <a:t> </a:t>
            </a:r>
            <a:r>
              <a:rPr lang="th" b="1" err="1"/>
              <a:t>Lop</a:t>
            </a:r>
            <a:r>
              <a:rPr lang="th" b="1"/>
              <a:t> </a:t>
            </a:r>
            <a:r>
              <a:rPr lang="th" b="1" err="1"/>
              <a:t>Buri</a:t>
            </a:r>
            <a:endParaRPr lang="th" err="1"/>
          </a:p>
          <a:p>
            <a:pPr marL="0" indent="0">
              <a:buNone/>
            </a:pPr>
            <a:r>
              <a:rPr lang="th"/>
              <a:t>ลักษณะอาหารเป็นแบบ </a:t>
            </a:r>
            <a:r>
              <a:rPr lang="en-US"/>
              <a:t>a la cart </a:t>
            </a:r>
            <a:r>
              <a:rPr lang="th"/>
              <a:t> เน้นให้บริการแบบทานที่ร้าน และ </a:t>
            </a:r>
            <a:r>
              <a:rPr lang="en-US"/>
              <a:t>delivery </a:t>
            </a:r>
          </a:p>
          <a:p>
            <a:pPr marL="0" indent="0">
              <a:buNone/>
            </a:pPr>
            <a:r>
              <a:rPr lang="en-US"/>
              <a:t>sold a la carte menu, both sit in and delivery</a:t>
            </a:r>
          </a:p>
          <a:p>
            <a:pPr marL="0" indent="0">
              <a:buNone/>
            </a:pPr>
            <a:r>
              <a:rPr lang="th"/>
              <a:t>โดยมีกลุ่มลูกค้าหลัก คือ กลุ่มคนวัยทำงาน และ ครอบครัว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the target customer is working people and family</a:t>
            </a:r>
          </a:p>
          <a:p>
            <a:pPr marL="0" indent="0">
              <a:buNone/>
            </a:pPr>
            <a:r>
              <a:rPr lang="th"/>
              <a:t>เปิดดำเนินการมาเป็นระยะเวลา </a:t>
            </a:r>
            <a:r>
              <a:rPr lang="en-US"/>
              <a:t>3 </a:t>
            </a:r>
            <a:r>
              <a:rPr lang="th"/>
              <a:t>ปี </a:t>
            </a:r>
          </a:p>
          <a:p>
            <a:pPr marL="0" indent="0">
              <a:buNone/>
            </a:pPr>
            <a:r>
              <a:rPr lang="th" err="1"/>
              <a:t>the</a:t>
            </a:r>
            <a:r>
              <a:rPr lang="th"/>
              <a:t> </a:t>
            </a:r>
            <a:r>
              <a:rPr lang="th" err="1"/>
              <a:t>restaurant</a:t>
            </a:r>
            <a:r>
              <a:rPr lang="th"/>
              <a:t> </a:t>
            </a:r>
            <a:r>
              <a:rPr lang="th" err="1"/>
              <a:t>has</a:t>
            </a:r>
            <a:r>
              <a:rPr lang="th"/>
              <a:t> </a:t>
            </a:r>
            <a:r>
              <a:rPr lang="th" err="1"/>
              <a:t>started</a:t>
            </a:r>
            <a:r>
              <a:rPr lang="th"/>
              <a:t> </a:t>
            </a:r>
            <a:r>
              <a:rPr lang="th" err="1"/>
              <a:t>for</a:t>
            </a:r>
            <a:r>
              <a:rPr lang="th"/>
              <a:t> 3 </a:t>
            </a:r>
            <a:r>
              <a:rPr lang="th" err="1"/>
              <a:t>years</a:t>
            </a:r>
            <a:r>
              <a:rPr lang="th"/>
              <a:t>.</a:t>
            </a:r>
          </a:p>
          <a:p>
            <a:pPr marL="0" indent="0">
              <a:buNone/>
            </a:pPr>
            <a:r>
              <a:rPr lang="th"/>
              <a:t>เคยมี</a:t>
            </a:r>
            <a:r>
              <a:rPr lang="th" err="1"/>
              <a:t>การทำ</a:t>
            </a:r>
            <a:r>
              <a:rPr lang="th"/>
              <a:t>โปรโมชั่นแต่ไม่ได้ส่งผลให้ยอดขายเพิ่มขึ้น</a:t>
            </a:r>
            <a:r>
              <a:rPr lang="en-US"/>
              <a:t>  </a:t>
            </a:r>
          </a:p>
          <a:p>
            <a:pPr marL="0" indent="0">
              <a:buNone/>
            </a:pPr>
            <a:r>
              <a:rPr lang="en-US"/>
              <a:t>used to have the promotion, but it not affect sales.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ต้องการเพิ่มยอดขายให้กับร้านอาหาร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สร้างโปรโมชั่น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"/>
              <a:t>เริ่มจากดูสถานการณ์โดยรวมของร้าน พบว่า ยอดขายของร้านมีแนวโน้มเพิ่มสูงขึ้นมาโดยตลอดตั้งแต่ไตรมาสที่ 3 ปี 2017</a:t>
            </a:r>
            <a:endParaRPr lang="en-US"/>
          </a:p>
          <a:p>
            <a:pPr marL="0" indent="0">
              <a:buNone/>
            </a:pPr>
            <a:r>
              <a:rPr lang="th"/>
              <a:t>โดยในปี 2018 พบว่ายอดขายมีอัตราการเติบโตสูงถึง 28.4%  แต่ในปี 2019 ยอดขายกลับลดลง 7%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"/>
              <a:t>เราจึงไปเจาะดูเป็นรายการอาหารว่า เมนูไหนที่มียอดขายลดลง </a:t>
            </a:r>
            <a:endParaRPr lang="en-US"/>
          </a:p>
          <a:p>
            <a:pPr marL="0" indent="0">
              <a:buNone/>
            </a:pPr>
            <a:r>
              <a:rPr lang="th"/>
              <a:t>โดยเราได้นำเสนอออกมาเป็น </a:t>
            </a:r>
            <a:r>
              <a:rPr lang="th" err="1"/>
              <a:t>scatter</a:t>
            </a:r>
            <a:r>
              <a:rPr lang="th"/>
              <a:t> </a:t>
            </a:r>
            <a:r>
              <a:rPr lang="th" err="1"/>
              <a:t>plot</a:t>
            </a:r>
            <a:r>
              <a:rPr lang="th"/>
              <a:t> แกน x จะแทนยอดขายในปี 2018  </a:t>
            </a:r>
          </a:p>
          <a:p>
            <a:pPr marL="0" indent="0">
              <a:buNone/>
            </a:pPr>
            <a:r>
              <a:rPr lang="th"/>
              <a:t> แกน y แทนยอดขายในปี 2019  และจุดที่อยู่บนกราฟแทนรายการอาหารแต่ละชนิด </a:t>
            </a:r>
          </a:p>
          <a:p>
            <a:pPr marL="0" indent="0">
              <a:buNone/>
            </a:pPr>
            <a:r>
              <a:rPr lang="th"/>
              <a:t>ซึ่งหากจุดใดตกอยู่บนบริเวณพื้นที่สีแดง หมายความว่าอาหารชนิดนั้นมียอดขายที่ลดลงจากปีที่แล้ว 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เราจึงสรุปปัญหาจากที่ได้ลองทำ</a:t>
            </a:r>
            <a:r>
              <a:rPr lang="en-US"/>
              <a:t> </a:t>
            </a:r>
            <a:r>
              <a:rPr lang="en-US" err="1"/>
              <a:t>scetter</a:t>
            </a:r>
            <a:r>
              <a:rPr lang="en-US"/>
              <a:t> plot </a:t>
            </a:r>
            <a:r>
              <a:rPr lang="en-US" err="1"/>
              <a:t>พบว่า</a:t>
            </a:r>
            <a:r>
              <a:rPr lang="en-US"/>
              <a:t> </a:t>
            </a:r>
            <a:r>
              <a:rPr lang="en-US" err="1"/>
              <a:t>มี</a:t>
            </a:r>
            <a:r>
              <a:rPr lang="en-US"/>
              <a:t> 3 </a:t>
            </a:r>
            <a:r>
              <a:rPr lang="en-US" err="1"/>
              <a:t>เมนู</a:t>
            </a:r>
            <a:r>
              <a:rPr lang="en-US"/>
              <a:t> </a:t>
            </a:r>
            <a:r>
              <a:rPr lang="en-US" err="1"/>
              <a:t>ที่มียอดขายตก</a:t>
            </a:r>
            <a:r>
              <a:rPr lang="en-US"/>
              <a:t> </a:t>
            </a:r>
            <a:r>
              <a:rPr lang="en-US" err="1"/>
              <a:t>นั่นก็คือ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Sushi set </a:t>
            </a:r>
            <a:r>
              <a:rPr lang="en-US" err="1"/>
              <a:t>ตกลง</a:t>
            </a:r>
            <a:r>
              <a:rPr lang="en-US"/>
              <a:t> -35.77%, </a:t>
            </a:r>
            <a:r>
              <a:rPr lang="en-US" err="1"/>
              <a:t>ซูชิเซ็ตแซลมอนเบิร์นนิกิริ</a:t>
            </a:r>
            <a:r>
              <a:rPr lang="en-US"/>
              <a:t> -34.06% </a:t>
            </a:r>
            <a:r>
              <a:rPr lang="en-US" err="1"/>
              <a:t>และ</a:t>
            </a:r>
            <a:r>
              <a:rPr lang="en-US"/>
              <a:t> </a:t>
            </a:r>
            <a:r>
              <a:rPr lang="en-US" err="1"/>
              <a:t>แซลมอนซาชิมิ</a:t>
            </a:r>
            <a:r>
              <a:rPr lang="en-US"/>
              <a:t> size L –32.51% </a:t>
            </a:r>
          </a:p>
          <a:p>
            <a:pPr marL="0" indent="0">
              <a:buNone/>
            </a:pPr>
            <a:r>
              <a:rPr lang="en-US" err="1"/>
              <a:t>เราจึงต้องการที่จะ</a:t>
            </a:r>
            <a:r>
              <a:rPr lang="en-US"/>
              <a:t> take action </a:t>
            </a:r>
            <a:r>
              <a:rPr lang="en-US" err="1"/>
              <a:t>เพื่อหาแนวทางในการแก้ไขปัญหา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"/>
              <a:t>โดยเบื้องต้นทางกลุ่มของเราจึงเลือกทำการจัดโปรโมชั่นเพื่อกระตุ้นยอดขายเมนูที่มีปัญหา นั่นก็คือ  </a:t>
            </a:r>
            <a:r>
              <a:rPr lang="th" err="1"/>
              <a:t>Sushi</a:t>
            </a:r>
            <a:r>
              <a:rPr lang="th"/>
              <a:t> </a:t>
            </a:r>
            <a:r>
              <a:rPr lang="th" err="1"/>
              <a:t>set</a:t>
            </a:r>
            <a:r>
              <a:rPr lang="th"/>
              <a:t> , ซูชิเซ็ตแซลมอนเบิร์นนิกิริ แซลมอนซาชิมิ</a:t>
            </a:r>
            <a:endParaRPr lang="en-US"/>
          </a:p>
          <a:p>
            <a:pPr marL="0" indent="0">
              <a:buNone/>
            </a:pPr>
            <a:r>
              <a:rPr lang="th"/>
              <a:t>โดยใช้กลยุทธ์ </a:t>
            </a:r>
            <a:r>
              <a:rPr lang="th" err="1"/>
              <a:t>Product</a:t>
            </a:r>
            <a:r>
              <a:rPr lang="th"/>
              <a:t> </a:t>
            </a:r>
            <a:r>
              <a:rPr lang="th" err="1"/>
              <a:t>Set</a:t>
            </a:r>
            <a:r>
              <a:rPr lang="th"/>
              <a:t> </a:t>
            </a:r>
            <a:r>
              <a:rPr lang="th" err="1"/>
              <a:t>Pricing</a:t>
            </a:r>
            <a:r>
              <a:rPr lang="th"/>
              <a:t> ซึ่งคือ การนำเมนูอาหาร มาจัดขายเป็นชุดในราคาที่ถูกกว่าการซื้อแยกกัน</a:t>
            </a:r>
            <a:endParaRPr lang="en-US"/>
          </a:p>
          <a:p>
            <a:pPr marL="0" indent="0">
              <a:buNone/>
            </a:pPr>
            <a:r>
              <a:rPr lang="th"/>
              <a:t>และเราจะใช้หลักการ Market </a:t>
            </a:r>
            <a:r>
              <a:rPr lang="th" err="1"/>
              <a:t>Basket</a:t>
            </a:r>
            <a:r>
              <a:rPr lang="th"/>
              <a:t> </a:t>
            </a:r>
            <a:r>
              <a:rPr lang="th" err="1"/>
              <a:t>Analysis</a:t>
            </a:r>
            <a:r>
              <a:rPr lang="th"/>
              <a:t> โดยหลักการนี้จะอยู่ภายใต้ </a:t>
            </a:r>
            <a:r>
              <a:rPr lang="th" b="1"/>
              <a:t>Association </a:t>
            </a:r>
            <a:r>
              <a:rPr lang="th" b="1" err="1"/>
              <a:t>Rule</a:t>
            </a:r>
            <a:r>
              <a:rPr lang="th" b="1"/>
              <a:t> </a:t>
            </a:r>
            <a:endParaRPr lang="en-US"/>
          </a:p>
          <a:p>
            <a:pPr marL="0" indent="0">
              <a:buNone/>
            </a:pPr>
            <a:r>
              <a:rPr lang="th" b="1"/>
              <a:t>เพื่อเป็นการนำ</a:t>
            </a:r>
            <a:r>
              <a:rPr lang="th"/>
              <a:t>มาหา </a:t>
            </a:r>
            <a:r>
              <a:rPr lang="th" err="1"/>
              <a:t>Pattern</a:t>
            </a:r>
            <a:r>
              <a:rPr lang="th"/>
              <a:t> ความสัมพันธ์ของเมนูอาหารที่ลูกค้ามักจะสั่งพร้อมกัน</a:t>
            </a:r>
            <a:r>
              <a:rPr lang="th" err="1"/>
              <a:t>บ่อยๆ</a:t>
            </a:r>
            <a:r>
              <a:rPr lang="th"/>
              <a:t> </a:t>
            </a:r>
            <a:endParaRPr lang="en-US"/>
          </a:p>
          <a:p>
            <a:pPr marL="0" indent="0">
              <a:buNone/>
            </a:pPr>
            <a:r>
              <a:rPr lang="th"/>
              <a:t>เช่น ถ้าลูกค้าสั่ง </a:t>
            </a:r>
            <a:r>
              <a:rPr lang="th" err="1"/>
              <a:t>sushi</a:t>
            </a:r>
            <a:r>
              <a:rPr lang="th"/>
              <a:t> </a:t>
            </a:r>
            <a:r>
              <a:rPr lang="th" err="1"/>
              <a:t>set</a:t>
            </a:r>
            <a:r>
              <a:rPr lang="th"/>
              <a:t> ก็จะสั่ง </a:t>
            </a:r>
            <a:r>
              <a:rPr lang="th" err="1"/>
              <a:t>ramen</a:t>
            </a:r>
            <a:r>
              <a:rPr lang="th"/>
              <a:t> ด้วย</a:t>
            </a:r>
          </a:p>
          <a:p>
            <a:pPr marL="0" indent="0">
              <a:buNone/>
            </a:pPr>
            <a:r>
              <a:rPr lang="th"/>
              <a:t>เพื่อนำมากำหนดโปรโมร</a:t>
            </a:r>
            <a:r>
              <a:rPr lang="th" err="1"/>
              <a:t>ชั่น</a:t>
            </a:r>
            <a:r>
              <a:rPr lang="th"/>
              <a:t>ที่เรากำลังจะสร้างขึ้นเพื่อให้ตรงใจลูกค้าและกระตุ้นยอดขายสินค้า</a:t>
            </a:r>
            <a:endParaRPr lang="en-US"/>
          </a:p>
          <a:p>
            <a:pPr marL="0" indent="0">
              <a:buNone/>
            </a:pPr>
            <a:endParaRPr lang="th"/>
          </a:p>
          <a:p>
            <a:pPr marL="0" indent="0">
              <a:buNone/>
            </a:pPr>
            <a:r>
              <a:rPr lang="th"/>
              <a:t>โดยหลักแนวคิดของเรานั้นก็คือ </a:t>
            </a:r>
            <a:r>
              <a:rPr lang="th" err="1"/>
              <a:t>Product</a:t>
            </a:r>
            <a:r>
              <a:rPr lang="th"/>
              <a:t> </a:t>
            </a:r>
            <a:r>
              <a:rPr lang="th" err="1"/>
              <a:t>Set</a:t>
            </a:r>
            <a:r>
              <a:rPr lang="th"/>
              <a:t> </a:t>
            </a:r>
            <a:r>
              <a:rPr lang="th" err="1"/>
              <a:t>Pricing</a:t>
            </a:r>
            <a:r>
              <a:rPr lang="th"/>
              <a:t> ที่เป็นการนำเมนูอาหารมาจัดขายเป็นชุดเพื่อขายในราคาที่ถูกกว่านั้น</a:t>
            </a:r>
            <a:endParaRPr lang="en-US"/>
          </a:p>
          <a:p>
            <a:pPr marL="0" indent="0">
              <a:buNone/>
            </a:pPr>
            <a:r>
              <a:rPr lang="th"/>
              <a:t>เราต้องการที่จะจัดการกับเมนูที่เป็นปัญหาโดยให้สินค้าที่ขายดีจับคู่กับสินค้าที่ขายไม่ดี เพื่อกระตุ้นยอดขายให้สินค้าขายดีมากขึ้น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หลังจากที่เราทำการทำวิเคราะห์โดยการใช้</a:t>
            </a:r>
            <a:r>
              <a:rPr lang="en-US"/>
              <a:t> Market Basket Analysis </a:t>
            </a:r>
            <a:r>
              <a:rPr lang="en-US" err="1"/>
              <a:t>เพื่อโชว์ว่าควรจับคู่เมนูที่ยอดขายตกกับอะไร</a:t>
            </a:r>
            <a:endParaRPr lang="en-US"/>
          </a:p>
          <a:p>
            <a:pPr marL="0" indent="0">
              <a:buNone/>
            </a:pPr>
            <a:r>
              <a:rPr lang="en-US" err="1"/>
              <a:t>เราก็จะยกตัวอย่างการจับคู่</a:t>
            </a:r>
            <a:r>
              <a:rPr lang="en-US"/>
              <a:t> set </a:t>
            </a:r>
            <a:r>
              <a:rPr lang="en-US" err="1"/>
              <a:t>เพื่อ</a:t>
            </a:r>
            <a:r>
              <a:rPr lang="en-US"/>
              <a:t> recommend </a:t>
            </a:r>
            <a:r>
              <a:rPr lang="en-US" err="1"/>
              <a:t>แก่เจ้าของร้านดังนี้</a:t>
            </a:r>
            <a:endParaRPr lang="en-US"/>
          </a:p>
          <a:p>
            <a:pPr marL="0" indent="0">
              <a:buNone/>
            </a:pPr>
            <a:r>
              <a:rPr lang="en-US"/>
              <a:t>Set 1 , set 2 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Market Basket </a:t>
            </a:r>
            <a:r>
              <a:rPr lang="en-US" err="1"/>
              <a:t>Anaysis</a:t>
            </a:r>
            <a:r>
              <a:rPr lang="en-US"/>
              <a:t> Dashboard </a:t>
            </a:r>
            <a:r>
              <a:rPr lang="en-US" err="1"/>
              <a:t>ที่จะแสดงถึงเมนูที่เป็นปัญหา</a:t>
            </a:r>
            <a:r>
              <a:rPr lang="en-US"/>
              <a:t> </a:t>
            </a:r>
            <a:r>
              <a:rPr lang="en-US" err="1"/>
              <a:t>ว่าจะเลือกคู่กับอะไรดี</a:t>
            </a:r>
            <a:r>
              <a:rPr lang="en-US"/>
              <a:t> </a:t>
            </a:r>
            <a:r>
              <a:rPr lang="en-US" err="1"/>
              <a:t>เดี๋ยวเราจะลองเปิด</a:t>
            </a:r>
            <a:r>
              <a:rPr lang="en-US"/>
              <a:t> dashboard </a:t>
            </a:r>
            <a:r>
              <a:rPr lang="en-US" err="1"/>
              <a:t>ที่เราทำให้ดู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8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microsoft.com/office/2007/relationships/hdphoto" Target="../media/hdphoto2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3" descr="รูปภาพประกอบด้วย อาหาร, โต๊ะ, จาน, แตกต่าง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FF4C5809-A4AB-4561-934C-92F6EEBFD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4" r="23722" b="8058"/>
          <a:stretch/>
        </p:blipFill>
        <p:spPr>
          <a:xfrm rot="19930798">
            <a:off x="6409533" y="-1801818"/>
            <a:ext cx="5664877" cy="6961370"/>
          </a:xfrm>
          <a:prstGeom prst="rect">
            <a:avLst/>
          </a:prstGeom>
        </p:spPr>
      </p:pic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908732" y="1034143"/>
            <a:ext cx="5132839" cy="2539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>
                <a:solidFill>
                  <a:schemeClr val="bg1"/>
                </a:solidFill>
                <a:latin typeface="+mj-lt"/>
                <a:cs typeface="Cordia New" panose="020B0304020202020204" pitchFamily="34" charset="-34"/>
              </a:rPr>
              <a:t>Restaurant Sale Performance Analysis</a:t>
            </a:r>
            <a:endParaRPr sz="4800">
              <a:solidFill>
                <a:schemeClr val="bg1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2621" y="3790488"/>
            <a:ext cx="406713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th-TH" sz="2400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BADS6003 </a:t>
            </a:r>
            <a:r>
              <a:rPr lang="th-TH" sz="2400" err="1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Assignment</a:t>
            </a:r>
            <a:r>
              <a:rPr lang="th-TH" sz="2400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 </a:t>
            </a:r>
            <a:r>
              <a:rPr lang="th-TH" sz="2400" err="1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Final</a:t>
            </a:r>
            <a:r>
              <a:rPr lang="th-TH" sz="2400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 </a:t>
            </a:r>
            <a:r>
              <a:rPr lang="th-TH" sz="2400" err="1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Presentation</a:t>
            </a:r>
            <a:r>
              <a:rPr lang="th-TH" sz="2400">
                <a:solidFill>
                  <a:schemeClr val="bg1"/>
                </a:solidFill>
                <a:latin typeface="Cordia New"/>
                <a:ea typeface="+mn-lt"/>
                <a:cs typeface="Cordia New"/>
              </a:rPr>
              <a:t>  </a:t>
            </a:r>
            <a:endParaRPr lang="th-TH" sz="2400">
              <a:solidFill>
                <a:schemeClr val="bg1"/>
              </a:solidFill>
              <a:latin typeface="Cordia New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370208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10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>
                <a:solidFill>
                  <a:schemeClr val="accent1"/>
                </a:solidFill>
              </a:rPr>
              <a:t>THANKS YOU!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4717" y="2821591"/>
            <a:ext cx="369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h-TH" sz="1600">
                <a:solidFill>
                  <a:schemeClr val="bg1"/>
                </a:solidFill>
                <a:cs typeface="+mn-cs"/>
              </a:rPr>
              <a:t>ชลธิรา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มหาตมวดี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6210412009  </a:t>
            </a:r>
            <a:br>
              <a:rPr lang="th-TH" sz="1600">
                <a:solidFill>
                  <a:schemeClr val="bg1"/>
                </a:solidFill>
                <a:cs typeface="+mn-cs"/>
              </a:rPr>
            </a:br>
            <a:r>
              <a:rPr lang="th-TH" sz="1600">
                <a:solidFill>
                  <a:schemeClr val="bg1"/>
                </a:solidFill>
                <a:cs typeface="+mn-cs"/>
              </a:rPr>
              <a:t>วนัสวรรณ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มีประเสริฐ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6210412011  </a:t>
            </a:r>
            <a:br>
              <a:rPr lang="th-TH" sz="1600">
                <a:solidFill>
                  <a:schemeClr val="bg1"/>
                </a:solidFill>
                <a:cs typeface="+mn-cs"/>
              </a:rPr>
            </a:br>
            <a:r>
              <a:rPr lang="th-TH" sz="1600">
                <a:solidFill>
                  <a:schemeClr val="bg1"/>
                </a:solidFill>
                <a:cs typeface="+mn-cs"/>
              </a:rPr>
              <a:t>ณรงค์ฤทธิ์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สุทธิสมุทร์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6210412022  </a:t>
            </a:r>
            <a:br>
              <a:rPr lang="th-TH" sz="1600">
                <a:solidFill>
                  <a:schemeClr val="bg1"/>
                </a:solidFill>
                <a:cs typeface="+mn-cs"/>
              </a:rPr>
            </a:br>
            <a:r>
              <a:rPr lang="th-TH" sz="1600">
                <a:solidFill>
                  <a:schemeClr val="bg1"/>
                </a:solidFill>
                <a:cs typeface="+mn-cs"/>
              </a:rPr>
              <a:t>กรวรรณ 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หนูแดง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6210412029  </a:t>
            </a:r>
            <a:br>
              <a:rPr lang="th-TH" sz="1600">
                <a:solidFill>
                  <a:schemeClr val="bg1"/>
                </a:solidFill>
                <a:cs typeface="+mn-cs"/>
              </a:rPr>
            </a:br>
            <a:r>
              <a:rPr lang="th-TH" sz="1600">
                <a:solidFill>
                  <a:schemeClr val="bg1"/>
                </a:solidFill>
                <a:cs typeface="+mn-cs"/>
              </a:rPr>
              <a:t>อติวิชญ์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ชนินทร์โชดึก</a:t>
            </a:r>
            <a:r>
              <a:rPr lang="en-US" sz="1600">
                <a:solidFill>
                  <a:schemeClr val="bg1"/>
                </a:solidFill>
                <a:cs typeface="+mn-cs"/>
              </a:rPr>
              <a:t>	</a:t>
            </a:r>
            <a:r>
              <a:rPr lang="th-TH" sz="1600">
                <a:solidFill>
                  <a:schemeClr val="bg1"/>
                </a:solidFill>
                <a:cs typeface="+mn-cs"/>
              </a:rPr>
              <a:t>6220412019 </a:t>
            </a:r>
          </a:p>
          <a:p>
            <a:endParaRPr lang="en-US" sz="160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3" descr="รูปภาพประกอบด้วย อาคาร, กลางคืน, สีอ่อน, รถไฟ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8FDD4277-EBA4-43AD-8F9C-006487DC6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32" t="-584" r="338" b="33"/>
          <a:stretch/>
        </p:blipFill>
        <p:spPr>
          <a:xfrm>
            <a:off x="102518" y="1032398"/>
            <a:ext cx="3341562" cy="3779684"/>
          </a:xfrm>
          <a:prstGeom prst="rect">
            <a:avLst/>
          </a:prstGeom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TH" sz="4000" b="1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Business overview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3970" y="1436987"/>
            <a:ext cx="4759636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th" sz="2800" err="1">
                <a:latin typeface="Cordia New"/>
              </a:rPr>
              <a:t>Medium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Japanese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restaurants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in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Lop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Buri</a:t>
            </a:r>
            <a:endParaRPr lang="th-TH" sz="2800">
              <a:latin typeface="Cordia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8670" y="2074042"/>
            <a:ext cx="4950394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>
                <a:latin typeface="Cordia New"/>
              </a:rPr>
              <a:t>Sold a la carte menu, both sit in and delivery</a:t>
            </a:r>
            <a:endParaRPr lang="th-TH" sz="2800">
              <a:latin typeface="Cordia New"/>
              <a:cs typeface="Cordia New"/>
            </a:endParaRPr>
          </a:p>
        </p:txBody>
      </p:sp>
      <p:sp>
        <p:nvSpPr>
          <p:cNvPr id="23" name="กล่องข้อความ 12">
            <a:extLst>
              <a:ext uri="{FF2B5EF4-FFF2-40B4-BE49-F238E27FC236}">
                <a16:creationId xmlns:a16="http://schemas.microsoft.com/office/drawing/2014/main" id="{96E4A679-F891-4ACE-80E1-A0F55A570FCF}"/>
              </a:ext>
            </a:extLst>
          </p:cNvPr>
          <p:cNvSpPr txBox="1"/>
          <p:nvPr/>
        </p:nvSpPr>
        <p:spPr>
          <a:xfrm>
            <a:off x="3804011" y="2658172"/>
            <a:ext cx="53527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rdia New"/>
              </a:rPr>
              <a:t>The target customer is working people and family</a:t>
            </a:r>
            <a:endParaRPr lang="th-TH" sz="2800">
              <a:latin typeface="Cordia New"/>
              <a:cs typeface="Cordia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7657" y="3196533"/>
            <a:ext cx="4572000" cy="52322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th" sz="2800">
                <a:latin typeface="Cordia New"/>
              </a:rPr>
              <a:t>The </a:t>
            </a:r>
            <a:r>
              <a:rPr lang="th" sz="2800" err="1">
                <a:latin typeface="Cordia New"/>
              </a:rPr>
              <a:t>restaurant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has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started</a:t>
            </a:r>
            <a:r>
              <a:rPr lang="th" sz="2800">
                <a:latin typeface="Cordia New"/>
              </a:rPr>
              <a:t> </a:t>
            </a:r>
            <a:r>
              <a:rPr lang="th" sz="2800" err="1">
                <a:latin typeface="Cordia New"/>
              </a:rPr>
              <a:t>for</a:t>
            </a:r>
            <a:r>
              <a:rPr lang="th" sz="2800">
                <a:latin typeface="Cordia New"/>
              </a:rPr>
              <a:t> 3 </a:t>
            </a:r>
            <a:r>
              <a:rPr lang="th" sz="2800" err="1">
                <a:latin typeface="Cordia New"/>
              </a:rPr>
              <a:t>years</a:t>
            </a:r>
            <a:endParaRPr lang="th" sz="2000" err="1">
              <a:cs typeface="Cordia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4936" y="3843868"/>
            <a:ext cx="5264583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>
                <a:latin typeface="Cordia New"/>
              </a:rPr>
              <a:t>Used to have the promotion, but not affect sales</a:t>
            </a:r>
            <a:endParaRPr lang="en-US" sz="2000"/>
          </a:p>
        </p:txBody>
      </p:sp>
      <p:pic>
        <p:nvPicPr>
          <p:cNvPr id="26" name="รูปภาพ 5" descr="รูปภาพประกอบด้วย กระจ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044FA19-7512-4C4D-8D60-410BBC15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59" y="1555196"/>
            <a:ext cx="394146" cy="296335"/>
          </a:xfrm>
          <a:prstGeom prst="rect">
            <a:avLst/>
          </a:prstGeom>
        </p:spPr>
      </p:pic>
      <p:pic>
        <p:nvPicPr>
          <p:cNvPr id="27" name="รูปภาพ 5" descr="รูปภาพประกอบด้วย กระจ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044FA19-7512-4C4D-8D60-410BBC15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17" y="2163923"/>
            <a:ext cx="394146" cy="296335"/>
          </a:xfrm>
          <a:prstGeom prst="rect">
            <a:avLst/>
          </a:prstGeom>
        </p:spPr>
      </p:pic>
      <p:pic>
        <p:nvPicPr>
          <p:cNvPr id="28" name="รูปภาพ 5" descr="รูปภาพประกอบด้วย กระจ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044FA19-7512-4C4D-8D60-410BBC15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73" y="2732671"/>
            <a:ext cx="394146" cy="296335"/>
          </a:xfrm>
          <a:prstGeom prst="rect">
            <a:avLst/>
          </a:prstGeom>
        </p:spPr>
      </p:pic>
      <p:pic>
        <p:nvPicPr>
          <p:cNvPr id="29" name="รูปภาพ 5" descr="รูปภาพประกอบด้วย กระจ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044FA19-7512-4C4D-8D60-410BBC15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39" y="3311418"/>
            <a:ext cx="394146" cy="296335"/>
          </a:xfrm>
          <a:prstGeom prst="rect">
            <a:avLst/>
          </a:prstGeom>
        </p:spPr>
      </p:pic>
      <p:pic>
        <p:nvPicPr>
          <p:cNvPr id="30" name="รูปภาพ 5" descr="รูปภาพประกอบด้วย กระจ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044FA19-7512-4C4D-8D60-410BBC15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63" y="3928520"/>
            <a:ext cx="394146" cy="296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63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>
                <a:solidFill>
                  <a:schemeClr val="accent1"/>
                </a:solidFill>
                <a:latin typeface="Cordia New" panose="020B0304020202020204" pitchFamily="34" charset="-34"/>
                <a:ea typeface="+mj-lt"/>
                <a:cs typeface="Cordia New" panose="020B0304020202020204" pitchFamily="34" charset="-34"/>
              </a:rPr>
              <a:t>Objective</a:t>
            </a:r>
            <a:endParaRPr sz="600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981150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3200" err="1">
                <a:solidFill>
                  <a:schemeClr val="bg1"/>
                </a:solidFill>
                <a:latin typeface="Cordia New"/>
                <a:cs typeface="Cordia New"/>
              </a:rPr>
              <a:t>Increase</a:t>
            </a:r>
            <a:r>
              <a:rPr lang="th-TH" sz="3200">
                <a:solidFill>
                  <a:schemeClr val="bg1"/>
                </a:solidFill>
                <a:latin typeface="Cordia New"/>
                <a:cs typeface="Cordia New"/>
              </a:rPr>
              <a:t> </a:t>
            </a:r>
            <a:r>
              <a:rPr lang="th-TH" sz="3200" err="1">
                <a:solidFill>
                  <a:schemeClr val="bg1"/>
                </a:solidFill>
                <a:latin typeface="Cordia New"/>
                <a:cs typeface="Cordia New"/>
              </a:rPr>
              <a:t>Revenue</a:t>
            </a:r>
            <a:endParaRPr lang="th-TH" sz="3200">
              <a:solidFill>
                <a:schemeClr val="bg1"/>
              </a:solidFill>
              <a:latin typeface="Cordia New"/>
              <a:cs typeface="Cordia New"/>
            </a:endParaRPr>
          </a:p>
          <a:p>
            <a:r>
              <a:rPr lang="th-TH" sz="3200" err="1">
                <a:solidFill>
                  <a:schemeClr val="bg1"/>
                </a:solidFill>
                <a:latin typeface="Cordia New"/>
                <a:cs typeface="Cordia New"/>
              </a:rPr>
              <a:t>Create</a:t>
            </a:r>
            <a:r>
              <a:rPr lang="th-TH" sz="3200">
                <a:solidFill>
                  <a:schemeClr val="bg1"/>
                </a:solidFill>
                <a:latin typeface="Cordia New"/>
                <a:cs typeface="Cordia New"/>
              </a:rPr>
              <a:t> New </a:t>
            </a:r>
            <a:r>
              <a:rPr lang="th-TH" sz="3200" err="1">
                <a:solidFill>
                  <a:schemeClr val="bg1"/>
                </a:solidFill>
                <a:latin typeface="Cordia New"/>
                <a:cs typeface="Cordia New"/>
              </a:rPr>
              <a:t>Promotion</a:t>
            </a:r>
            <a:endParaRPr lang="th-TH" sz="3200">
              <a:solidFill>
                <a:schemeClr val="bg1"/>
              </a:solidFill>
              <a:latin typeface="Cordia New"/>
              <a:cs typeface="Cordia New"/>
            </a:endParaRPr>
          </a:p>
          <a:p>
            <a:endParaRPr lang="th-TH" sz="240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6" name="Google Shape;126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9" r="18081"/>
          <a:stretch/>
        </p:blipFill>
        <p:spPr>
          <a:xfrm>
            <a:off x="982119" y="534455"/>
            <a:ext cx="3821108" cy="386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TH" sz="4000" b="1">
                <a:latin typeface="Cordia New" panose="020B0304020202020204" pitchFamily="34" charset="-34"/>
                <a:ea typeface="+mj-lt"/>
                <a:cs typeface="Cordia New" panose="020B0304020202020204" pitchFamily="34" charset="-34"/>
              </a:rPr>
              <a:t>Situation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AE48127-C3B3-4231-A690-C1907FC5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0" y="1057885"/>
            <a:ext cx="6947405" cy="3731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A8816-3379-4530-9940-3284B8618413}"/>
              </a:ext>
            </a:extLst>
          </p:cNvPr>
          <p:cNvSpPr txBox="1"/>
          <p:nvPr/>
        </p:nvSpPr>
        <p:spPr>
          <a:xfrm>
            <a:off x="6303313" y="2201198"/>
            <a:ext cx="15260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Cordia New"/>
                <a:cs typeface="Cordia New"/>
              </a:rPr>
              <a:t>Sale Growth of 2019</a:t>
            </a:r>
          </a:p>
          <a:p>
            <a:pPr algn="ctr"/>
            <a:r>
              <a:rPr lang="en-US" sz="1600" b="1">
                <a:solidFill>
                  <a:srgbClr val="FF0000"/>
                </a:solidFill>
                <a:latin typeface="Cordia New"/>
                <a:cs typeface="Cordia New"/>
              </a:rPr>
              <a:t>-7 %</a:t>
            </a:r>
            <a:endParaRPr lang="en-US" sz="1600" b="1">
              <a:solidFill>
                <a:srgbClr val="000000"/>
              </a:solidFill>
              <a:latin typeface="Cordia New"/>
              <a:cs typeface="Cordia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05ADC-83F8-41C3-90CD-EB4F1C177427}"/>
              </a:ext>
            </a:extLst>
          </p:cNvPr>
          <p:cNvSpPr txBox="1"/>
          <p:nvPr/>
        </p:nvSpPr>
        <p:spPr>
          <a:xfrm>
            <a:off x="3022300" y="1908811"/>
            <a:ext cx="17413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Cordia New"/>
                <a:cs typeface="Cordia New"/>
              </a:rPr>
              <a:t>Sale Growth of 2018</a:t>
            </a:r>
          </a:p>
          <a:p>
            <a:pPr algn="ctr"/>
            <a:r>
              <a:rPr lang="en-US" sz="1600">
                <a:solidFill>
                  <a:schemeClr val="accent6"/>
                </a:solidFill>
                <a:latin typeface="Cordia New"/>
                <a:cs typeface="Cordia New"/>
              </a:rPr>
              <a:t>28.4 %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TH" sz="4000" b="1">
                <a:latin typeface="Cordia New" panose="020B0304020202020204" pitchFamily="34" charset="-34"/>
                <a:ea typeface="+mj-lt"/>
                <a:cs typeface="Cordia New" panose="020B0304020202020204" pitchFamily="34" charset="-34"/>
              </a:rPr>
              <a:t>Situation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97FBC25-F583-4061-A4A8-5CAFC80A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70" y="1021950"/>
            <a:ext cx="6696017" cy="383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>
                <a:latin typeface="Cordia New" panose="020B0304020202020204" pitchFamily="34" charset="-34"/>
                <a:ea typeface="+mj-lt"/>
                <a:cs typeface="Cordia New" panose="020B0304020202020204" pitchFamily="34" charset="-34"/>
              </a:rPr>
              <a:t>Problem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259" l="9944" r="97479">
                        <a14:foregroundMark x1="53782" y1="17662" x2="62605" y2="28607"/>
                        <a14:foregroundMark x1="50560" y1="6716" x2="50560" y2="53980"/>
                        <a14:foregroundMark x1="50560" y1="60199" x2="50560" y2="54975"/>
                        <a14:foregroundMark x1="52941" y1="60199" x2="78431" y2="60199"/>
                        <a14:foregroundMark x1="67787" y1="31095" x2="72549" y2="40050"/>
                        <a14:foregroundMark x1="84874" y1="61194" x2="84874" y2="61194"/>
                        <a14:foregroundMark x1="84034" y1="62189" x2="80112" y2="61692"/>
                        <a14:foregroundMark x1="50000" y1="8706" x2="50000" y2="28607"/>
                        <a14:foregroundMark x1="50280" y1="51493" x2="50280" y2="17662"/>
                        <a14:foregroundMark x1="77591" y1="49254" x2="72829" y2="4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" y="1615493"/>
            <a:ext cx="4383216" cy="2467862"/>
          </a:xfrm>
          <a:prstGeom prst="rect">
            <a:avLst/>
          </a:prstGeom>
        </p:spPr>
      </p:pic>
      <p:pic>
        <p:nvPicPr>
          <p:cNvPr id="11" name="รูปภาพ 11" descr="รูปภาพประกอบด้วย อาหาร, โต๊ะ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F129F8E9-8DCF-4477-9A34-C32A75B4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647" y="1251265"/>
            <a:ext cx="1195972" cy="764028"/>
          </a:xfrm>
          <a:prstGeom prst="rect">
            <a:avLst/>
          </a:prstGeom>
        </p:spPr>
      </p:pic>
      <p:pic>
        <p:nvPicPr>
          <p:cNvPr id="12" name="รูปภาพ 4" descr="รูปภาพประกอบด้วย ร่ม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9139421-66CD-4E74-B4C9-4E27C787F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472" y="2395014"/>
            <a:ext cx="933871" cy="644989"/>
          </a:xfrm>
          <a:prstGeom prst="rect">
            <a:avLst/>
          </a:prstGeom>
        </p:spPr>
      </p:pic>
      <p:pic>
        <p:nvPicPr>
          <p:cNvPr id="13" name="Picture 12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EC929706-91BF-48D6-94EB-883B4CB60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422" y="3489933"/>
            <a:ext cx="1365985" cy="769232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7FE32C3C-27B3-49AD-8F6A-668D0E02D4DF}"/>
              </a:ext>
            </a:extLst>
          </p:cNvPr>
          <p:cNvSpPr txBox="1"/>
          <p:nvPr/>
        </p:nvSpPr>
        <p:spPr>
          <a:xfrm>
            <a:off x="2609347" y="1787137"/>
            <a:ext cx="2029675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Cordia New"/>
                <a:cs typeface="Cordia New"/>
              </a:rPr>
              <a:t>Sale Growth of 2019</a:t>
            </a:r>
          </a:p>
          <a:p>
            <a:pPr algn="ctr"/>
            <a:r>
              <a:rPr lang="en-US" sz="2000" b="1">
                <a:solidFill>
                  <a:srgbClr val="FF0000"/>
                </a:solidFill>
                <a:latin typeface="Cordia New"/>
                <a:cs typeface="Cordia New"/>
              </a:rPr>
              <a:t>-7 %</a:t>
            </a:r>
            <a:endParaRPr lang="en-US" sz="2000">
              <a:solidFill>
                <a:srgbClr val="000000"/>
              </a:solidFill>
              <a:latin typeface="Cordia New"/>
              <a:cs typeface="Cordia New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7DC77D6-8ABE-473D-A85D-DF6EB9F082A0}"/>
              </a:ext>
            </a:extLst>
          </p:cNvPr>
          <p:cNvSpPr txBox="1"/>
          <p:nvPr/>
        </p:nvSpPr>
        <p:spPr>
          <a:xfrm>
            <a:off x="6578181" y="1429289"/>
            <a:ext cx="9100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000" b="1">
                <a:solidFill>
                  <a:srgbClr val="FF0000"/>
                </a:solidFill>
                <a:latin typeface="Cordia New"/>
                <a:cs typeface="Cordia New"/>
              </a:rPr>
              <a:t>-35.77 %</a:t>
            </a:r>
            <a:endParaRPr lang="th-TH" b="1">
              <a:solidFill>
                <a:srgbClr val="FF0000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E5AF3F3-DBF0-4F95-B656-8B4CDD47B383}"/>
              </a:ext>
            </a:extLst>
          </p:cNvPr>
          <p:cNvSpPr txBox="1"/>
          <p:nvPr/>
        </p:nvSpPr>
        <p:spPr>
          <a:xfrm>
            <a:off x="6578181" y="2647770"/>
            <a:ext cx="985568" cy="405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000" b="1">
                <a:solidFill>
                  <a:srgbClr val="FF0000"/>
                </a:solidFill>
                <a:latin typeface="Cordia New"/>
                <a:cs typeface="Cordia New"/>
              </a:rPr>
              <a:t>-34.06 %</a:t>
            </a:r>
            <a:endParaRPr lang="th-TH" b="1">
              <a:solidFill>
                <a:srgbClr val="FF0000"/>
              </a:solidFill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F4378C2A-4219-4E52-BD5A-F98E56AFDAAA}"/>
              </a:ext>
            </a:extLst>
          </p:cNvPr>
          <p:cNvSpPr txBox="1"/>
          <p:nvPr/>
        </p:nvSpPr>
        <p:spPr>
          <a:xfrm>
            <a:off x="6578180" y="3758421"/>
            <a:ext cx="9100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000" b="1">
                <a:solidFill>
                  <a:srgbClr val="FF0000"/>
                </a:solidFill>
                <a:latin typeface="Cordia New"/>
                <a:cs typeface="Cordia New"/>
              </a:rPr>
              <a:t>-32.51 %</a:t>
            </a:r>
            <a:endParaRPr lang="th-TH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>
                <a:solidFill>
                  <a:schemeClr val="bg1"/>
                </a:solidFill>
                <a:latin typeface="Cordia New" panose="020B0304020202020204" pitchFamily="34" charset="-34"/>
                <a:ea typeface="+mj-lt"/>
                <a:cs typeface="Cordia New" panose="020B0304020202020204" pitchFamily="34" charset="-34"/>
              </a:rPr>
              <a:t>Action</a:t>
            </a:r>
            <a:endParaRPr sz="400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7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1AFDB6-6C30-B44F-AAEA-7EBBFD4A3722}"/>
              </a:ext>
            </a:extLst>
          </p:cNvPr>
          <p:cNvSpPr txBox="1">
            <a:spLocks/>
          </p:cNvSpPr>
          <p:nvPr/>
        </p:nvSpPr>
        <p:spPr>
          <a:xfrm>
            <a:off x="206204" y="1207273"/>
            <a:ext cx="4652790" cy="4951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th-TH" sz="2000">
                <a:latin typeface="Arial"/>
                <a:cs typeface="Cordia New"/>
              </a:rPr>
              <a:t> Product Set Pricing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8A3D1-6DA2-4CC2-A603-8178CCAF9708}"/>
              </a:ext>
            </a:extLst>
          </p:cNvPr>
          <p:cNvSpPr txBox="1"/>
          <p:nvPr/>
        </p:nvSpPr>
        <p:spPr>
          <a:xfrm>
            <a:off x="2660188" y="2908088"/>
            <a:ext cx="19719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strike="sngStrike">
              <a:cs typeface="Calibri"/>
            </a:endParaRPr>
          </a:p>
        </p:txBody>
      </p:sp>
      <p:pic>
        <p:nvPicPr>
          <p:cNvPr id="10" name="รูปภาพ 11" descr="รูปภาพประกอบด้วย อาหาร, โต๊ะ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72326977-20EC-4DB0-B8A8-5B27C27D9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986" l="882" r="100000">
                        <a14:foregroundMark x1="27866" y1="69041" x2="83774" y2="26301"/>
                        <a14:foregroundMark x1="29453" y1="59178" x2="37566" y2="45753"/>
                        <a14:foregroundMark x1="27160" y1="56712" x2="27160" y2="56712"/>
                        <a14:foregroundMark x1="28748" y1="44658" x2="28748" y2="44658"/>
                        <a14:foregroundMark x1="36684" y1="54521" x2="36684" y2="54521"/>
                        <a14:foregroundMark x1="16049" y1="49589" x2="60670" y2="16438"/>
                        <a14:foregroundMark x1="62257" y1="66575" x2="88536" y2="55616"/>
                        <a14:foregroundMark x1="84480" y1="34795" x2="84480" y2="34795"/>
                        <a14:foregroundMark x1="74956" y1="52055" x2="74956" y2="52055"/>
                        <a14:foregroundMark x1="71076" y1="40822" x2="71076" y2="40822"/>
                        <a14:foregroundMark x1="61376" y1="34795" x2="61376" y2="34795"/>
                        <a14:foregroundMark x1="66138" y1="32329" x2="66138" y2="32329"/>
                        <a14:foregroundMark x1="37566" y1="27397" x2="72663" y2="55616"/>
                        <a14:foregroundMark x1="44621" y1="69041" x2="76543" y2="44658"/>
                        <a14:foregroundMark x1="45503" y1="53151" x2="87831" y2="38630"/>
                        <a14:foregroundMark x1="35097" y1="59178" x2="91711" y2="33699"/>
                        <a14:foregroundMark x1="32804" y1="43288" x2="74956" y2="31233"/>
                        <a14:foregroundMark x1="25573" y1="40822" x2="77425" y2="32329"/>
                        <a14:foregroundMark x1="28748" y1="53151" x2="72663" y2="44658"/>
                        <a14:foregroundMark x1="29453" y1="71507" x2="79718" y2="54521"/>
                        <a14:foregroundMark x1="46208" y1="72603" x2="94180" y2="43288"/>
                        <a14:foregroundMark x1="57496" y1="65479" x2="86067" y2="45753"/>
                        <a14:foregroundMark x1="34392" y1="63014" x2="75838" y2="37260"/>
                        <a14:foregroundMark x1="22399" y1="52055" x2="70194" y2="34795"/>
                        <a14:foregroundMark x1="18342" y1="43288" x2="59788" y2="25205"/>
                        <a14:foregroundMark x1="35097" y1="27397" x2="58201" y2="189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0335" y="2675392"/>
            <a:ext cx="1451199" cy="947787"/>
          </a:xfrm>
          <a:prstGeom prst="rect">
            <a:avLst/>
          </a:prstGeom>
        </p:spPr>
      </p:pic>
      <p:pic>
        <p:nvPicPr>
          <p:cNvPr id="11" name="รูปภาพ 9" descr="รูปภาพประกอบด้วย รูปวาด, อาหาร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CB1104A-58B6-446B-B32D-3F042B1B4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1602" y1="42731" x2="89779" y2="46696"/>
                        <a14:foregroundMark x1="59116" y1="24229" x2="81215" y2="41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494" y="2587399"/>
            <a:ext cx="1676400" cy="1050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1501C-EBA9-4B71-A35E-C15D6655861C}"/>
              </a:ext>
            </a:extLst>
          </p:cNvPr>
          <p:cNvSpPr txBox="1"/>
          <p:nvPr/>
        </p:nvSpPr>
        <p:spPr>
          <a:xfrm>
            <a:off x="5559743" y="4286572"/>
            <a:ext cx="4026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rdia New" panose="020B0304020202020204" pitchFamily="34" charset="-34"/>
                <a:cs typeface="Cordia New" panose="020B0304020202020204" pitchFamily="34" charset="-34"/>
              </a:rPr>
              <a:t>{Sushi set}           	     {Ramen}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76E97-F48C-4717-B6E8-E2D419D8707F}"/>
              </a:ext>
            </a:extLst>
          </p:cNvPr>
          <p:cNvCxnSpPr/>
          <p:nvPr/>
        </p:nvCxnSpPr>
        <p:spPr>
          <a:xfrm flipV="1">
            <a:off x="6702495" y="4471238"/>
            <a:ext cx="523875" cy="95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F54D5-2FDC-4C11-9D97-D96F73282D9E}"/>
              </a:ext>
            </a:extLst>
          </p:cNvPr>
          <p:cNvSpPr txBox="1"/>
          <p:nvPr/>
        </p:nvSpPr>
        <p:spPr>
          <a:xfrm>
            <a:off x="435518" y="3693834"/>
            <a:ext cx="1176733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rdia New" panose="020B0304020202020204" pitchFamily="34" charset="-34"/>
                <a:cs typeface="Cordia New" panose="020B0304020202020204" pitchFamily="34" charset="-34"/>
              </a:rPr>
              <a:t>Top order menu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FF602-DB18-4F79-9D69-C81E776FA176}"/>
              </a:ext>
            </a:extLst>
          </p:cNvPr>
          <p:cNvSpPr txBox="1"/>
          <p:nvPr/>
        </p:nvSpPr>
        <p:spPr>
          <a:xfrm>
            <a:off x="2624537" y="3693834"/>
            <a:ext cx="1335959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rdia New" panose="020B0304020202020204" pitchFamily="34" charset="-34"/>
                <a:cs typeface="Cordia New" panose="020B0304020202020204" pitchFamily="34" charset="-34"/>
              </a:rPr>
              <a:t> Least order menu</a:t>
            </a:r>
          </a:p>
        </p:txBody>
      </p:sp>
      <p:pic>
        <p:nvPicPr>
          <p:cNvPr id="17" name="Picture 21" descr="A picture containing food, soup, bowl&#10;&#10;Description generated with very high confidence">
            <a:extLst>
              <a:ext uri="{FF2B5EF4-FFF2-40B4-BE49-F238E27FC236}">
                <a16:creationId xmlns:a16="http://schemas.microsoft.com/office/drawing/2014/main" id="{685C08D8-BD3B-4FF7-9C74-38C7CC519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89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4167" y="3010107"/>
            <a:ext cx="1509486" cy="1126438"/>
          </a:xfrm>
          <a:prstGeom prst="rect">
            <a:avLst/>
          </a:prstGeom>
        </p:spPr>
      </p:pic>
      <p:pic>
        <p:nvPicPr>
          <p:cNvPr id="18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E32825-3C3D-41C1-B828-D4C4E0C8D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8336" y="4115178"/>
            <a:ext cx="584789" cy="595675"/>
          </a:xfrm>
          <a:prstGeom prst="rect">
            <a:avLst/>
          </a:prstGeom>
        </p:spPr>
      </p:pic>
      <p:pic>
        <p:nvPicPr>
          <p:cNvPr id="19" name="Picture 24" descr="A picture containing wheel, room&#10;&#10;Description generated with very high confidence">
            <a:extLst>
              <a:ext uri="{FF2B5EF4-FFF2-40B4-BE49-F238E27FC236}">
                <a16:creationId xmlns:a16="http://schemas.microsoft.com/office/drawing/2014/main" id="{0B3288B8-A27A-4A65-BF79-4A15F76AF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368" y="4115178"/>
            <a:ext cx="678652" cy="6082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2006F-EA21-4507-959C-3D5855603DF2}"/>
              </a:ext>
            </a:extLst>
          </p:cNvPr>
          <p:cNvCxnSpPr/>
          <p:nvPr/>
        </p:nvCxnSpPr>
        <p:spPr>
          <a:xfrm flipV="1">
            <a:off x="1556491" y="4419604"/>
            <a:ext cx="1132114" cy="1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056354-8C0F-488E-8C67-11453D413383}"/>
              </a:ext>
            </a:extLst>
          </p:cNvPr>
          <p:cNvSpPr txBox="1"/>
          <p:nvPr/>
        </p:nvSpPr>
        <p:spPr>
          <a:xfrm>
            <a:off x="1776798" y="2678337"/>
            <a:ext cx="696777" cy="344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strike="sngStrike">
                <a:latin typeface="Cordia New" panose="020B0304020202020204" pitchFamily="34" charset="-34"/>
                <a:cs typeface="Cordia New" panose="020B0304020202020204" pitchFamily="34" charset="-34"/>
              </a:rPr>
              <a:t>499 </a:t>
            </a:r>
            <a:r>
              <a:rPr lang="en-US" sz="1600" strike="sngStrike" err="1">
                <a:latin typeface="Cordia New" panose="020B0304020202020204" pitchFamily="34" charset="-34"/>
                <a:cs typeface="Cordia New" panose="020B0304020202020204" pitchFamily="34" charset="-34"/>
              </a:rPr>
              <a:t>บาท</a:t>
            </a:r>
            <a:endParaRPr lang="en-US" sz="1600" strike="sngStrike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015C8-7C82-42E3-A5E1-732194E86FFF}"/>
              </a:ext>
            </a:extLst>
          </p:cNvPr>
          <p:cNvSpPr txBox="1"/>
          <p:nvPr/>
        </p:nvSpPr>
        <p:spPr>
          <a:xfrm>
            <a:off x="1380734" y="2372470"/>
            <a:ext cx="2780371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rdia New"/>
                <a:cs typeface="Cordia New"/>
              </a:rPr>
              <a:t>Set A 399 </a:t>
            </a:r>
            <a:r>
              <a:rPr lang="en-US" sz="2000" b="1" err="1">
                <a:solidFill>
                  <a:srgbClr val="FF0000"/>
                </a:solidFill>
                <a:latin typeface="Cordia New"/>
                <a:cs typeface="Cordia New"/>
              </a:rPr>
              <a:t>บาท</a:t>
            </a:r>
            <a:r>
              <a:rPr lang="en-US" sz="2000" b="1">
                <a:solidFill>
                  <a:srgbClr val="FF0000"/>
                </a:solidFill>
                <a:latin typeface="Cordia New"/>
                <a:cs typeface="Cordia New"/>
              </a:rPr>
              <a:t> 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D4984-B294-4442-94A3-B87E00B3FF1E}"/>
              </a:ext>
            </a:extLst>
          </p:cNvPr>
          <p:cNvSpPr txBox="1"/>
          <p:nvPr/>
        </p:nvSpPr>
        <p:spPr>
          <a:xfrm>
            <a:off x="4821146" y="1749498"/>
            <a:ext cx="42865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rdia New"/>
                <a:cs typeface="Cordia New"/>
              </a:rPr>
              <a:t>- Set of </a:t>
            </a:r>
            <a:r>
              <a:rPr lang="th" sz="1600">
                <a:latin typeface="Cordia New"/>
                <a:cs typeface="Cordia New"/>
              </a:rPr>
              <a:t>Association </a:t>
            </a:r>
            <a:r>
              <a:rPr lang="th" sz="1600" err="1">
                <a:latin typeface="Cordia New"/>
                <a:cs typeface="Cordia New"/>
              </a:rPr>
              <a:t>Rule</a:t>
            </a:r>
            <a:endParaRPr lang="en-US" sz="1600" err="1">
              <a:latin typeface="Cordia New"/>
              <a:ea typeface="+mn-lt"/>
              <a:cs typeface="Cordia New"/>
            </a:endParaRPr>
          </a:p>
          <a:p>
            <a:r>
              <a:rPr lang="en-US" sz="1600">
                <a:latin typeface="Cordia New"/>
                <a:cs typeface="Cordia New"/>
              </a:rPr>
              <a:t>- Found pattern of relation of menu that customer will order together</a:t>
            </a:r>
          </a:p>
          <a:p>
            <a:r>
              <a:rPr lang="en-US" sz="1600">
                <a:latin typeface="Cordia New"/>
                <a:cs typeface="Cordia New"/>
              </a:rPr>
              <a:t>e.g. customer order sushi set then they will order ramen.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426E2-C5D1-4695-BA17-2B7D8C91D0F8}"/>
              </a:ext>
            </a:extLst>
          </p:cNvPr>
          <p:cNvSpPr txBox="1"/>
          <p:nvPr/>
        </p:nvSpPr>
        <p:spPr>
          <a:xfrm>
            <a:off x="721358" y="1702401"/>
            <a:ext cx="50878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rdia New" panose="020B0304020202020204" pitchFamily="34" charset="-34"/>
                <a:cs typeface="Cordia New" panose="020B0304020202020204" pitchFamily="34" charset="-34"/>
              </a:rPr>
              <a:t>Pair top order menu with least order menu</a:t>
            </a:r>
          </a:p>
        </p:txBody>
      </p:sp>
      <p:pic>
        <p:nvPicPr>
          <p:cNvPr id="27" name="รูปภาพ 11" descr="รูปภาพประกอบด้วย อาหาร, โต๊ะ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72326977-20EC-4DB0-B8A8-5B27C27D9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986" l="882" r="100000">
                        <a14:foregroundMark x1="27866" y1="69041" x2="83774" y2="26301"/>
                        <a14:foregroundMark x1="29453" y1="59178" x2="37566" y2="45753"/>
                        <a14:foregroundMark x1="27160" y1="56712" x2="27160" y2="56712"/>
                        <a14:foregroundMark x1="28748" y1="44658" x2="28748" y2="44658"/>
                        <a14:foregroundMark x1="36684" y1="54521" x2="36684" y2="54521"/>
                        <a14:foregroundMark x1="16049" y1="49589" x2="60670" y2="16438"/>
                        <a14:foregroundMark x1="62257" y1="66575" x2="88536" y2="55616"/>
                        <a14:foregroundMark x1="84480" y1="34795" x2="84480" y2="34795"/>
                        <a14:foregroundMark x1="74956" y1="52055" x2="74956" y2="52055"/>
                        <a14:foregroundMark x1="71076" y1="40822" x2="71076" y2="40822"/>
                        <a14:foregroundMark x1="61376" y1="34795" x2="61376" y2="34795"/>
                        <a14:foregroundMark x1="66138" y1="32329" x2="66138" y2="32329"/>
                        <a14:foregroundMark x1="37566" y1="27397" x2="72663" y2="55616"/>
                        <a14:foregroundMark x1="44621" y1="69041" x2="76543" y2="44658"/>
                        <a14:foregroundMark x1="45503" y1="53151" x2="87831" y2="38630"/>
                        <a14:foregroundMark x1="35097" y1="59178" x2="91711" y2="33699"/>
                        <a14:foregroundMark x1="32804" y1="43288" x2="74956" y2="31233"/>
                        <a14:foregroundMark x1="25573" y1="40822" x2="77425" y2="32329"/>
                        <a14:foregroundMark x1="28748" y1="53151" x2="72663" y2="44658"/>
                        <a14:foregroundMark x1="29453" y1="71507" x2="79718" y2="54521"/>
                        <a14:foregroundMark x1="46208" y1="72603" x2="94180" y2="43288"/>
                        <a14:foregroundMark x1="57496" y1="65479" x2="86067" y2="45753"/>
                        <a14:foregroundMark x1="34392" y1="63014" x2="75838" y2="37260"/>
                        <a14:foregroundMark x1="22399" y1="52055" x2="70194" y2="34795"/>
                        <a14:foregroundMark x1="18342" y1="43288" x2="59788" y2="25205"/>
                        <a14:foregroundMark x1="35097" y1="27397" x2="58201" y2="189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331" y="3073697"/>
            <a:ext cx="1517601" cy="991154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21AFDB6-6C30-B44F-AAEA-7EBBFD4A3722}"/>
              </a:ext>
            </a:extLst>
          </p:cNvPr>
          <p:cNvSpPr txBox="1">
            <a:spLocks/>
          </p:cNvSpPr>
          <p:nvPr/>
        </p:nvSpPr>
        <p:spPr>
          <a:xfrm>
            <a:off x="4315537" y="1221347"/>
            <a:ext cx="4652790" cy="4951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th-TH" sz="2000">
                <a:latin typeface="Arial"/>
                <a:cs typeface="Cordia New"/>
              </a:rPr>
              <a:t> Market Basket Analysis</a:t>
            </a:r>
            <a:endParaRPr lang="en-US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>
                <a:latin typeface="Cordia New" panose="020B0304020202020204" pitchFamily="34" charset="-34"/>
                <a:cs typeface="Cordia New" panose="020B0304020202020204" pitchFamily="34" charset="-34"/>
              </a:rPr>
              <a:t>Recommendation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รูปภาพ 13" descr="รูปภาพประกอบด้วย โต๊ะ, นั่ง, สีเหลือง, อาหาร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C187C7B7-4248-4B13-BA0E-6253B231FB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89" b="91667" l="833" r="100000"/>
                    </a14:imgEffect>
                  </a14:imgLayer>
                </a14:imgProps>
              </a:ext>
            </a:extLst>
          </a:blip>
          <a:srcRect l="-2618" t="21579" r="524" b="-526"/>
          <a:stretch/>
        </p:blipFill>
        <p:spPr>
          <a:xfrm>
            <a:off x="6797990" y="2890594"/>
            <a:ext cx="1831592" cy="1411050"/>
          </a:xfrm>
          <a:prstGeom prst="rect">
            <a:avLst/>
          </a:prstGeom>
        </p:spPr>
      </p:pic>
      <p:pic>
        <p:nvPicPr>
          <p:cNvPr id="8" name="รูปภาพ 11" descr="รูปภาพประกอบด้วย อาหาร, โต๊ะ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72326977-20EC-4DB0-B8A8-5B27C27D9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986" l="882" r="100000">
                        <a14:foregroundMark x1="27866" y1="69041" x2="83774" y2="26301"/>
                        <a14:foregroundMark x1="29453" y1="59178" x2="37566" y2="45753"/>
                        <a14:foregroundMark x1="27160" y1="56712" x2="27160" y2="56712"/>
                        <a14:foregroundMark x1="28748" y1="44658" x2="28748" y2="44658"/>
                        <a14:foregroundMark x1="36684" y1="54521" x2="36684" y2="54521"/>
                        <a14:foregroundMark x1="16049" y1="49589" x2="60670" y2="16438"/>
                        <a14:foregroundMark x1="62257" y1="66575" x2="88536" y2="55616"/>
                        <a14:foregroundMark x1="84480" y1="34795" x2="84480" y2="34795"/>
                        <a14:foregroundMark x1="74956" y1="52055" x2="74956" y2="52055"/>
                        <a14:foregroundMark x1="71076" y1="40822" x2="71076" y2="40822"/>
                        <a14:foregroundMark x1="61376" y1="34795" x2="61376" y2="34795"/>
                        <a14:foregroundMark x1="66138" y1="32329" x2="66138" y2="32329"/>
                        <a14:foregroundMark x1="37566" y1="27397" x2="72663" y2="55616"/>
                        <a14:foregroundMark x1="44621" y1="69041" x2="76543" y2="44658"/>
                        <a14:foregroundMark x1="45503" y1="53151" x2="87831" y2="38630"/>
                        <a14:foregroundMark x1="35097" y1="59178" x2="91711" y2="33699"/>
                        <a14:foregroundMark x1="32804" y1="43288" x2="74956" y2="31233"/>
                        <a14:foregroundMark x1="25573" y1="40822" x2="77425" y2="32329"/>
                        <a14:foregroundMark x1="28748" y1="53151" x2="72663" y2="44658"/>
                        <a14:foregroundMark x1="29453" y1="71507" x2="79718" y2="54521"/>
                        <a14:foregroundMark x1="46208" y1="72603" x2="94180" y2="43288"/>
                        <a14:foregroundMark x1="57496" y1="65479" x2="86067" y2="45753"/>
                        <a14:foregroundMark x1="34392" y1="63014" x2="75838" y2="37260"/>
                        <a14:foregroundMark x1="22399" y1="52055" x2="70194" y2="34795"/>
                        <a14:foregroundMark x1="18342" y1="43288" x2="59788" y2="25205"/>
                        <a14:foregroundMark x1="35097" y1="27397" x2="58201" y2="189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366" y="3100542"/>
            <a:ext cx="1517601" cy="991154"/>
          </a:xfrm>
          <a:prstGeom prst="rect">
            <a:avLst/>
          </a:prstGeom>
        </p:spPr>
      </p:pic>
      <p:pic>
        <p:nvPicPr>
          <p:cNvPr id="9" name="รูปภาพ 9" descr="รูปภาพประกอบด้วย รูปวาด, อาหาร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4CB1104A-58B6-446B-B32D-3F042B1B46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1602" y1="42731" x2="89779" y2="46696"/>
                        <a14:foregroundMark x1="59116" y1="24229" x2="81215" y2="41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386" y="1662891"/>
            <a:ext cx="1676400" cy="1050122"/>
          </a:xfrm>
          <a:prstGeom prst="rect">
            <a:avLst/>
          </a:prstGeom>
        </p:spPr>
      </p:pic>
      <p:pic>
        <p:nvPicPr>
          <p:cNvPr id="10" name="กราฟิก 21" descr="เพิ่ม">
            <a:extLst>
              <a:ext uri="{FF2B5EF4-FFF2-40B4-BE49-F238E27FC236}">
                <a16:creationId xmlns:a16="http://schemas.microsoft.com/office/drawing/2014/main" id="{59D12B60-AA2A-42A0-A98F-157D70EA9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3529" y="1967249"/>
            <a:ext cx="382438" cy="382438"/>
          </a:xfrm>
          <a:prstGeom prst="rect">
            <a:avLst/>
          </a:prstGeom>
        </p:spPr>
      </p:pic>
      <p:pic>
        <p:nvPicPr>
          <p:cNvPr id="11" name="กราฟิก 21" descr="เพิ่ม">
            <a:extLst>
              <a:ext uri="{FF2B5EF4-FFF2-40B4-BE49-F238E27FC236}">
                <a16:creationId xmlns:a16="http://schemas.microsoft.com/office/drawing/2014/main" id="{59D12B60-AA2A-42A0-A98F-157D70EA9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3719" y="3404900"/>
            <a:ext cx="382438" cy="382438"/>
          </a:xfrm>
          <a:prstGeom prst="rect">
            <a:avLst/>
          </a:prstGeom>
        </p:spPr>
      </p:pic>
      <p:pic>
        <p:nvPicPr>
          <p:cNvPr id="12" name="รูปภาพ 11" descr="รูปภาพประกอบด้วย อาหาร, โต๊ะ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72326977-20EC-4DB0-B8A8-5B27C27D9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986" l="882" r="100000">
                        <a14:foregroundMark x1="27866" y1="69041" x2="83774" y2="26301"/>
                        <a14:foregroundMark x1="29453" y1="59178" x2="37566" y2="45753"/>
                        <a14:foregroundMark x1="27160" y1="56712" x2="27160" y2="56712"/>
                        <a14:foregroundMark x1="28748" y1="44658" x2="28748" y2="44658"/>
                        <a14:foregroundMark x1="36684" y1="54521" x2="36684" y2="54521"/>
                        <a14:foregroundMark x1="16049" y1="49589" x2="60670" y2="16438"/>
                        <a14:foregroundMark x1="62257" y1="66575" x2="88536" y2="55616"/>
                        <a14:foregroundMark x1="84480" y1="34795" x2="84480" y2="34795"/>
                        <a14:foregroundMark x1="74956" y1="52055" x2="74956" y2="52055"/>
                        <a14:foregroundMark x1="71076" y1="40822" x2="71076" y2="40822"/>
                        <a14:foregroundMark x1="61376" y1="34795" x2="61376" y2="34795"/>
                        <a14:foregroundMark x1="66138" y1="32329" x2="66138" y2="32329"/>
                        <a14:foregroundMark x1="37566" y1="27397" x2="72663" y2="55616"/>
                        <a14:foregroundMark x1="44621" y1="69041" x2="76543" y2="44658"/>
                        <a14:foregroundMark x1="45503" y1="53151" x2="87831" y2="38630"/>
                        <a14:foregroundMark x1="35097" y1="59178" x2="91711" y2="33699"/>
                        <a14:foregroundMark x1="32804" y1="43288" x2="74956" y2="31233"/>
                        <a14:foregroundMark x1="25573" y1="40822" x2="77425" y2="32329"/>
                        <a14:foregroundMark x1="28748" y1="53151" x2="72663" y2="44658"/>
                        <a14:foregroundMark x1="29453" y1="71507" x2="79718" y2="54521"/>
                        <a14:foregroundMark x1="46208" y1="72603" x2="94180" y2="43288"/>
                        <a14:foregroundMark x1="57496" y1="65479" x2="86067" y2="45753"/>
                        <a14:foregroundMark x1="34392" y1="63014" x2="75838" y2="37260"/>
                        <a14:foregroundMark x1="22399" y1="52055" x2="70194" y2="34795"/>
                        <a14:foregroundMark x1="18342" y1="43288" x2="59788" y2="25205"/>
                        <a14:foregroundMark x1="35097" y1="27397" x2="58201" y2="189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8177" y="1662891"/>
            <a:ext cx="1517601" cy="991154"/>
          </a:xfrm>
          <a:prstGeom prst="rect">
            <a:avLst/>
          </a:prstGeom>
        </p:spPr>
      </p:pic>
      <p:sp>
        <p:nvSpPr>
          <p:cNvPr id="13" name="Google Shape;249;p29"/>
          <p:cNvSpPr/>
          <p:nvPr/>
        </p:nvSpPr>
        <p:spPr>
          <a:xfrm>
            <a:off x="2009156" y="1892173"/>
            <a:ext cx="828637" cy="502784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Cordia New" panose="020B0304020202020204" pitchFamily="34" charset="-34"/>
                <a:ea typeface="Roboto"/>
                <a:cs typeface="Cordia New" panose="020B0304020202020204" pitchFamily="34" charset="-34"/>
                <a:sym typeface="Roboto"/>
              </a:rPr>
              <a:t>S</a:t>
            </a:r>
            <a:r>
              <a:rPr lang="en" sz="1800">
                <a:solidFill>
                  <a:schemeClr val="bg1"/>
                </a:solidFill>
                <a:latin typeface="Cordia New" panose="020B0304020202020204" pitchFamily="34" charset="-34"/>
                <a:ea typeface="Roboto"/>
                <a:cs typeface="Cordia New" panose="020B0304020202020204" pitchFamily="34" charset="-34"/>
                <a:sym typeface="Roboto"/>
              </a:rPr>
              <a:t>et 1</a:t>
            </a:r>
            <a:endParaRPr sz="1800">
              <a:solidFill>
                <a:schemeClr val="bg1"/>
              </a:solidFill>
              <a:latin typeface="Cordia New" panose="020B0304020202020204" pitchFamily="34" charset="-34"/>
              <a:ea typeface="Roboto"/>
              <a:cs typeface="Cordia New" panose="020B0304020202020204" pitchFamily="34" charset="-34"/>
              <a:sym typeface="Roboto"/>
            </a:endParaRPr>
          </a:p>
        </p:txBody>
      </p:sp>
      <p:sp>
        <p:nvSpPr>
          <p:cNvPr id="14" name="Google Shape;249;p29"/>
          <p:cNvSpPr/>
          <p:nvPr/>
        </p:nvSpPr>
        <p:spPr>
          <a:xfrm>
            <a:off x="2833858" y="3404900"/>
            <a:ext cx="828637" cy="502784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Cordia New" panose="020B0304020202020204" pitchFamily="34" charset="-34"/>
                <a:ea typeface="Roboto"/>
                <a:cs typeface="Cordia New" panose="020B0304020202020204" pitchFamily="34" charset="-34"/>
                <a:sym typeface="Roboto"/>
              </a:rPr>
              <a:t>S</a:t>
            </a:r>
            <a:r>
              <a:rPr lang="en" sz="1800">
                <a:solidFill>
                  <a:schemeClr val="bg1"/>
                </a:solidFill>
                <a:latin typeface="Cordia New" panose="020B0304020202020204" pitchFamily="34" charset="-34"/>
                <a:ea typeface="Roboto"/>
                <a:cs typeface="Cordia New" panose="020B0304020202020204" pitchFamily="34" charset="-34"/>
                <a:sym typeface="Roboto"/>
              </a:rPr>
              <a:t>et 2</a:t>
            </a:r>
            <a:endParaRPr sz="1800">
              <a:solidFill>
                <a:schemeClr val="bg1"/>
              </a:solidFill>
              <a:latin typeface="Cordia New" panose="020B0304020202020204" pitchFamily="34" charset="-34"/>
              <a:ea typeface="Roboto"/>
              <a:cs typeface="Cordia New" panose="020B0304020202020204" pitchFamily="34" charset="-34"/>
              <a:sym typeface="Roboto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12F9852-C3AB-4B73-8054-E21CAA137900}"/>
              </a:ext>
            </a:extLst>
          </p:cNvPr>
          <p:cNvSpPr txBox="1"/>
          <p:nvPr/>
        </p:nvSpPr>
        <p:spPr>
          <a:xfrm>
            <a:off x="3770332" y="2654045"/>
            <a:ext cx="8279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Cordia New" panose="020B0304020202020204" pitchFamily="34" charset="-34"/>
                <a:cs typeface="Cordia New" panose="020B0304020202020204" pitchFamily="34" charset="-34"/>
              </a:rPr>
              <a:t>Sushi set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12F9852-C3AB-4B73-8054-E21CAA137900}"/>
              </a:ext>
            </a:extLst>
          </p:cNvPr>
          <p:cNvSpPr txBox="1"/>
          <p:nvPr/>
        </p:nvSpPr>
        <p:spPr>
          <a:xfrm>
            <a:off x="4616843" y="4132367"/>
            <a:ext cx="8279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Cordia New" panose="020B0304020202020204" pitchFamily="34" charset="-34"/>
                <a:cs typeface="Cordia New" panose="020B0304020202020204" pitchFamily="34" charset="-34"/>
              </a:rPr>
              <a:t>Sushi set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12F9852-C3AB-4B73-8054-E21CAA137900}"/>
              </a:ext>
            </a:extLst>
          </p:cNvPr>
          <p:cNvSpPr txBox="1"/>
          <p:nvPr/>
        </p:nvSpPr>
        <p:spPr>
          <a:xfrm>
            <a:off x="6180714" y="2654045"/>
            <a:ext cx="13307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600">
                <a:latin typeface="Cordia New" panose="020B0304020202020204" pitchFamily="34" charset="-34"/>
                <a:cs typeface="Cordia New" panose="020B0304020202020204" pitchFamily="34" charset="-34"/>
              </a:rPr>
              <a:t>ข้าวราดแกงกระหรี่</a:t>
            </a:r>
            <a:endParaRPr lang="en-US" sz="16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12F9852-C3AB-4B73-8054-E21CAA137900}"/>
              </a:ext>
            </a:extLst>
          </p:cNvPr>
          <p:cNvSpPr txBox="1"/>
          <p:nvPr/>
        </p:nvSpPr>
        <p:spPr>
          <a:xfrm>
            <a:off x="7299833" y="4126140"/>
            <a:ext cx="8279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600">
                <a:latin typeface="Cordia New" panose="020B0304020202020204" pitchFamily="34" charset="-34"/>
                <a:cs typeface="Cordia New" panose="020B0304020202020204" pitchFamily="34" charset="-34"/>
              </a:rPr>
              <a:t>ทาโกยากิ</a:t>
            </a:r>
            <a:endParaRPr lang="en-US" sz="16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rdia New" panose="020B0304020202020204" pitchFamily="34" charset="-34"/>
                <a:cs typeface="Cordia New" panose="020B0304020202020204" pitchFamily="34" charset="-34"/>
              </a:rPr>
              <a:t>Dashboard</a:t>
            </a:r>
            <a:endParaRPr sz="4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fld>
            <a:endParaRPr sz="20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6F7C21-5548-4D24-A21B-5C549E2A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1" y="1102023"/>
            <a:ext cx="6724500" cy="3762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William template</vt:lpstr>
      <vt:lpstr>Restaurant Sale Performance Analysis</vt:lpstr>
      <vt:lpstr>Business overview</vt:lpstr>
      <vt:lpstr>Objective</vt:lpstr>
      <vt:lpstr>Situation</vt:lpstr>
      <vt:lpstr>Situation</vt:lpstr>
      <vt:lpstr>Problem</vt:lpstr>
      <vt:lpstr>Action</vt:lpstr>
      <vt:lpstr>Recommendation</vt:lpstr>
      <vt:lpstr>Dashboard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Sale Performance Analysis</dc:title>
  <dc:creator>benza</dc:creator>
  <cp:revision>1</cp:revision>
  <dcterms:modified xsi:type="dcterms:W3CDTF">2020-05-15T04:55:16Z</dcterms:modified>
</cp:coreProperties>
</file>