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63" r:id="rId5"/>
    <p:sldId id="261" r:id="rId6"/>
    <p:sldId id="266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678"/>
    <a:srgbClr val="0E0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361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38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8132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345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2364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9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182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1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76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7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4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6FA6B3-DA8D-364A-8CB4-042442AB1BD2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379D78-29AA-8C4E-A896-4EA1B1F794C7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1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36D8-F590-474C-BE74-9AAEF1751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3AE8-FE99-1F49-99CF-FD19F4BA6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Nothing's </a:t>
            </a:r>
            <a:r>
              <a:rPr lang="en-US" dirty="0" err="1"/>
              <a:t>gonna</a:t>
            </a:r>
            <a:r>
              <a:rPr lang="en-US" dirty="0"/>
              <a:t> stop us now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91003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CF16-61F4-164D-97E1-A2839F46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AE9C0-D2D9-ED40-906E-A09FD81E3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84" y="1690688"/>
            <a:ext cx="1181630" cy="1181630"/>
          </a:xfr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A235756A-6E32-7840-8859-6ECFE8AB2D89}"/>
              </a:ext>
            </a:extLst>
          </p:cNvPr>
          <p:cNvSpPr/>
          <p:nvPr/>
        </p:nvSpPr>
        <p:spPr>
          <a:xfrm>
            <a:off x="2382965" y="1766180"/>
            <a:ext cx="1900935" cy="1047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netpie</a:t>
            </a:r>
          </a:p>
          <a:p>
            <a:pPr algn="ctr"/>
            <a:r>
              <a:rPr lang="en-US" dirty="0"/>
              <a:t>T</a:t>
            </a:r>
            <a:r>
              <a:rPr lang="en-TH" dirty="0"/>
              <a:t>opic: bads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31965D-9AB0-9D4A-B4B0-F46FF832C482}"/>
              </a:ext>
            </a:extLst>
          </p:cNvPr>
          <p:cNvSpPr/>
          <p:nvPr/>
        </p:nvSpPr>
        <p:spPr>
          <a:xfrm>
            <a:off x="5254423" y="1766180"/>
            <a:ext cx="2109019" cy="11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H" dirty="0"/>
              <a:t>ubscribe and produce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3B8079-9BD5-1D43-8B45-E3CF24467438}"/>
              </a:ext>
            </a:extLst>
          </p:cNvPr>
          <p:cNvSpPr/>
          <p:nvPr/>
        </p:nvSpPr>
        <p:spPr>
          <a:xfrm>
            <a:off x="5254423" y="3910191"/>
            <a:ext cx="2109019" cy="11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D40D46-AEF4-474E-A3D0-A63A06178907}"/>
              </a:ext>
            </a:extLst>
          </p:cNvPr>
          <p:cNvSpPr/>
          <p:nvPr/>
        </p:nvSpPr>
        <p:spPr>
          <a:xfrm>
            <a:off x="2193704" y="3910191"/>
            <a:ext cx="2109019" cy="1181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TH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2F60CBE-4E3E-E749-B6C9-BEF6DAB58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3" t="25753" r="2974" b="25753"/>
          <a:stretch/>
        </p:blipFill>
        <p:spPr>
          <a:xfrm>
            <a:off x="8582551" y="1766179"/>
            <a:ext cx="2263782" cy="1181630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58594720-87C5-AA4A-9FCF-F22BD89DA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548" y="3688965"/>
            <a:ext cx="2263782" cy="16741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B499BF-A62D-D14A-A998-699E6956059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25600" y="2289748"/>
            <a:ext cx="763261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253DA8-57E8-3B47-BF08-08BC2CA9465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302723" y="2356995"/>
            <a:ext cx="951700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B1B5B-42E3-2D41-B4C0-5A94BBBEDB5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363442" y="2356995"/>
            <a:ext cx="121910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782286-D1C9-DA40-9F4E-A3BC94FB2DC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9714439" y="2947809"/>
            <a:ext cx="3" cy="74115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9E63CD-F26D-F846-AE84-08AA1207AC3A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7363442" y="4501006"/>
            <a:ext cx="1219106" cy="2505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279089-EBD7-5C46-8CE7-9B0701478B3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4302723" y="4501006"/>
            <a:ext cx="951700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4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05BA-4A64-D64B-A7D2-777E8226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6C40-276C-3542-A9DB-F6561B8E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Compute </a:t>
            </a:r>
            <a:r>
              <a:rPr lang="en-US" dirty="0"/>
              <a:t>standard deviation (SD) of X,  Y, Z every 15 row</a:t>
            </a:r>
            <a:endParaRPr lang="en-TH" dirty="0"/>
          </a:p>
        </p:txBody>
      </p:sp>
      <p:pic>
        <p:nvPicPr>
          <p:cNvPr id="4" name="Content Placeholder 8" descr="A picture containing text, sign, high, different&#10;&#10;Description automatically generated">
            <a:extLst>
              <a:ext uri="{FF2B5EF4-FFF2-40B4-BE49-F238E27FC236}">
                <a16:creationId xmlns:a16="http://schemas.microsoft.com/office/drawing/2014/main" id="{2AC4B13B-5CF2-FC48-B48D-B55081F7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8" y="2708361"/>
            <a:ext cx="10515600" cy="308520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68FDB344-86DD-ED40-90F0-45F29A58423E}"/>
              </a:ext>
            </a:extLst>
          </p:cNvPr>
          <p:cNvSpPr/>
          <p:nvPr/>
        </p:nvSpPr>
        <p:spPr>
          <a:xfrm rot="16200000">
            <a:off x="2238890" y="5337048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3EAE86-A546-204E-A4EE-D58CDF546BDD}"/>
              </a:ext>
            </a:extLst>
          </p:cNvPr>
          <p:cNvCxnSpPr>
            <a:cxnSpLocks/>
          </p:cNvCxnSpPr>
          <p:nvPr/>
        </p:nvCxnSpPr>
        <p:spPr>
          <a:xfrm>
            <a:off x="1949188" y="2804652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C931BF1-8C3A-F04B-AC09-87B3908E9E81}"/>
              </a:ext>
            </a:extLst>
          </p:cNvPr>
          <p:cNvSpPr/>
          <p:nvPr/>
        </p:nvSpPr>
        <p:spPr>
          <a:xfrm rot="16200000">
            <a:off x="3034295" y="5337048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C3482-B091-1A41-A300-EE72AD7CB0F0}"/>
              </a:ext>
            </a:extLst>
          </p:cNvPr>
          <p:cNvCxnSpPr>
            <a:cxnSpLocks/>
          </p:cNvCxnSpPr>
          <p:nvPr/>
        </p:nvCxnSpPr>
        <p:spPr>
          <a:xfrm>
            <a:off x="2744593" y="2804652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67508525-AB74-4F44-953D-8181138CAAE4}"/>
              </a:ext>
            </a:extLst>
          </p:cNvPr>
          <p:cNvSpPr/>
          <p:nvPr/>
        </p:nvSpPr>
        <p:spPr>
          <a:xfrm rot="16200000">
            <a:off x="3829700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27F41C-4ACE-C54F-B379-36202B97B28D}"/>
              </a:ext>
            </a:extLst>
          </p:cNvPr>
          <p:cNvCxnSpPr>
            <a:cxnSpLocks/>
          </p:cNvCxnSpPr>
          <p:nvPr/>
        </p:nvCxnSpPr>
        <p:spPr>
          <a:xfrm>
            <a:off x="3539998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FB90406-0562-4C46-B2E4-1C5ACE02CC16}"/>
              </a:ext>
            </a:extLst>
          </p:cNvPr>
          <p:cNvSpPr/>
          <p:nvPr/>
        </p:nvSpPr>
        <p:spPr>
          <a:xfrm rot="16200000">
            <a:off x="4625105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C8B56-B06B-F44D-A6B1-C4145E610FCE}"/>
              </a:ext>
            </a:extLst>
          </p:cNvPr>
          <p:cNvCxnSpPr>
            <a:cxnSpLocks/>
          </p:cNvCxnSpPr>
          <p:nvPr/>
        </p:nvCxnSpPr>
        <p:spPr>
          <a:xfrm>
            <a:off x="4335403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AB225-C562-024D-827D-C98669BC7A41}"/>
              </a:ext>
            </a:extLst>
          </p:cNvPr>
          <p:cNvCxnSpPr>
            <a:cxnSpLocks/>
          </p:cNvCxnSpPr>
          <p:nvPr/>
        </p:nvCxnSpPr>
        <p:spPr>
          <a:xfrm>
            <a:off x="5130808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5792B2FA-AD57-CF4C-A43B-DC326BEA3739}"/>
              </a:ext>
            </a:extLst>
          </p:cNvPr>
          <p:cNvSpPr/>
          <p:nvPr/>
        </p:nvSpPr>
        <p:spPr>
          <a:xfrm rot="16200000">
            <a:off x="10426744" y="5341493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3A445-667D-5E49-AD48-5F21F44280E4}"/>
              </a:ext>
            </a:extLst>
          </p:cNvPr>
          <p:cNvCxnSpPr>
            <a:cxnSpLocks/>
          </p:cNvCxnSpPr>
          <p:nvPr/>
        </p:nvCxnSpPr>
        <p:spPr>
          <a:xfrm>
            <a:off x="10932447" y="277960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C269D1C9-DD59-8D42-8C99-3D08152591C1}"/>
              </a:ext>
            </a:extLst>
          </p:cNvPr>
          <p:cNvSpPr/>
          <p:nvPr/>
        </p:nvSpPr>
        <p:spPr>
          <a:xfrm rot="16200000">
            <a:off x="9631340" y="5341492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635F42-A493-1B4A-AD75-940EB3735F16}"/>
              </a:ext>
            </a:extLst>
          </p:cNvPr>
          <p:cNvCxnSpPr>
            <a:cxnSpLocks/>
          </p:cNvCxnSpPr>
          <p:nvPr/>
        </p:nvCxnSpPr>
        <p:spPr>
          <a:xfrm>
            <a:off x="10137043" y="2779600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8BE90D2B-5C0E-1546-90C9-D6B70BE7AB06}"/>
              </a:ext>
            </a:extLst>
          </p:cNvPr>
          <p:cNvSpPr/>
          <p:nvPr/>
        </p:nvSpPr>
        <p:spPr>
          <a:xfrm rot="16200000">
            <a:off x="8841163" y="5341495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EEB36-0B1D-A446-A7A2-31424494B4A1}"/>
              </a:ext>
            </a:extLst>
          </p:cNvPr>
          <p:cNvCxnSpPr>
            <a:cxnSpLocks/>
          </p:cNvCxnSpPr>
          <p:nvPr/>
        </p:nvCxnSpPr>
        <p:spPr>
          <a:xfrm>
            <a:off x="9346866" y="2779603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39A15201-2275-0D4B-9769-86E39C851A7E}"/>
              </a:ext>
            </a:extLst>
          </p:cNvPr>
          <p:cNvSpPr/>
          <p:nvPr/>
        </p:nvSpPr>
        <p:spPr>
          <a:xfrm rot="16200000">
            <a:off x="8045757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5857C3-BEB1-E64D-BBD5-BE170DB3CD71}"/>
              </a:ext>
            </a:extLst>
          </p:cNvPr>
          <p:cNvCxnSpPr>
            <a:cxnSpLocks/>
          </p:cNvCxnSpPr>
          <p:nvPr/>
        </p:nvCxnSpPr>
        <p:spPr>
          <a:xfrm>
            <a:off x="8551460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774F8B-673A-914E-819B-BD3C416FF166}"/>
              </a:ext>
            </a:extLst>
          </p:cNvPr>
          <p:cNvCxnSpPr>
            <a:cxnSpLocks/>
          </p:cNvCxnSpPr>
          <p:nvPr/>
        </p:nvCxnSpPr>
        <p:spPr>
          <a:xfrm>
            <a:off x="7740410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4E7493-3A33-4941-8399-88F115F584B5}"/>
              </a:ext>
            </a:extLst>
          </p:cNvPr>
          <p:cNvSpPr txBox="1"/>
          <p:nvPr/>
        </p:nvSpPr>
        <p:spPr>
          <a:xfrm>
            <a:off x="6203866" y="5635191"/>
            <a:ext cx="39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dirty="0">
                <a:solidFill>
                  <a:schemeClr val="accent6"/>
                </a:solidFill>
              </a:rPr>
              <a:t>…</a:t>
            </a:r>
            <a:endParaRPr lang="en-TH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6FB47-4350-5546-ABF5-482D31420ECC}"/>
              </a:ext>
            </a:extLst>
          </p:cNvPr>
          <p:cNvSpPr txBox="1"/>
          <p:nvPr/>
        </p:nvSpPr>
        <p:spPr>
          <a:xfrm>
            <a:off x="1911614" y="5800657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F44D80-A53B-7F41-A5EE-88B6A55F8713}"/>
              </a:ext>
            </a:extLst>
          </p:cNvPr>
          <p:cNvSpPr txBox="1"/>
          <p:nvPr/>
        </p:nvSpPr>
        <p:spPr>
          <a:xfrm>
            <a:off x="2701791" y="5806000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38CAE-0E29-3E41-9209-40B7792A17CF}"/>
              </a:ext>
            </a:extLst>
          </p:cNvPr>
          <p:cNvSpPr txBox="1"/>
          <p:nvPr/>
        </p:nvSpPr>
        <p:spPr>
          <a:xfrm>
            <a:off x="3505916" y="5800657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CE3A7-97B8-C14F-89E7-5728A88F33FA}"/>
              </a:ext>
            </a:extLst>
          </p:cNvPr>
          <p:cNvSpPr txBox="1"/>
          <p:nvPr/>
        </p:nvSpPr>
        <p:spPr>
          <a:xfrm>
            <a:off x="4294680" y="5802484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3A14E-CC74-264F-BA94-40BDB721A7FC}"/>
              </a:ext>
            </a:extLst>
          </p:cNvPr>
          <p:cNvSpPr txBox="1"/>
          <p:nvPr/>
        </p:nvSpPr>
        <p:spPr>
          <a:xfrm>
            <a:off x="7718484" y="5805880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2BE4E-1935-864A-A285-9EE31ACC78D8}"/>
              </a:ext>
            </a:extLst>
          </p:cNvPr>
          <p:cNvSpPr txBox="1"/>
          <p:nvPr/>
        </p:nvSpPr>
        <p:spPr>
          <a:xfrm>
            <a:off x="8513886" y="5808711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471A0C-7805-694A-8410-66FADC8278CC}"/>
              </a:ext>
            </a:extLst>
          </p:cNvPr>
          <p:cNvSpPr txBox="1"/>
          <p:nvPr/>
        </p:nvSpPr>
        <p:spPr>
          <a:xfrm>
            <a:off x="9304063" y="5811542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467C0-F6BA-8749-955F-AE5406F17221}"/>
              </a:ext>
            </a:extLst>
          </p:cNvPr>
          <p:cNvSpPr txBox="1"/>
          <p:nvPr/>
        </p:nvSpPr>
        <p:spPr>
          <a:xfrm>
            <a:off x="10084853" y="5815337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73371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05BA-4A64-D64B-A7D2-777E8226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6C40-276C-3542-A9DB-F6561B8E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Compute </a:t>
            </a:r>
            <a:r>
              <a:rPr lang="en-US" dirty="0"/>
              <a:t>standard deviation (SD) of X,  Y, Z every 15 row</a:t>
            </a:r>
            <a:endParaRPr lang="en-TH" dirty="0"/>
          </a:p>
        </p:txBody>
      </p:sp>
      <p:pic>
        <p:nvPicPr>
          <p:cNvPr id="4" name="Content Placeholder 8" descr="A picture containing text, sign, high, different&#10;&#10;Description automatically generated">
            <a:extLst>
              <a:ext uri="{FF2B5EF4-FFF2-40B4-BE49-F238E27FC236}">
                <a16:creationId xmlns:a16="http://schemas.microsoft.com/office/drawing/2014/main" id="{2AC4B13B-5CF2-FC48-B48D-B55081F7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8" y="2708361"/>
            <a:ext cx="10515600" cy="308520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3EAE86-A546-204E-A4EE-D58CDF546BDD}"/>
              </a:ext>
            </a:extLst>
          </p:cNvPr>
          <p:cNvCxnSpPr>
            <a:cxnSpLocks/>
          </p:cNvCxnSpPr>
          <p:nvPr/>
        </p:nvCxnSpPr>
        <p:spPr>
          <a:xfrm>
            <a:off x="1949188" y="2804652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C3482-B091-1A41-A300-EE72AD7CB0F0}"/>
              </a:ext>
            </a:extLst>
          </p:cNvPr>
          <p:cNvCxnSpPr>
            <a:cxnSpLocks/>
          </p:cNvCxnSpPr>
          <p:nvPr/>
        </p:nvCxnSpPr>
        <p:spPr>
          <a:xfrm>
            <a:off x="2744593" y="2804652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67508525-AB74-4F44-953D-8181138CAAE4}"/>
              </a:ext>
            </a:extLst>
          </p:cNvPr>
          <p:cNvSpPr/>
          <p:nvPr/>
        </p:nvSpPr>
        <p:spPr>
          <a:xfrm rot="16200000">
            <a:off x="3829700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27F41C-4ACE-C54F-B379-36202B97B28D}"/>
              </a:ext>
            </a:extLst>
          </p:cNvPr>
          <p:cNvCxnSpPr>
            <a:cxnSpLocks/>
          </p:cNvCxnSpPr>
          <p:nvPr/>
        </p:nvCxnSpPr>
        <p:spPr>
          <a:xfrm>
            <a:off x="3539998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FB90406-0562-4C46-B2E4-1C5ACE02CC16}"/>
              </a:ext>
            </a:extLst>
          </p:cNvPr>
          <p:cNvSpPr/>
          <p:nvPr/>
        </p:nvSpPr>
        <p:spPr>
          <a:xfrm rot="16200000">
            <a:off x="4625105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C8B56-B06B-F44D-A6B1-C4145E610FCE}"/>
              </a:ext>
            </a:extLst>
          </p:cNvPr>
          <p:cNvCxnSpPr>
            <a:cxnSpLocks/>
          </p:cNvCxnSpPr>
          <p:nvPr/>
        </p:nvCxnSpPr>
        <p:spPr>
          <a:xfrm>
            <a:off x="4335403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AB225-C562-024D-827D-C98669BC7A41}"/>
              </a:ext>
            </a:extLst>
          </p:cNvPr>
          <p:cNvCxnSpPr>
            <a:cxnSpLocks/>
          </p:cNvCxnSpPr>
          <p:nvPr/>
        </p:nvCxnSpPr>
        <p:spPr>
          <a:xfrm>
            <a:off x="5130808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3A445-667D-5E49-AD48-5F21F44280E4}"/>
              </a:ext>
            </a:extLst>
          </p:cNvPr>
          <p:cNvCxnSpPr>
            <a:cxnSpLocks/>
          </p:cNvCxnSpPr>
          <p:nvPr/>
        </p:nvCxnSpPr>
        <p:spPr>
          <a:xfrm>
            <a:off x="10932447" y="277960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635F42-A493-1B4A-AD75-940EB3735F16}"/>
              </a:ext>
            </a:extLst>
          </p:cNvPr>
          <p:cNvCxnSpPr>
            <a:cxnSpLocks/>
          </p:cNvCxnSpPr>
          <p:nvPr/>
        </p:nvCxnSpPr>
        <p:spPr>
          <a:xfrm>
            <a:off x="10137043" y="2779600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8BE90D2B-5C0E-1546-90C9-D6B70BE7AB06}"/>
              </a:ext>
            </a:extLst>
          </p:cNvPr>
          <p:cNvSpPr/>
          <p:nvPr/>
        </p:nvSpPr>
        <p:spPr>
          <a:xfrm rot="16200000">
            <a:off x="8841163" y="5341495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FEEB36-0B1D-A446-A7A2-31424494B4A1}"/>
              </a:ext>
            </a:extLst>
          </p:cNvPr>
          <p:cNvCxnSpPr>
            <a:cxnSpLocks/>
          </p:cNvCxnSpPr>
          <p:nvPr/>
        </p:nvCxnSpPr>
        <p:spPr>
          <a:xfrm>
            <a:off x="9346866" y="2779603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39A15201-2275-0D4B-9769-86E39C851A7E}"/>
              </a:ext>
            </a:extLst>
          </p:cNvPr>
          <p:cNvSpPr/>
          <p:nvPr/>
        </p:nvSpPr>
        <p:spPr>
          <a:xfrm rot="16200000">
            <a:off x="8045757" y="5337047"/>
            <a:ext cx="216000" cy="79540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5857C3-BEB1-E64D-BBD5-BE170DB3CD71}"/>
              </a:ext>
            </a:extLst>
          </p:cNvPr>
          <p:cNvCxnSpPr>
            <a:cxnSpLocks/>
          </p:cNvCxnSpPr>
          <p:nvPr/>
        </p:nvCxnSpPr>
        <p:spPr>
          <a:xfrm>
            <a:off x="8551460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774F8B-673A-914E-819B-BD3C416FF166}"/>
              </a:ext>
            </a:extLst>
          </p:cNvPr>
          <p:cNvCxnSpPr>
            <a:cxnSpLocks/>
          </p:cNvCxnSpPr>
          <p:nvPr/>
        </p:nvCxnSpPr>
        <p:spPr>
          <a:xfrm>
            <a:off x="7740410" y="2804651"/>
            <a:ext cx="0" cy="255600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4E7493-3A33-4941-8399-88F115F584B5}"/>
              </a:ext>
            </a:extLst>
          </p:cNvPr>
          <p:cNvSpPr txBox="1"/>
          <p:nvPr/>
        </p:nvSpPr>
        <p:spPr>
          <a:xfrm>
            <a:off x="6203866" y="5635191"/>
            <a:ext cx="39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800" dirty="0">
                <a:solidFill>
                  <a:schemeClr val="accent6"/>
                </a:solidFill>
              </a:rPr>
              <a:t>…</a:t>
            </a:r>
            <a:endParaRPr lang="en-TH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38CAE-0E29-3E41-9209-40B7792A17CF}"/>
              </a:ext>
            </a:extLst>
          </p:cNvPr>
          <p:cNvSpPr txBox="1"/>
          <p:nvPr/>
        </p:nvSpPr>
        <p:spPr>
          <a:xfrm>
            <a:off x="3505916" y="5800657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CE3A7-97B8-C14F-89E7-5728A88F33FA}"/>
              </a:ext>
            </a:extLst>
          </p:cNvPr>
          <p:cNvSpPr txBox="1"/>
          <p:nvPr/>
        </p:nvSpPr>
        <p:spPr>
          <a:xfrm>
            <a:off x="4294680" y="5802484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53A14E-CC74-264F-BA94-40BDB721A7FC}"/>
              </a:ext>
            </a:extLst>
          </p:cNvPr>
          <p:cNvSpPr txBox="1"/>
          <p:nvPr/>
        </p:nvSpPr>
        <p:spPr>
          <a:xfrm>
            <a:off x="7718484" y="5805880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2BE4E-1935-864A-A285-9EE31ACC78D8}"/>
              </a:ext>
            </a:extLst>
          </p:cNvPr>
          <p:cNvSpPr txBox="1"/>
          <p:nvPr/>
        </p:nvSpPr>
        <p:spPr>
          <a:xfrm>
            <a:off x="8513886" y="5808711"/>
            <a:ext cx="87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Y sd</a:t>
            </a:r>
          </a:p>
          <a:p>
            <a:pPr algn="ctr"/>
            <a:r>
              <a:rPr lang="en-US" sz="1400" dirty="0"/>
              <a:t>Z</a:t>
            </a:r>
            <a:r>
              <a:rPr lang="en-TH" sz="1400" dirty="0"/>
              <a:t> sd</a:t>
            </a:r>
          </a:p>
          <a:p>
            <a:pPr algn="ctr"/>
            <a:r>
              <a:rPr lang="en-TH" sz="1400" dirty="0"/>
              <a:t>activity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379AE-D828-1240-9FDB-70D21C3CDB12}"/>
              </a:ext>
            </a:extLst>
          </p:cNvPr>
          <p:cNvCxnSpPr>
            <a:cxnSpLocks/>
          </p:cNvCxnSpPr>
          <p:nvPr/>
        </p:nvCxnSpPr>
        <p:spPr>
          <a:xfrm>
            <a:off x="1949188" y="2804651"/>
            <a:ext cx="776618" cy="2556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4C4AB-7900-CF48-8E1E-4161A6F9A3FF}"/>
              </a:ext>
            </a:extLst>
          </p:cNvPr>
          <p:cNvCxnSpPr>
            <a:cxnSpLocks/>
          </p:cNvCxnSpPr>
          <p:nvPr/>
        </p:nvCxnSpPr>
        <p:spPr>
          <a:xfrm>
            <a:off x="9379552" y="2804651"/>
            <a:ext cx="734345" cy="25559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AFCD8E-6C15-434F-AB7F-F77EDBA74610}"/>
              </a:ext>
            </a:extLst>
          </p:cNvPr>
          <p:cNvCxnSpPr>
            <a:cxnSpLocks/>
          </p:cNvCxnSpPr>
          <p:nvPr/>
        </p:nvCxnSpPr>
        <p:spPr>
          <a:xfrm flipH="1">
            <a:off x="9304063" y="2797559"/>
            <a:ext cx="809834" cy="25531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183CBB-5155-1D47-A646-1B33FE29452A}"/>
              </a:ext>
            </a:extLst>
          </p:cNvPr>
          <p:cNvCxnSpPr>
            <a:cxnSpLocks/>
          </p:cNvCxnSpPr>
          <p:nvPr/>
        </p:nvCxnSpPr>
        <p:spPr>
          <a:xfrm flipH="1">
            <a:off x="1926041" y="2804650"/>
            <a:ext cx="799765" cy="25583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9D09C8-E0FF-6F46-93C5-37B0DF883F3D}"/>
              </a:ext>
            </a:extLst>
          </p:cNvPr>
          <p:cNvCxnSpPr>
            <a:cxnSpLocks/>
          </p:cNvCxnSpPr>
          <p:nvPr/>
        </p:nvCxnSpPr>
        <p:spPr>
          <a:xfrm>
            <a:off x="2748952" y="2804650"/>
            <a:ext cx="776618" cy="2556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15644F-B075-AD46-9D53-3012CEEF4506}"/>
              </a:ext>
            </a:extLst>
          </p:cNvPr>
          <p:cNvCxnSpPr>
            <a:cxnSpLocks/>
          </p:cNvCxnSpPr>
          <p:nvPr/>
        </p:nvCxnSpPr>
        <p:spPr>
          <a:xfrm flipH="1">
            <a:off x="2725805" y="2804649"/>
            <a:ext cx="799765" cy="25583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29E141-3CCA-DD4D-87B7-17AE9BFA04DA}"/>
              </a:ext>
            </a:extLst>
          </p:cNvPr>
          <p:cNvCxnSpPr>
            <a:cxnSpLocks/>
          </p:cNvCxnSpPr>
          <p:nvPr/>
        </p:nvCxnSpPr>
        <p:spPr>
          <a:xfrm>
            <a:off x="10156169" y="2804651"/>
            <a:ext cx="734345" cy="25559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CC9BD6-F6AE-6745-BFDD-B416F5ECF094}"/>
              </a:ext>
            </a:extLst>
          </p:cNvPr>
          <p:cNvCxnSpPr>
            <a:cxnSpLocks/>
          </p:cNvCxnSpPr>
          <p:nvPr/>
        </p:nvCxnSpPr>
        <p:spPr>
          <a:xfrm flipH="1">
            <a:off x="10080680" y="2797559"/>
            <a:ext cx="809834" cy="25531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033D-6536-1D47-A853-85B90B86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EC41-B423-344C-A509-A5FB575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TH" dirty="0"/>
              <a:t>eatures: </a:t>
            </a:r>
            <a:endParaRPr lang="th-TH" dirty="0"/>
          </a:p>
          <a:p>
            <a:pPr lvl="1"/>
            <a:r>
              <a:rPr lang="en-TH" dirty="0"/>
              <a:t>sd x, sd y, sd z</a:t>
            </a:r>
          </a:p>
          <a:p>
            <a:r>
              <a:rPr lang="en-US" dirty="0"/>
              <a:t>Label</a:t>
            </a:r>
            <a:r>
              <a:rPr lang="en-TH" dirty="0"/>
              <a:t>: </a:t>
            </a:r>
            <a:endParaRPr lang="th-TH" dirty="0"/>
          </a:p>
          <a:p>
            <a:pPr lvl="1"/>
            <a:r>
              <a:rPr lang="en-TH" dirty="0"/>
              <a:t>activity (stand, walk, run)</a:t>
            </a:r>
          </a:p>
          <a:p>
            <a:r>
              <a:rPr lang="en-US" dirty="0"/>
              <a:t>N</a:t>
            </a:r>
            <a:r>
              <a:rPr lang="en-TH" dirty="0"/>
              <a:t>umber of data: 9923 rows</a:t>
            </a:r>
          </a:p>
          <a:p>
            <a:pPr lvl="1"/>
            <a:r>
              <a:rPr lang="en-TH" dirty="0"/>
              <a:t>walk 3926 rows</a:t>
            </a:r>
          </a:p>
          <a:p>
            <a:pPr lvl="1"/>
            <a:r>
              <a:rPr lang="en-TH" dirty="0"/>
              <a:t>run 3786 rows</a:t>
            </a:r>
          </a:p>
          <a:p>
            <a:pPr lvl="1"/>
            <a:r>
              <a:rPr lang="en-TH" dirty="0"/>
              <a:t>stand 2211 rows</a:t>
            </a:r>
            <a:endParaRPr lang="th-TH" dirty="0"/>
          </a:p>
          <a:p>
            <a:r>
              <a:rPr lang="en-US" dirty="0"/>
              <a:t>Train model by </a:t>
            </a:r>
            <a:r>
              <a:rPr lang="en-US" dirty="0" err="1"/>
              <a:t>PySpark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9236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46C-883B-C842-90B2-08F11BFF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903C5-E266-7643-A72A-DFB3F71D552B}"/>
              </a:ext>
            </a:extLst>
          </p:cNvPr>
          <p:cNvSpPr txBox="1"/>
          <p:nvPr/>
        </p:nvSpPr>
        <p:spPr>
          <a:xfrm>
            <a:off x="10576214" y="1428750"/>
            <a:ext cx="102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1 run</a:t>
            </a:r>
          </a:p>
          <a:p>
            <a:r>
              <a:rPr lang="en-TH" dirty="0"/>
              <a:t>2 walk</a:t>
            </a:r>
          </a:p>
          <a:p>
            <a:r>
              <a:rPr lang="en-TH" dirty="0"/>
              <a:t>3 stand</a:t>
            </a:r>
          </a:p>
        </p:txBody>
      </p:sp>
      <p:pic>
        <p:nvPicPr>
          <p:cNvPr id="21" name="Content Placeholder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40AC10-2F33-6744-B654-473F6656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648" y="2285210"/>
            <a:ext cx="10515802" cy="4059973"/>
          </a:xfrm>
        </p:spPr>
      </p:pic>
    </p:spTree>
    <p:extLst>
      <p:ext uri="{BB962C8B-B14F-4D97-AF65-F5344CB8AC3E}">
        <p14:creationId xmlns:p14="http://schemas.microsoft.com/office/powerpoint/2010/main" val="291663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6D6C-022C-3146-862E-479498FB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Model Evaluation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312C16C-1708-7049-866E-9384C3D00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976273"/>
              </p:ext>
            </p:extLst>
          </p:nvPr>
        </p:nvGraphicFramePr>
        <p:xfrm>
          <a:off x="3587749" y="2387600"/>
          <a:ext cx="5168901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644">
                  <a:extLst>
                    <a:ext uri="{9D8B030D-6E8A-4147-A177-3AD203B41FA5}">
                      <a16:colId xmlns:a16="http://schemas.microsoft.com/office/drawing/2014/main" val="3243439745"/>
                    </a:ext>
                  </a:extLst>
                </a:gridCol>
                <a:gridCol w="940664">
                  <a:extLst>
                    <a:ext uri="{9D8B030D-6E8A-4147-A177-3AD203B41FA5}">
                      <a16:colId xmlns:a16="http://schemas.microsoft.com/office/drawing/2014/main" val="2431992882"/>
                    </a:ext>
                  </a:extLst>
                </a:gridCol>
                <a:gridCol w="1130697">
                  <a:extLst>
                    <a:ext uri="{9D8B030D-6E8A-4147-A177-3AD203B41FA5}">
                      <a16:colId xmlns:a16="http://schemas.microsoft.com/office/drawing/2014/main" val="13051357"/>
                    </a:ext>
                  </a:extLst>
                </a:gridCol>
                <a:gridCol w="1140199">
                  <a:extLst>
                    <a:ext uri="{9D8B030D-6E8A-4147-A177-3AD203B41FA5}">
                      <a16:colId xmlns:a16="http://schemas.microsoft.com/office/drawing/2014/main" val="1841350882"/>
                    </a:ext>
                  </a:extLst>
                </a:gridCol>
                <a:gridCol w="1130697">
                  <a:extLst>
                    <a:ext uri="{9D8B030D-6E8A-4147-A177-3AD203B41FA5}">
                      <a16:colId xmlns:a16="http://schemas.microsoft.com/office/drawing/2014/main" val="28543309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decision 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random 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forest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logistic 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6693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walk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0.893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0.899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0.972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1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0.962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0.960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0.913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71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0.926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0.929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0.941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7520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0.973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0.972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0.958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583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0.906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0.913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0.944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467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0.939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0.941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0.951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47754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precision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0.981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0.981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0.975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942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0.975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0.975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0.990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0111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0.978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>
                          <a:effectLst/>
                        </a:rPr>
                        <a:t>0.978</a:t>
                      </a:r>
                      <a:endParaRPr lang="en-TH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H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0.982</a:t>
                      </a:r>
                      <a:endParaRPr lang="en-TH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829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06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425-BAFF-4048-9CCC-CBC1915C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Real Time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B082-375B-474B-84EA-867A282D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2000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EBF65-0D09-2349-8BB0-1792BFF0AB98}"/>
              </a:ext>
            </a:extLst>
          </p:cNvPr>
          <p:cNvSpPr/>
          <p:nvPr/>
        </p:nvSpPr>
        <p:spPr>
          <a:xfrm>
            <a:off x="7838082" y="5241447"/>
            <a:ext cx="1773633" cy="456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3688E-AF6F-2B48-81B7-5A7056D64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23"/>
          <a:stretch/>
        </p:blipFill>
        <p:spPr>
          <a:xfrm>
            <a:off x="1371600" y="2286000"/>
            <a:ext cx="4978400" cy="27861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50D-8E05-634A-BDFE-DF5259E89CD6}"/>
              </a:ext>
            </a:extLst>
          </p:cNvPr>
          <p:cNvSpPr/>
          <p:nvPr/>
        </p:nvSpPr>
        <p:spPr>
          <a:xfrm>
            <a:off x="2780616" y="1715046"/>
            <a:ext cx="2160367" cy="456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Windows time 5 sec</a:t>
            </a:r>
            <a:endParaRPr lang="en-T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D0F76-0B57-2649-93F9-0EFBB325CA58}"/>
              </a:ext>
            </a:extLst>
          </p:cNvPr>
          <p:cNvSpPr/>
          <p:nvPr/>
        </p:nvSpPr>
        <p:spPr>
          <a:xfrm>
            <a:off x="3441700" y="2286001"/>
            <a:ext cx="901700" cy="273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4DCCCB-159A-CF47-B3B7-D268AA19CC01}"/>
              </a:ext>
            </a:extLst>
          </p:cNvPr>
          <p:cNvSpPr/>
          <p:nvPr/>
        </p:nvSpPr>
        <p:spPr>
          <a:xfrm>
            <a:off x="4394200" y="2311074"/>
            <a:ext cx="846000" cy="273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C02A0-37FA-4F4B-87C0-E27977FF83AB}"/>
              </a:ext>
            </a:extLst>
          </p:cNvPr>
          <p:cNvSpPr/>
          <p:nvPr/>
        </p:nvSpPr>
        <p:spPr>
          <a:xfrm>
            <a:off x="5297882" y="2285999"/>
            <a:ext cx="864000" cy="273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EB82D-644B-134C-90F4-4D0E32FD3DDA}"/>
              </a:ext>
            </a:extLst>
          </p:cNvPr>
          <p:cNvSpPr/>
          <p:nvPr/>
        </p:nvSpPr>
        <p:spPr>
          <a:xfrm>
            <a:off x="3600450" y="5241447"/>
            <a:ext cx="584200" cy="456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sd</a:t>
            </a:r>
            <a:r>
              <a:rPr lang="en-US" dirty="0"/>
              <a:t> x</a:t>
            </a:r>
            <a:endParaRPr lang="en-T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4944C-4F71-E34F-9FE4-35D47DCA4668}"/>
              </a:ext>
            </a:extLst>
          </p:cNvPr>
          <p:cNvSpPr/>
          <p:nvPr/>
        </p:nvSpPr>
        <p:spPr>
          <a:xfrm>
            <a:off x="4525100" y="5241447"/>
            <a:ext cx="584200" cy="456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sd</a:t>
            </a:r>
            <a:r>
              <a:rPr lang="en-US" dirty="0"/>
              <a:t> y</a:t>
            </a:r>
            <a:endParaRPr lang="en-T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8EBDC2-A295-894A-ABC3-2136DF297E62}"/>
              </a:ext>
            </a:extLst>
          </p:cNvPr>
          <p:cNvSpPr/>
          <p:nvPr/>
        </p:nvSpPr>
        <p:spPr>
          <a:xfrm>
            <a:off x="5466350" y="5241447"/>
            <a:ext cx="584200" cy="4566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sd</a:t>
            </a:r>
            <a:r>
              <a:rPr lang="en-US" dirty="0"/>
              <a:t> z</a:t>
            </a:r>
            <a:endParaRPr lang="en-TH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E9756C-09B1-6743-88E4-F6F62B53DAE1}"/>
              </a:ext>
            </a:extLst>
          </p:cNvPr>
          <p:cNvCxnSpPr/>
          <p:nvPr/>
        </p:nvCxnSpPr>
        <p:spPr>
          <a:xfrm>
            <a:off x="6350000" y="5469774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38DB8-8029-B34F-A499-BF9CADD49451}"/>
              </a:ext>
            </a:extLst>
          </p:cNvPr>
          <p:cNvCxnSpPr>
            <a:cxnSpLocks/>
          </p:cNvCxnSpPr>
          <p:nvPr/>
        </p:nvCxnSpPr>
        <p:spPr>
          <a:xfrm flipV="1">
            <a:off x="8724898" y="4077000"/>
            <a:ext cx="0" cy="970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73DF24-2206-FA42-B78F-18DC8434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13" y="2667397"/>
            <a:ext cx="3006769" cy="11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58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{DAC4A40C-85FA-DA46-B5A5-5F675313F94D}tf10001072</Template>
  <TotalTime>559</TotalTime>
  <Words>253</Words>
  <Application>Microsoft Macintosh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Activity Recognition</vt:lpstr>
      <vt:lpstr>Diagram</vt:lpstr>
      <vt:lpstr>Training Data</vt:lpstr>
      <vt:lpstr>Training Data</vt:lpstr>
      <vt:lpstr>Training Model</vt:lpstr>
      <vt:lpstr>Boxplot</vt:lpstr>
      <vt:lpstr>Model Evaluation</vt:lpstr>
      <vt:lpstr>Real Time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ชลธิรา มหาตมวดี</dc:creator>
  <cp:lastModifiedBy>ชลธิรา มหาตมวดี</cp:lastModifiedBy>
  <cp:revision>35</cp:revision>
  <dcterms:created xsi:type="dcterms:W3CDTF">2021-04-13T10:12:31Z</dcterms:created>
  <dcterms:modified xsi:type="dcterms:W3CDTF">2021-04-27T08:45:03Z</dcterms:modified>
</cp:coreProperties>
</file>