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1" r:id="rId3"/>
    <p:sldId id="262" r:id="rId4"/>
    <p:sldId id="258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Siew Keong, Choo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7875" y="3910650"/>
            <a:ext cx="5863905" cy="686518"/>
          </a:xfrm>
        </p:spPr>
        <p:txBody>
          <a:bodyPr>
            <a:normAutofit/>
          </a:bodyPr>
          <a:lstStyle/>
          <a:p>
            <a:r>
              <a:rPr lang="en-US" sz="2800" dirty="0"/>
              <a:t>Senior Validation Engineer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4E86-514C-FF6A-9EDB-9BAB06F5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7045"/>
            <a:ext cx="10353762" cy="1257300"/>
          </a:xfrm>
        </p:spPr>
        <p:txBody>
          <a:bodyPr/>
          <a:lstStyle/>
          <a:p>
            <a:r>
              <a:rPr lang="en-US" dirty="0"/>
              <a:t>My Working Experiences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0E62B-5E36-E72B-9B73-53F1123010F6}"/>
              </a:ext>
            </a:extLst>
          </p:cNvPr>
          <p:cNvSpPr/>
          <p:nvPr/>
        </p:nvSpPr>
        <p:spPr>
          <a:xfrm>
            <a:off x="400050" y="5486206"/>
            <a:ext cx="22955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Graduation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32871-02B3-2FB4-DE27-A0AFE34AEA5F}"/>
              </a:ext>
            </a:extLst>
          </p:cNvPr>
          <p:cNvSpPr/>
          <p:nvPr/>
        </p:nvSpPr>
        <p:spPr>
          <a:xfrm>
            <a:off x="3200400" y="4181281"/>
            <a:ext cx="22955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Automation Engineer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D20E36-32D6-CC5D-C685-EEA9B5BF7B35}"/>
              </a:ext>
            </a:extLst>
          </p:cNvPr>
          <p:cNvSpPr/>
          <p:nvPr/>
        </p:nvSpPr>
        <p:spPr>
          <a:xfrm>
            <a:off x="6096000" y="2933506"/>
            <a:ext cx="22955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Engineer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608E6-8431-8680-26BB-75805CFD31DD}"/>
              </a:ext>
            </a:extLst>
          </p:cNvPr>
          <p:cNvSpPr/>
          <p:nvPr/>
        </p:nvSpPr>
        <p:spPr>
          <a:xfrm>
            <a:off x="8915400" y="1590481"/>
            <a:ext cx="22955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Sr. Validation Engineer</a:t>
            </a:r>
            <a:endParaRPr lang="en-MY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A88A9C6-C7A3-4BD2-164B-AD476D1FC321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5400000" flipH="1" flipV="1">
            <a:off x="1852613" y="4138420"/>
            <a:ext cx="1042987" cy="1652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289DCD6-9044-FE4F-F00E-BC4FC5A81D4B}"/>
              </a:ext>
            </a:extLst>
          </p:cNvPr>
          <p:cNvCxnSpPr>
            <a:stCxn id="9" idx="0"/>
            <a:endCxn id="10" idx="1"/>
          </p:cNvCxnSpPr>
          <p:nvPr/>
        </p:nvCxnSpPr>
        <p:spPr>
          <a:xfrm rot="5400000" flipH="1" flipV="1">
            <a:off x="4729163" y="2814445"/>
            <a:ext cx="985837" cy="17478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2CC8F65-45D8-9D63-CD03-7BC90902868B}"/>
              </a:ext>
            </a:extLst>
          </p:cNvPr>
          <p:cNvCxnSpPr>
            <a:stCxn id="10" idx="0"/>
            <a:endCxn id="11" idx="1"/>
          </p:cNvCxnSpPr>
          <p:nvPr/>
        </p:nvCxnSpPr>
        <p:spPr>
          <a:xfrm rot="5400000" flipH="1" flipV="1">
            <a:off x="7539038" y="1557145"/>
            <a:ext cx="1081087" cy="16716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43E5D6-3B47-7428-B2D7-55A69EF2B374}"/>
              </a:ext>
            </a:extLst>
          </p:cNvPr>
          <p:cNvSpPr txBox="1"/>
          <p:nvPr/>
        </p:nvSpPr>
        <p:spPr>
          <a:xfrm>
            <a:off x="3248024" y="4733731"/>
            <a:ext cx="2447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Testing tool and environment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UI manual testing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UI automated testing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5730C-9578-2608-6C27-7CC5D2EFD660}"/>
              </a:ext>
            </a:extLst>
          </p:cNvPr>
          <p:cNvSpPr txBox="1"/>
          <p:nvPr/>
        </p:nvSpPr>
        <p:spPr>
          <a:xfrm>
            <a:off x="6238874" y="3485956"/>
            <a:ext cx="22955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Hardware testing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Test data automation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Test execution and improvement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7FBAC9-5C0B-A55F-1316-A69C2740E34E}"/>
              </a:ext>
            </a:extLst>
          </p:cNvPr>
          <p:cNvSpPr txBox="1"/>
          <p:nvPr/>
        </p:nvSpPr>
        <p:spPr>
          <a:xfrm>
            <a:off x="8924924" y="2133406"/>
            <a:ext cx="2447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Manual testing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Test management (requirement, design, execution, analysis)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Test planning (resource and schedule)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Test document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Frontend testing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Backend testing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UI automation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API automation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Customer support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Team supervision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Collaboration among projects and teams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69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232D5B-BEEE-CC08-943B-1BC75D9CCF14}"/>
              </a:ext>
            </a:extLst>
          </p:cNvPr>
          <p:cNvSpPr/>
          <p:nvPr/>
        </p:nvSpPr>
        <p:spPr>
          <a:xfrm>
            <a:off x="4774016" y="2557168"/>
            <a:ext cx="2944536" cy="29662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F4159E-F18C-FBC6-70E2-8AE62F57BA8D}"/>
              </a:ext>
            </a:extLst>
          </p:cNvPr>
          <p:cNvSpPr/>
          <p:nvPr/>
        </p:nvSpPr>
        <p:spPr>
          <a:xfrm>
            <a:off x="4345408" y="2300206"/>
            <a:ext cx="2944536" cy="28858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EFCA1-5180-2122-CF64-1E7432FD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037"/>
            <a:ext cx="10353762" cy="1257300"/>
          </a:xfrm>
        </p:spPr>
        <p:txBody>
          <a:bodyPr/>
          <a:lstStyle/>
          <a:p>
            <a:r>
              <a:rPr lang="en-US" dirty="0"/>
              <a:t>My Current Job</a:t>
            </a:r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0047CB-FCAF-78AE-1135-14E8D7D75BF5}"/>
              </a:ext>
            </a:extLst>
          </p:cNvPr>
          <p:cNvSpPr/>
          <p:nvPr/>
        </p:nvSpPr>
        <p:spPr>
          <a:xfrm>
            <a:off x="1459635" y="2830399"/>
            <a:ext cx="1903825" cy="17701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</a:t>
            </a:r>
            <a:endParaRPr lang="en-MY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E486B-7109-2E0E-4829-B37504C3BEA5}"/>
              </a:ext>
            </a:extLst>
          </p:cNvPr>
          <p:cNvSpPr/>
          <p:nvPr/>
        </p:nvSpPr>
        <p:spPr>
          <a:xfrm>
            <a:off x="8743345" y="2830399"/>
            <a:ext cx="1912214" cy="1770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</a:t>
            </a:r>
            <a:endParaRPr lang="en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2259D6-E144-5F61-9B02-A2FCFA268BF3}"/>
              </a:ext>
            </a:extLst>
          </p:cNvPr>
          <p:cNvCxnSpPr/>
          <p:nvPr/>
        </p:nvCxnSpPr>
        <p:spPr>
          <a:xfrm flipH="1">
            <a:off x="3371850" y="4328594"/>
            <a:ext cx="5371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0B7268-6252-E4AA-366E-5237092EA93E}"/>
              </a:ext>
            </a:extLst>
          </p:cNvPr>
          <p:cNvSpPr txBox="1"/>
          <p:nvPr/>
        </p:nvSpPr>
        <p:spPr>
          <a:xfrm>
            <a:off x="5260070" y="4052806"/>
            <a:ext cx="128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  <a:endParaRPr lang="en-MY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1151C-1315-7272-7628-15A40FF7DA19}"/>
              </a:ext>
            </a:extLst>
          </p:cNvPr>
          <p:cNvSpPr txBox="1"/>
          <p:nvPr/>
        </p:nvSpPr>
        <p:spPr>
          <a:xfrm>
            <a:off x="5149179" y="4292766"/>
            <a:ext cx="127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Status, Data</a:t>
            </a:r>
            <a:endParaRPr lang="en-MY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8F9F8-E3B3-8213-FC1C-98B681342911}"/>
              </a:ext>
            </a:extLst>
          </p:cNvPr>
          <p:cNvSpPr txBox="1"/>
          <p:nvPr/>
        </p:nvSpPr>
        <p:spPr>
          <a:xfrm>
            <a:off x="5328413" y="2830399"/>
            <a:ext cx="105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</a:t>
            </a:r>
            <a:endParaRPr lang="en-MY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41DBE-61CD-5FC4-3BF8-8C9D619E6545}"/>
              </a:ext>
            </a:extLst>
          </p:cNvPr>
          <p:cNvSpPr txBox="1"/>
          <p:nvPr/>
        </p:nvSpPr>
        <p:spPr>
          <a:xfrm>
            <a:off x="5141233" y="3110358"/>
            <a:ext cx="157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Method, Data</a:t>
            </a:r>
            <a:endParaRPr lang="en-MY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B0AF0D-6F0B-81DB-54A5-017EDFC0DF70}"/>
              </a:ext>
            </a:extLst>
          </p:cNvPr>
          <p:cNvCxnSpPr/>
          <p:nvPr/>
        </p:nvCxnSpPr>
        <p:spPr>
          <a:xfrm>
            <a:off x="3371850" y="3130716"/>
            <a:ext cx="5371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FEDB17-28C4-5DF6-511B-A8ACD201ED53}"/>
              </a:ext>
            </a:extLst>
          </p:cNvPr>
          <p:cNvSpPr txBox="1"/>
          <p:nvPr/>
        </p:nvSpPr>
        <p:spPr>
          <a:xfrm>
            <a:off x="4872785" y="3524999"/>
            <a:ext cx="205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PROTOCOL</a:t>
            </a:r>
            <a:endParaRPr lang="en-MY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1C25CA-9EC4-A8FC-638A-A38DA747EDE6}"/>
              </a:ext>
            </a:extLst>
          </p:cNvPr>
          <p:cNvSpPr txBox="1"/>
          <p:nvPr/>
        </p:nvSpPr>
        <p:spPr>
          <a:xfrm>
            <a:off x="4941026" y="1922702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Frontend Testing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46C363-7201-C653-B4EE-F74738FF527C}"/>
              </a:ext>
            </a:extLst>
          </p:cNvPr>
          <p:cNvSpPr txBox="1"/>
          <p:nvPr/>
        </p:nvSpPr>
        <p:spPr>
          <a:xfrm>
            <a:off x="5411753" y="5495729"/>
            <a:ext cx="17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Backend Testing</a:t>
            </a:r>
            <a:endParaRPr lang="en-MY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  <p:bldP spid="11" grpId="0"/>
      <p:bldP spid="13" grpId="0"/>
      <p:bldP spid="8" grpId="0"/>
      <p:bldP spid="14" grpId="0"/>
      <p:bldP spid="19" grpId="0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2351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Knowledge Migration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AB155-4F27-12A9-AD3E-F00F9122C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38" y="1466757"/>
            <a:ext cx="2237768" cy="4467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7F3F33-AA31-A6C4-07CA-51B5047DC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07" y="1466757"/>
            <a:ext cx="3381906" cy="4482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FB959F-B815-F401-D210-E9B0AD84D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313" y="1466758"/>
            <a:ext cx="3477418" cy="44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EFF4-9310-073E-342C-6F080779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3695"/>
            <a:ext cx="10353762" cy="1257300"/>
          </a:xfrm>
        </p:spPr>
        <p:txBody>
          <a:bodyPr/>
          <a:lstStyle/>
          <a:p>
            <a:r>
              <a:rPr lang="en-US" dirty="0"/>
              <a:t>Testing Flows</a:t>
            </a:r>
            <a:endParaRPr lang="en-MY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E372A3-BEFC-0745-F553-1548E64D05A1}"/>
              </a:ext>
            </a:extLst>
          </p:cNvPr>
          <p:cNvCxnSpPr/>
          <p:nvPr/>
        </p:nvCxnSpPr>
        <p:spPr>
          <a:xfrm>
            <a:off x="1532958" y="3592282"/>
            <a:ext cx="317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459376-6016-838D-AD41-011B1C0C3C03}"/>
              </a:ext>
            </a:extLst>
          </p:cNvPr>
          <p:cNvSpPr txBox="1"/>
          <p:nvPr/>
        </p:nvSpPr>
        <p:spPr>
          <a:xfrm>
            <a:off x="233263" y="3440138"/>
            <a:ext cx="130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Agile development</a:t>
            </a:r>
            <a:endParaRPr lang="en-MY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A1081-16BC-2AED-848B-D493D81254E1}"/>
              </a:ext>
            </a:extLst>
          </p:cNvPr>
          <p:cNvSpPr txBox="1"/>
          <p:nvPr/>
        </p:nvSpPr>
        <p:spPr>
          <a:xfrm>
            <a:off x="5635692" y="1800805"/>
            <a:ext cx="151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Manual testing</a:t>
            </a:r>
            <a:endParaRPr lang="en-MY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767892-27B7-A9BD-7E57-1F9AB9AA9637}"/>
              </a:ext>
            </a:extLst>
          </p:cNvPr>
          <p:cNvSpPr txBox="1"/>
          <p:nvPr/>
        </p:nvSpPr>
        <p:spPr>
          <a:xfrm>
            <a:off x="5638796" y="4948329"/>
            <a:ext cx="15177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Automated testing</a:t>
            </a:r>
            <a:endParaRPr lang="en-MY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942459-1FA4-64D4-5EDB-4763D7478273}"/>
              </a:ext>
            </a:extLst>
          </p:cNvPr>
          <p:cNvSpPr txBox="1"/>
          <p:nvPr/>
        </p:nvSpPr>
        <p:spPr>
          <a:xfrm>
            <a:off x="10957245" y="3436770"/>
            <a:ext cx="8178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Release</a:t>
            </a:r>
            <a:endParaRPr lang="en-MY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A686BC-62D2-447F-2574-0BCC4011DC2A}"/>
              </a:ext>
            </a:extLst>
          </p:cNvPr>
          <p:cNvSpPr txBox="1"/>
          <p:nvPr/>
        </p:nvSpPr>
        <p:spPr>
          <a:xfrm>
            <a:off x="9028917" y="3430545"/>
            <a:ext cx="93617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Execution</a:t>
            </a:r>
            <a:endParaRPr lang="en-MY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A201E0-EB94-1417-1956-89DAB0324E7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965090" y="3584434"/>
            <a:ext cx="967281" cy="9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742CC2-6205-621A-81B7-2D268F78CD5C}"/>
              </a:ext>
            </a:extLst>
          </p:cNvPr>
          <p:cNvSpPr txBox="1"/>
          <p:nvPr/>
        </p:nvSpPr>
        <p:spPr>
          <a:xfrm>
            <a:off x="10117495" y="3338380"/>
            <a:ext cx="755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F2916B-8DFF-F01B-DD7C-3E303E05AC8A}"/>
              </a:ext>
            </a:extLst>
          </p:cNvPr>
          <p:cNvSpPr txBox="1"/>
          <p:nvPr/>
        </p:nvSpPr>
        <p:spPr>
          <a:xfrm>
            <a:off x="10161045" y="3565639"/>
            <a:ext cx="755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Report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FD81BCC-DDFB-AE00-EA55-D451EC68F1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2381" y="1223049"/>
            <a:ext cx="1371665" cy="28349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E8A0F54-D0CB-5C45-82DF-3DEE0FBF1DB1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3593446" y="3056867"/>
            <a:ext cx="1252639" cy="28380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9057B40-F90A-3526-EDB8-5965BD6E62DD}"/>
              </a:ext>
            </a:extLst>
          </p:cNvPr>
          <p:cNvCxnSpPr>
            <a:cxnSpLocks/>
            <a:stCxn id="16" idx="3"/>
            <a:endCxn id="28" idx="0"/>
          </p:cNvCxnSpPr>
          <p:nvPr/>
        </p:nvCxnSpPr>
        <p:spPr>
          <a:xfrm>
            <a:off x="7153460" y="1954694"/>
            <a:ext cx="2343544" cy="1475851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9F72D71-8E63-E821-7A85-71883D4BA4BF}"/>
              </a:ext>
            </a:extLst>
          </p:cNvPr>
          <p:cNvCxnSpPr>
            <a:cxnSpLocks/>
            <a:stCxn id="18" idx="3"/>
            <a:endCxn id="28" idx="2"/>
          </p:cNvCxnSpPr>
          <p:nvPr/>
        </p:nvCxnSpPr>
        <p:spPr>
          <a:xfrm flipV="1">
            <a:off x="7156582" y="3738322"/>
            <a:ext cx="2340422" cy="13638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802477-57E7-72CA-4802-F110D5DA36B8}"/>
              </a:ext>
            </a:extLst>
          </p:cNvPr>
          <p:cNvSpPr txBox="1"/>
          <p:nvPr/>
        </p:nvSpPr>
        <p:spPr>
          <a:xfrm>
            <a:off x="3099317" y="1708960"/>
            <a:ext cx="2667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Understand, Plan, Design, Setup</a:t>
            </a:r>
            <a:endParaRPr lang="en-MY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70E176-871B-5355-89AC-0EB17D6C272C}"/>
              </a:ext>
            </a:extLst>
          </p:cNvPr>
          <p:cNvSpPr txBox="1"/>
          <p:nvPr/>
        </p:nvSpPr>
        <p:spPr>
          <a:xfrm>
            <a:off x="3074435" y="4856490"/>
            <a:ext cx="2667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Research, Learn, Develop, Expand</a:t>
            </a:r>
            <a:endParaRPr lang="en-MY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B9C2CA-E057-27A3-0DB9-97D993912723}"/>
              </a:ext>
            </a:extLst>
          </p:cNvPr>
          <p:cNvSpPr txBox="1"/>
          <p:nvPr/>
        </p:nvSpPr>
        <p:spPr>
          <a:xfrm>
            <a:off x="7179902" y="1721401"/>
            <a:ext cx="266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Smoke testing, User acceptance testing, Regression testing, Security testing</a:t>
            </a:r>
            <a:endParaRPr lang="en-MY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89BA73-A6FF-1679-5B06-F019635882CD}"/>
              </a:ext>
            </a:extLst>
          </p:cNvPr>
          <p:cNvSpPr txBox="1"/>
          <p:nvPr/>
        </p:nvSpPr>
        <p:spPr>
          <a:xfrm>
            <a:off x="7155019" y="4878256"/>
            <a:ext cx="266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Unit testing, Integration testing, Performance testing, Usability testing</a:t>
            </a:r>
            <a:endParaRPr lang="en-MY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A4E8E1-7035-B00F-B385-D622E621186E}"/>
              </a:ext>
            </a:extLst>
          </p:cNvPr>
          <p:cNvSpPr txBox="1"/>
          <p:nvPr/>
        </p:nvSpPr>
        <p:spPr>
          <a:xfrm>
            <a:off x="3827094" y="3390345"/>
            <a:ext cx="511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E</a:t>
            </a:r>
            <a:r>
              <a:rPr lang="en-US" dirty="0"/>
              <a:t>.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/>
              <a:t>.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echniques + </a:t>
            </a:r>
            <a:r>
              <a:rPr lang="en-US" dirty="0">
                <a:solidFill>
                  <a:srgbClr val="00B0F0"/>
                </a:solidFill>
              </a:rPr>
              <a:t>E</a:t>
            </a:r>
            <a:r>
              <a:rPr lang="en-US" dirty="0"/>
              <a:t>xecutions + 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/>
              <a:t>trategics +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ools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46DEC-3B4A-59C3-DC0E-3A350397CF07}"/>
              </a:ext>
            </a:extLst>
          </p:cNvPr>
          <p:cNvSpPr txBox="1"/>
          <p:nvPr/>
        </p:nvSpPr>
        <p:spPr>
          <a:xfrm>
            <a:off x="1870744" y="3326360"/>
            <a:ext cx="18623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Software / Application under test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285673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8" grpId="0" animBg="1"/>
      <p:bldP spid="26" grpId="0" animBg="1"/>
      <p:bldP spid="28" grpId="0" animBg="1"/>
      <p:bldP spid="34" grpId="0"/>
      <p:bldP spid="35" grpId="0"/>
      <p:bldP spid="45" grpId="0"/>
      <p:bldP spid="46" grpId="0"/>
      <p:bldP spid="47" grpId="0"/>
      <p:bldP spid="48" grpId="0"/>
      <p:bldP spid="49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0CB1-ACB3-B97F-E72F-05FFB07F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9725"/>
            <a:ext cx="10353762" cy="1257300"/>
          </a:xfrm>
        </p:spPr>
        <p:txBody>
          <a:bodyPr/>
          <a:lstStyle/>
          <a:p>
            <a:r>
              <a:rPr lang="en-US" dirty="0"/>
              <a:t>My Roles in The Current Job</a:t>
            </a:r>
            <a:endParaRPr lang="en-MY" dirty="0"/>
          </a:p>
        </p:txBody>
      </p:sp>
      <p:pic>
        <p:nvPicPr>
          <p:cNvPr id="5" name="Graphic 4" descr="Office worker male outline">
            <a:extLst>
              <a:ext uri="{FF2B5EF4-FFF2-40B4-BE49-F238E27FC236}">
                <a16:creationId xmlns:a16="http://schemas.microsoft.com/office/drawing/2014/main" id="{FC59FF94-2498-F778-2237-901AB7242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12" y="2989434"/>
            <a:ext cx="1575034" cy="15750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2AA959-DA5B-A4FF-E5D8-D52E8A32DBD1}"/>
              </a:ext>
            </a:extLst>
          </p:cNvPr>
          <p:cNvSpPr/>
          <p:nvPr/>
        </p:nvSpPr>
        <p:spPr>
          <a:xfrm>
            <a:off x="5267344" y="2989435"/>
            <a:ext cx="1753300" cy="1650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F35A82D-3FF7-B001-35CB-476F36BD0B99}"/>
              </a:ext>
            </a:extLst>
          </p:cNvPr>
          <p:cNvSpPr/>
          <p:nvPr/>
        </p:nvSpPr>
        <p:spPr>
          <a:xfrm>
            <a:off x="4842588" y="1380927"/>
            <a:ext cx="2435290" cy="1279366"/>
          </a:xfrm>
          <a:custGeom>
            <a:avLst/>
            <a:gdLst>
              <a:gd name="connsiteX0" fmla="*/ 0 w 2435290"/>
              <a:gd name="connsiteY0" fmla="*/ 0 h 829647"/>
              <a:gd name="connsiteX1" fmla="*/ 405882 w 2435290"/>
              <a:gd name="connsiteY1" fmla="*/ 0 h 829647"/>
              <a:gd name="connsiteX2" fmla="*/ 405882 w 2435290"/>
              <a:gd name="connsiteY2" fmla="*/ 0 h 829647"/>
              <a:gd name="connsiteX3" fmla="*/ 1014704 w 2435290"/>
              <a:gd name="connsiteY3" fmla="*/ 0 h 829647"/>
              <a:gd name="connsiteX4" fmla="*/ 2435290 w 2435290"/>
              <a:gd name="connsiteY4" fmla="*/ 0 h 829647"/>
              <a:gd name="connsiteX5" fmla="*/ 2435290 w 2435290"/>
              <a:gd name="connsiteY5" fmla="*/ 483961 h 829647"/>
              <a:gd name="connsiteX6" fmla="*/ 2435290 w 2435290"/>
              <a:gd name="connsiteY6" fmla="*/ 483961 h 829647"/>
              <a:gd name="connsiteX7" fmla="*/ 2435290 w 2435290"/>
              <a:gd name="connsiteY7" fmla="*/ 691373 h 829647"/>
              <a:gd name="connsiteX8" fmla="*/ 2435290 w 2435290"/>
              <a:gd name="connsiteY8" fmla="*/ 829647 h 829647"/>
              <a:gd name="connsiteX9" fmla="*/ 1014704 w 2435290"/>
              <a:gd name="connsiteY9" fmla="*/ 829647 h 829647"/>
              <a:gd name="connsiteX10" fmla="*/ 1186157 w 2435290"/>
              <a:gd name="connsiteY10" fmla="*/ 933353 h 829647"/>
              <a:gd name="connsiteX11" fmla="*/ 405882 w 2435290"/>
              <a:gd name="connsiteY11" fmla="*/ 829647 h 829647"/>
              <a:gd name="connsiteX12" fmla="*/ 0 w 2435290"/>
              <a:gd name="connsiteY12" fmla="*/ 829647 h 829647"/>
              <a:gd name="connsiteX13" fmla="*/ 0 w 2435290"/>
              <a:gd name="connsiteY13" fmla="*/ 691373 h 829647"/>
              <a:gd name="connsiteX14" fmla="*/ 0 w 2435290"/>
              <a:gd name="connsiteY14" fmla="*/ 483961 h 829647"/>
              <a:gd name="connsiteX15" fmla="*/ 0 w 2435290"/>
              <a:gd name="connsiteY15" fmla="*/ 483961 h 829647"/>
              <a:gd name="connsiteX16" fmla="*/ 0 w 2435290"/>
              <a:gd name="connsiteY16" fmla="*/ 0 h 829647"/>
              <a:gd name="connsiteX0" fmla="*/ 0 w 2435290"/>
              <a:gd name="connsiteY0" fmla="*/ 0 h 933353"/>
              <a:gd name="connsiteX1" fmla="*/ 405882 w 2435290"/>
              <a:gd name="connsiteY1" fmla="*/ 0 h 933353"/>
              <a:gd name="connsiteX2" fmla="*/ 405882 w 2435290"/>
              <a:gd name="connsiteY2" fmla="*/ 0 h 933353"/>
              <a:gd name="connsiteX3" fmla="*/ 1014704 w 2435290"/>
              <a:gd name="connsiteY3" fmla="*/ 0 h 933353"/>
              <a:gd name="connsiteX4" fmla="*/ 2435290 w 2435290"/>
              <a:gd name="connsiteY4" fmla="*/ 0 h 933353"/>
              <a:gd name="connsiteX5" fmla="*/ 2435290 w 2435290"/>
              <a:gd name="connsiteY5" fmla="*/ 483961 h 933353"/>
              <a:gd name="connsiteX6" fmla="*/ 2435290 w 2435290"/>
              <a:gd name="connsiteY6" fmla="*/ 483961 h 933353"/>
              <a:gd name="connsiteX7" fmla="*/ 2435290 w 2435290"/>
              <a:gd name="connsiteY7" fmla="*/ 691373 h 933353"/>
              <a:gd name="connsiteX8" fmla="*/ 2435290 w 2435290"/>
              <a:gd name="connsiteY8" fmla="*/ 829647 h 933353"/>
              <a:gd name="connsiteX9" fmla="*/ 1677177 w 2435290"/>
              <a:gd name="connsiteY9" fmla="*/ 820317 h 933353"/>
              <a:gd name="connsiteX10" fmla="*/ 1186157 w 2435290"/>
              <a:gd name="connsiteY10" fmla="*/ 933353 h 933353"/>
              <a:gd name="connsiteX11" fmla="*/ 405882 w 2435290"/>
              <a:gd name="connsiteY11" fmla="*/ 829647 h 933353"/>
              <a:gd name="connsiteX12" fmla="*/ 0 w 2435290"/>
              <a:gd name="connsiteY12" fmla="*/ 829647 h 933353"/>
              <a:gd name="connsiteX13" fmla="*/ 0 w 2435290"/>
              <a:gd name="connsiteY13" fmla="*/ 691373 h 933353"/>
              <a:gd name="connsiteX14" fmla="*/ 0 w 2435290"/>
              <a:gd name="connsiteY14" fmla="*/ 483961 h 933353"/>
              <a:gd name="connsiteX15" fmla="*/ 0 w 2435290"/>
              <a:gd name="connsiteY15" fmla="*/ 483961 h 933353"/>
              <a:gd name="connsiteX16" fmla="*/ 0 w 2435290"/>
              <a:gd name="connsiteY16" fmla="*/ 0 h 933353"/>
              <a:gd name="connsiteX0" fmla="*/ 0 w 2435290"/>
              <a:gd name="connsiteY0" fmla="*/ 0 h 933353"/>
              <a:gd name="connsiteX1" fmla="*/ 405882 w 2435290"/>
              <a:gd name="connsiteY1" fmla="*/ 0 h 933353"/>
              <a:gd name="connsiteX2" fmla="*/ 405882 w 2435290"/>
              <a:gd name="connsiteY2" fmla="*/ 0 h 933353"/>
              <a:gd name="connsiteX3" fmla="*/ 1014704 w 2435290"/>
              <a:gd name="connsiteY3" fmla="*/ 0 h 933353"/>
              <a:gd name="connsiteX4" fmla="*/ 2435290 w 2435290"/>
              <a:gd name="connsiteY4" fmla="*/ 0 h 933353"/>
              <a:gd name="connsiteX5" fmla="*/ 2435290 w 2435290"/>
              <a:gd name="connsiteY5" fmla="*/ 483961 h 933353"/>
              <a:gd name="connsiteX6" fmla="*/ 2435290 w 2435290"/>
              <a:gd name="connsiteY6" fmla="*/ 483961 h 933353"/>
              <a:gd name="connsiteX7" fmla="*/ 2435290 w 2435290"/>
              <a:gd name="connsiteY7" fmla="*/ 691373 h 933353"/>
              <a:gd name="connsiteX8" fmla="*/ 2435290 w 2435290"/>
              <a:gd name="connsiteY8" fmla="*/ 829647 h 933353"/>
              <a:gd name="connsiteX9" fmla="*/ 1677177 w 2435290"/>
              <a:gd name="connsiteY9" fmla="*/ 820317 h 933353"/>
              <a:gd name="connsiteX10" fmla="*/ 1186157 w 2435290"/>
              <a:gd name="connsiteY10" fmla="*/ 933353 h 933353"/>
              <a:gd name="connsiteX11" fmla="*/ 1021702 w 2435290"/>
              <a:gd name="connsiteY11" fmla="*/ 820316 h 933353"/>
              <a:gd name="connsiteX12" fmla="*/ 0 w 2435290"/>
              <a:gd name="connsiteY12" fmla="*/ 829647 h 933353"/>
              <a:gd name="connsiteX13" fmla="*/ 0 w 2435290"/>
              <a:gd name="connsiteY13" fmla="*/ 691373 h 933353"/>
              <a:gd name="connsiteX14" fmla="*/ 0 w 2435290"/>
              <a:gd name="connsiteY14" fmla="*/ 483961 h 933353"/>
              <a:gd name="connsiteX15" fmla="*/ 0 w 2435290"/>
              <a:gd name="connsiteY15" fmla="*/ 483961 h 933353"/>
              <a:gd name="connsiteX16" fmla="*/ 0 w 2435290"/>
              <a:gd name="connsiteY16" fmla="*/ 0 h 933353"/>
              <a:gd name="connsiteX0" fmla="*/ 0 w 2435290"/>
              <a:gd name="connsiteY0" fmla="*/ 0 h 933353"/>
              <a:gd name="connsiteX1" fmla="*/ 405882 w 2435290"/>
              <a:gd name="connsiteY1" fmla="*/ 0 h 933353"/>
              <a:gd name="connsiteX2" fmla="*/ 405882 w 2435290"/>
              <a:gd name="connsiteY2" fmla="*/ 0 h 933353"/>
              <a:gd name="connsiteX3" fmla="*/ 1014704 w 2435290"/>
              <a:gd name="connsiteY3" fmla="*/ 0 h 933353"/>
              <a:gd name="connsiteX4" fmla="*/ 2435290 w 2435290"/>
              <a:gd name="connsiteY4" fmla="*/ 0 h 933353"/>
              <a:gd name="connsiteX5" fmla="*/ 2435290 w 2435290"/>
              <a:gd name="connsiteY5" fmla="*/ 483961 h 933353"/>
              <a:gd name="connsiteX6" fmla="*/ 2435290 w 2435290"/>
              <a:gd name="connsiteY6" fmla="*/ 483961 h 933353"/>
              <a:gd name="connsiteX7" fmla="*/ 2435290 w 2435290"/>
              <a:gd name="connsiteY7" fmla="*/ 691373 h 933353"/>
              <a:gd name="connsiteX8" fmla="*/ 2435290 w 2435290"/>
              <a:gd name="connsiteY8" fmla="*/ 829647 h 933353"/>
              <a:gd name="connsiteX9" fmla="*/ 1331945 w 2435290"/>
              <a:gd name="connsiteY9" fmla="*/ 838978 h 933353"/>
              <a:gd name="connsiteX10" fmla="*/ 1186157 w 2435290"/>
              <a:gd name="connsiteY10" fmla="*/ 933353 h 933353"/>
              <a:gd name="connsiteX11" fmla="*/ 1021702 w 2435290"/>
              <a:gd name="connsiteY11" fmla="*/ 820316 h 933353"/>
              <a:gd name="connsiteX12" fmla="*/ 0 w 2435290"/>
              <a:gd name="connsiteY12" fmla="*/ 829647 h 933353"/>
              <a:gd name="connsiteX13" fmla="*/ 0 w 2435290"/>
              <a:gd name="connsiteY13" fmla="*/ 691373 h 933353"/>
              <a:gd name="connsiteX14" fmla="*/ 0 w 2435290"/>
              <a:gd name="connsiteY14" fmla="*/ 483961 h 933353"/>
              <a:gd name="connsiteX15" fmla="*/ 0 w 2435290"/>
              <a:gd name="connsiteY15" fmla="*/ 483961 h 933353"/>
              <a:gd name="connsiteX16" fmla="*/ 0 w 2435290"/>
              <a:gd name="connsiteY16" fmla="*/ 0 h 933353"/>
              <a:gd name="connsiteX0" fmla="*/ 0 w 2435290"/>
              <a:gd name="connsiteY0" fmla="*/ 0 h 1110635"/>
              <a:gd name="connsiteX1" fmla="*/ 405882 w 2435290"/>
              <a:gd name="connsiteY1" fmla="*/ 0 h 1110635"/>
              <a:gd name="connsiteX2" fmla="*/ 405882 w 2435290"/>
              <a:gd name="connsiteY2" fmla="*/ 0 h 1110635"/>
              <a:gd name="connsiteX3" fmla="*/ 1014704 w 2435290"/>
              <a:gd name="connsiteY3" fmla="*/ 0 h 1110635"/>
              <a:gd name="connsiteX4" fmla="*/ 2435290 w 2435290"/>
              <a:gd name="connsiteY4" fmla="*/ 0 h 1110635"/>
              <a:gd name="connsiteX5" fmla="*/ 2435290 w 2435290"/>
              <a:gd name="connsiteY5" fmla="*/ 483961 h 1110635"/>
              <a:gd name="connsiteX6" fmla="*/ 2435290 w 2435290"/>
              <a:gd name="connsiteY6" fmla="*/ 483961 h 1110635"/>
              <a:gd name="connsiteX7" fmla="*/ 2435290 w 2435290"/>
              <a:gd name="connsiteY7" fmla="*/ 691373 h 1110635"/>
              <a:gd name="connsiteX8" fmla="*/ 2435290 w 2435290"/>
              <a:gd name="connsiteY8" fmla="*/ 829647 h 1110635"/>
              <a:gd name="connsiteX9" fmla="*/ 1331945 w 2435290"/>
              <a:gd name="connsiteY9" fmla="*/ 838978 h 1110635"/>
              <a:gd name="connsiteX10" fmla="*/ 1223479 w 2435290"/>
              <a:gd name="connsiteY10" fmla="*/ 1110635 h 1110635"/>
              <a:gd name="connsiteX11" fmla="*/ 1021702 w 2435290"/>
              <a:gd name="connsiteY11" fmla="*/ 820316 h 1110635"/>
              <a:gd name="connsiteX12" fmla="*/ 0 w 2435290"/>
              <a:gd name="connsiteY12" fmla="*/ 829647 h 1110635"/>
              <a:gd name="connsiteX13" fmla="*/ 0 w 2435290"/>
              <a:gd name="connsiteY13" fmla="*/ 691373 h 1110635"/>
              <a:gd name="connsiteX14" fmla="*/ 0 w 2435290"/>
              <a:gd name="connsiteY14" fmla="*/ 483961 h 1110635"/>
              <a:gd name="connsiteX15" fmla="*/ 0 w 2435290"/>
              <a:gd name="connsiteY15" fmla="*/ 483961 h 1110635"/>
              <a:gd name="connsiteX16" fmla="*/ 0 w 2435290"/>
              <a:gd name="connsiteY16" fmla="*/ 0 h 1110635"/>
              <a:gd name="connsiteX0" fmla="*/ 0 w 2435290"/>
              <a:gd name="connsiteY0" fmla="*/ 0 h 1110635"/>
              <a:gd name="connsiteX1" fmla="*/ 405882 w 2435290"/>
              <a:gd name="connsiteY1" fmla="*/ 0 h 1110635"/>
              <a:gd name="connsiteX2" fmla="*/ 405882 w 2435290"/>
              <a:gd name="connsiteY2" fmla="*/ 0 h 1110635"/>
              <a:gd name="connsiteX3" fmla="*/ 1014704 w 2435290"/>
              <a:gd name="connsiteY3" fmla="*/ 0 h 1110635"/>
              <a:gd name="connsiteX4" fmla="*/ 2435290 w 2435290"/>
              <a:gd name="connsiteY4" fmla="*/ 0 h 1110635"/>
              <a:gd name="connsiteX5" fmla="*/ 2435290 w 2435290"/>
              <a:gd name="connsiteY5" fmla="*/ 483961 h 1110635"/>
              <a:gd name="connsiteX6" fmla="*/ 2435290 w 2435290"/>
              <a:gd name="connsiteY6" fmla="*/ 483961 h 1110635"/>
              <a:gd name="connsiteX7" fmla="*/ 2435290 w 2435290"/>
              <a:gd name="connsiteY7" fmla="*/ 691373 h 1110635"/>
              <a:gd name="connsiteX8" fmla="*/ 2435290 w 2435290"/>
              <a:gd name="connsiteY8" fmla="*/ 829647 h 1110635"/>
              <a:gd name="connsiteX9" fmla="*/ 1378598 w 2435290"/>
              <a:gd name="connsiteY9" fmla="*/ 822494 h 1110635"/>
              <a:gd name="connsiteX10" fmla="*/ 1223479 w 2435290"/>
              <a:gd name="connsiteY10" fmla="*/ 1110635 h 1110635"/>
              <a:gd name="connsiteX11" fmla="*/ 1021702 w 2435290"/>
              <a:gd name="connsiteY11" fmla="*/ 820316 h 1110635"/>
              <a:gd name="connsiteX12" fmla="*/ 0 w 2435290"/>
              <a:gd name="connsiteY12" fmla="*/ 829647 h 1110635"/>
              <a:gd name="connsiteX13" fmla="*/ 0 w 2435290"/>
              <a:gd name="connsiteY13" fmla="*/ 691373 h 1110635"/>
              <a:gd name="connsiteX14" fmla="*/ 0 w 2435290"/>
              <a:gd name="connsiteY14" fmla="*/ 483961 h 1110635"/>
              <a:gd name="connsiteX15" fmla="*/ 0 w 2435290"/>
              <a:gd name="connsiteY15" fmla="*/ 483961 h 1110635"/>
              <a:gd name="connsiteX16" fmla="*/ 0 w 2435290"/>
              <a:gd name="connsiteY16" fmla="*/ 0 h 1110635"/>
              <a:gd name="connsiteX0" fmla="*/ 0 w 2435290"/>
              <a:gd name="connsiteY0" fmla="*/ 0 h 1110635"/>
              <a:gd name="connsiteX1" fmla="*/ 405882 w 2435290"/>
              <a:gd name="connsiteY1" fmla="*/ 0 h 1110635"/>
              <a:gd name="connsiteX2" fmla="*/ 405882 w 2435290"/>
              <a:gd name="connsiteY2" fmla="*/ 0 h 1110635"/>
              <a:gd name="connsiteX3" fmla="*/ 1014704 w 2435290"/>
              <a:gd name="connsiteY3" fmla="*/ 0 h 1110635"/>
              <a:gd name="connsiteX4" fmla="*/ 2435290 w 2435290"/>
              <a:gd name="connsiteY4" fmla="*/ 0 h 1110635"/>
              <a:gd name="connsiteX5" fmla="*/ 2435290 w 2435290"/>
              <a:gd name="connsiteY5" fmla="*/ 483961 h 1110635"/>
              <a:gd name="connsiteX6" fmla="*/ 2435290 w 2435290"/>
              <a:gd name="connsiteY6" fmla="*/ 483961 h 1110635"/>
              <a:gd name="connsiteX7" fmla="*/ 2435290 w 2435290"/>
              <a:gd name="connsiteY7" fmla="*/ 691373 h 1110635"/>
              <a:gd name="connsiteX8" fmla="*/ 2435290 w 2435290"/>
              <a:gd name="connsiteY8" fmla="*/ 829647 h 1110635"/>
              <a:gd name="connsiteX9" fmla="*/ 1313284 w 2435290"/>
              <a:gd name="connsiteY9" fmla="*/ 806010 h 1110635"/>
              <a:gd name="connsiteX10" fmla="*/ 1223479 w 2435290"/>
              <a:gd name="connsiteY10" fmla="*/ 1110635 h 1110635"/>
              <a:gd name="connsiteX11" fmla="*/ 1021702 w 2435290"/>
              <a:gd name="connsiteY11" fmla="*/ 820316 h 1110635"/>
              <a:gd name="connsiteX12" fmla="*/ 0 w 2435290"/>
              <a:gd name="connsiteY12" fmla="*/ 829647 h 1110635"/>
              <a:gd name="connsiteX13" fmla="*/ 0 w 2435290"/>
              <a:gd name="connsiteY13" fmla="*/ 691373 h 1110635"/>
              <a:gd name="connsiteX14" fmla="*/ 0 w 2435290"/>
              <a:gd name="connsiteY14" fmla="*/ 483961 h 1110635"/>
              <a:gd name="connsiteX15" fmla="*/ 0 w 2435290"/>
              <a:gd name="connsiteY15" fmla="*/ 483961 h 1110635"/>
              <a:gd name="connsiteX16" fmla="*/ 0 w 2435290"/>
              <a:gd name="connsiteY16" fmla="*/ 0 h 1110635"/>
              <a:gd name="connsiteX0" fmla="*/ 0 w 2435290"/>
              <a:gd name="connsiteY0" fmla="*/ 0 h 1110635"/>
              <a:gd name="connsiteX1" fmla="*/ 405882 w 2435290"/>
              <a:gd name="connsiteY1" fmla="*/ 0 h 1110635"/>
              <a:gd name="connsiteX2" fmla="*/ 405882 w 2435290"/>
              <a:gd name="connsiteY2" fmla="*/ 0 h 1110635"/>
              <a:gd name="connsiteX3" fmla="*/ 1014704 w 2435290"/>
              <a:gd name="connsiteY3" fmla="*/ 0 h 1110635"/>
              <a:gd name="connsiteX4" fmla="*/ 2435290 w 2435290"/>
              <a:gd name="connsiteY4" fmla="*/ 0 h 1110635"/>
              <a:gd name="connsiteX5" fmla="*/ 2435290 w 2435290"/>
              <a:gd name="connsiteY5" fmla="*/ 483961 h 1110635"/>
              <a:gd name="connsiteX6" fmla="*/ 2435290 w 2435290"/>
              <a:gd name="connsiteY6" fmla="*/ 483961 h 1110635"/>
              <a:gd name="connsiteX7" fmla="*/ 2435290 w 2435290"/>
              <a:gd name="connsiteY7" fmla="*/ 691373 h 1110635"/>
              <a:gd name="connsiteX8" fmla="*/ 2435290 w 2435290"/>
              <a:gd name="connsiteY8" fmla="*/ 829647 h 1110635"/>
              <a:gd name="connsiteX9" fmla="*/ 1313284 w 2435290"/>
              <a:gd name="connsiteY9" fmla="*/ 806010 h 1110635"/>
              <a:gd name="connsiteX10" fmla="*/ 1223479 w 2435290"/>
              <a:gd name="connsiteY10" fmla="*/ 1110635 h 1110635"/>
              <a:gd name="connsiteX11" fmla="*/ 1115009 w 2435290"/>
              <a:gd name="connsiteY11" fmla="*/ 795589 h 1110635"/>
              <a:gd name="connsiteX12" fmla="*/ 0 w 2435290"/>
              <a:gd name="connsiteY12" fmla="*/ 829647 h 1110635"/>
              <a:gd name="connsiteX13" fmla="*/ 0 w 2435290"/>
              <a:gd name="connsiteY13" fmla="*/ 691373 h 1110635"/>
              <a:gd name="connsiteX14" fmla="*/ 0 w 2435290"/>
              <a:gd name="connsiteY14" fmla="*/ 483961 h 1110635"/>
              <a:gd name="connsiteX15" fmla="*/ 0 w 2435290"/>
              <a:gd name="connsiteY15" fmla="*/ 483961 h 1110635"/>
              <a:gd name="connsiteX16" fmla="*/ 0 w 2435290"/>
              <a:gd name="connsiteY16" fmla="*/ 0 h 1110635"/>
              <a:gd name="connsiteX0" fmla="*/ 0 w 2435290"/>
              <a:gd name="connsiteY0" fmla="*/ 0 h 1110635"/>
              <a:gd name="connsiteX1" fmla="*/ 405882 w 2435290"/>
              <a:gd name="connsiteY1" fmla="*/ 0 h 1110635"/>
              <a:gd name="connsiteX2" fmla="*/ 405882 w 2435290"/>
              <a:gd name="connsiteY2" fmla="*/ 0 h 1110635"/>
              <a:gd name="connsiteX3" fmla="*/ 1014704 w 2435290"/>
              <a:gd name="connsiteY3" fmla="*/ 0 h 1110635"/>
              <a:gd name="connsiteX4" fmla="*/ 2435290 w 2435290"/>
              <a:gd name="connsiteY4" fmla="*/ 0 h 1110635"/>
              <a:gd name="connsiteX5" fmla="*/ 2435290 w 2435290"/>
              <a:gd name="connsiteY5" fmla="*/ 483961 h 1110635"/>
              <a:gd name="connsiteX6" fmla="*/ 2435290 w 2435290"/>
              <a:gd name="connsiteY6" fmla="*/ 483961 h 1110635"/>
              <a:gd name="connsiteX7" fmla="*/ 2435290 w 2435290"/>
              <a:gd name="connsiteY7" fmla="*/ 691373 h 1110635"/>
              <a:gd name="connsiteX8" fmla="*/ 2435290 w 2435290"/>
              <a:gd name="connsiteY8" fmla="*/ 829647 h 1110635"/>
              <a:gd name="connsiteX9" fmla="*/ 1313284 w 2435290"/>
              <a:gd name="connsiteY9" fmla="*/ 806010 h 1110635"/>
              <a:gd name="connsiteX10" fmla="*/ 1223479 w 2435290"/>
              <a:gd name="connsiteY10" fmla="*/ 1110635 h 1110635"/>
              <a:gd name="connsiteX11" fmla="*/ 1115009 w 2435290"/>
              <a:gd name="connsiteY11" fmla="*/ 820316 h 1110635"/>
              <a:gd name="connsiteX12" fmla="*/ 0 w 2435290"/>
              <a:gd name="connsiteY12" fmla="*/ 829647 h 1110635"/>
              <a:gd name="connsiteX13" fmla="*/ 0 w 2435290"/>
              <a:gd name="connsiteY13" fmla="*/ 691373 h 1110635"/>
              <a:gd name="connsiteX14" fmla="*/ 0 w 2435290"/>
              <a:gd name="connsiteY14" fmla="*/ 483961 h 1110635"/>
              <a:gd name="connsiteX15" fmla="*/ 0 w 2435290"/>
              <a:gd name="connsiteY15" fmla="*/ 483961 h 1110635"/>
              <a:gd name="connsiteX16" fmla="*/ 0 w 2435290"/>
              <a:gd name="connsiteY16" fmla="*/ 0 h 1110635"/>
              <a:gd name="connsiteX0" fmla="*/ 0 w 2435290"/>
              <a:gd name="connsiteY0" fmla="*/ 0 h 1110635"/>
              <a:gd name="connsiteX1" fmla="*/ 405882 w 2435290"/>
              <a:gd name="connsiteY1" fmla="*/ 0 h 1110635"/>
              <a:gd name="connsiteX2" fmla="*/ 405882 w 2435290"/>
              <a:gd name="connsiteY2" fmla="*/ 0 h 1110635"/>
              <a:gd name="connsiteX3" fmla="*/ 1014704 w 2435290"/>
              <a:gd name="connsiteY3" fmla="*/ 0 h 1110635"/>
              <a:gd name="connsiteX4" fmla="*/ 2435290 w 2435290"/>
              <a:gd name="connsiteY4" fmla="*/ 0 h 1110635"/>
              <a:gd name="connsiteX5" fmla="*/ 2435290 w 2435290"/>
              <a:gd name="connsiteY5" fmla="*/ 483961 h 1110635"/>
              <a:gd name="connsiteX6" fmla="*/ 2435290 w 2435290"/>
              <a:gd name="connsiteY6" fmla="*/ 483961 h 1110635"/>
              <a:gd name="connsiteX7" fmla="*/ 2435290 w 2435290"/>
              <a:gd name="connsiteY7" fmla="*/ 691373 h 1110635"/>
              <a:gd name="connsiteX8" fmla="*/ 2435290 w 2435290"/>
              <a:gd name="connsiteY8" fmla="*/ 829647 h 1110635"/>
              <a:gd name="connsiteX9" fmla="*/ 1313284 w 2435290"/>
              <a:gd name="connsiteY9" fmla="*/ 830737 h 1110635"/>
              <a:gd name="connsiteX10" fmla="*/ 1223479 w 2435290"/>
              <a:gd name="connsiteY10" fmla="*/ 1110635 h 1110635"/>
              <a:gd name="connsiteX11" fmla="*/ 1115009 w 2435290"/>
              <a:gd name="connsiteY11" fmla="*/ 820316 h 1110635"/>
              <a:gd name="connsiteX12" fmla="*/ 0 w 2435290"/>
              <a:gd name="connsiteY12" fmla="*/ 829647 h 1110635"/>
              <a:gd name="connsiteX13" fmla="*/ 0 w 2435290"/>
              <a:gd name="connsiteY13" fmla="*/ 691373 h 1110635"/>
              <a:gd name="connsiteX14" fmla="*/ 0 w 2435290"/>
              <a:gd name="connsiteY14" fmla="*/ 483961 h 1110635"/>
              <a:gd name="connsiteX15" fmla="*/ 0 w 2435290"/>
              <a:gd name="connsiteY15" fmla="*/ 483961 h 1110635"/>
              <a:gd name="connsiteX16" fmla="*/ 0 w 2435290"/>
              <a:gd name="connsiteY16" fmla="*/ 0 h 1110635"/>
              <a:gd name="connsiteX0" fmla="*/ 0 w 2435290"/>
              <a:gd name="connsiteY0" fmla="*/ 0 h 1110635"/>
              <a:gd name="connsiteX1" fmla="*/ 405882 w 2435290"/>
              <a:gd name="connsiteY1" fmla="*/ 0 h 1110635"/>
              <a:gd name="connsiteX2" fmla="*/ 405882 w 2435290"/>
              <a:gd name="connsiteY2" fmla="*/ 0 h 1110635"/>
              <a:gd name="connsiteX3" fmla="*/ 1014704 w 2435290"/>
              <a:gd name="connsiteY3" fmla="*/ 0 h 1110635"/>
              <a:gd name="connsiteX4" fmla="*/ 2435290 w 2435290"/>
              <a:gd name="connsiteY4" fmla="*/ 0 h 1110635"/>
              <a:gd name="connsiteX5" fmla="*/ 2435290 w 2435290"/>
              <a:gd name="connsiteY5" fmla="*/ 483961 h 1110635"/>
              <a:gd name="connsiteX6" fmla="*/ 2435290 w 2435290"/>
              <a:gd name="connsiteY6" fmla="*/ 483961 h 1110635"/>
              <a:gd name="connsiteX7" fmla="*/ 2435290 w 2435290"/>
              <a:gd name="connsiteY7" fmla="*/ 691373 h 1110635"/>
              <a:gd name="connsiteX8" fmla="*/ 2435290 w 2435290"/>
              <a:gd name="connsiteY8" fmla="*/ 829647 h 1110635"/>
              <a:gd name="connsiteX9" fmla="*/ 1313284 w 2435290"/>
              <a:gd name="connsiteY9" fmla="*/ 830737 h 1110635"/>
              <a:gd name="connsiteX10" fmla="*/ 1223479 w 2435290"/>
              <a:gd name="connsiteY10" fmla="*/ 1110635 h 1110635"/>
              <a:gd name="connsiteX11" fmla="*/ 1115009 w 2435290"/>
              <a:gd name="connsiteY11" fmla="*/ 836800 h 1110635"/>
              <a:gd name="connsiteX12" fmla="*/ 0 w 2435290"/>
              <a:gd name="connsiteY12" fmla="*/ 829647 h 1110635"/>
              <a:gd name="connsiteX13" fmla="*/ 0 w 2435290"/>
              <a:gd name="connsiteY13" fmla="*/ 691373 h 1110635"/>
              <a:gd name="connsiteX14" fmla="*/ 0 w 2435290"/>
              <a:gd name="connsiteY14" fmla="*/ 483961 h 1110635"/>
              <a:gd name="connsiteX15" fmla="*/ 0 w 2435290"/>
              <a:gd name="connsiteY15" fmla="*/ 483961 h 1110635"/>
              <a:gd name="connsiteX16" fmla="*/ 0 w 2435290"/>
              <a:gd name="connsiteY16" fmla="*/ 0 h 1110635"/>
              <a:gd name="connsiteX0" fmla="*/ 0 w 2435290"/>
              <a:gd name="connsiteY0" fmla="*/ 0 h 1110635"/>
              <a:gd name="connsiteX1" fmla="*/ 405882 w 2435290"/>
              <a:gd name="connsiteY1" fmla="*/ 0 h 1110635"/>
              <a:gd name="connsiteX2" fmla="*/ 405882 w 2435290"/>
              <a:gd name="connsiteY2" fmla="*/ 0 h 1110635"/>
              <a:gd name="connsiteX3" fmla="*/ 1014704 w 2435290"/>
              <a:gd name="connsiteY3" fmla="*/ 0 h 1110635"/>
              <a:gd name="connsiteX4" fmla="*/ 2435290 w 2435290"/>
              <a:gd name="connsiteY4" fmla="*/ 0 h 1110635"/>
              <a:gd name="connsiteX5" fmla="*/ 2435290 w 2435290"/>
              <a:gd name="connsiteY5" fmla="*/ 483961 h 1110635"/>
              <a:gd name="connsiteX6" fmla="*/ 2435290 w 2435290"/>
              <a:gd name="connsiteY6" fmla="*/ 483961 h 1110635"/>
              <a:gd name="connsiteX7" fmla="*/ 2435290 w 2435290"/>
              <a:gd name="connsiteY7" fmla="*/ 691373 h 1110635"/>
              <a:gd name="connsiteX8" fmla="*/ 2435290 w 2435290"/>
              <a:gd name="connsiteY8" fmla="*/ 829647 h 1110635"/>
              <a:gd name="connsiteX9" fmla="*/ 1387929 w 2435290"/>
              <a:gd name="connsiteY9" fmla="*/ 815324 h 1110635"/>
              <a:gd name="connsiteX10" fmla="*/ 1223479 w 2435290"/>
              <a:gd name="connsiteY10" fmla="*/ 1110635 h 1110635"/>
              <a:gd name="connsiteX11" fmla="*/ 1115009 w 2435290"/>
              <a:gd name="connsiteY11" fmla="*/ 836800 h 1110635"/>
              <a:gd name="connsiteX12" fmla="*/ 0 w 2435290"/>
              <a:gd name="connsiteY12" fmla="*/ 829647 h 1110635"/>
              <a:gd name="connsiteX13" fmla="*/ 0 w 2435290"/>
              <a:gd name="connsiteY13" fmla="*/ 691373 h 1110635"/>
              <a:gd name="connsiteX14" fmla="*/ 0 w 2435290"/>
              <a:gd name="connsiteY14" fmla="*/ 483961 h 1110635"/>
              <a:gd name="connsiteX15" fmla="*/ 0 w 2435290"/>
              <a:gd name="connsiteY15" fmla="*/ 483961 h 1110635"/>
              <a:gd name="connsiteX16" fmla="*/ 0 w 2435290"/>
              <a:gd name="connsiteY16" fmla="*/ 0 h 1110635"/>
              <a:gd name="connsiteX0" fmla="*/ 0 w 2435290"/>
              <a:gd name="connsiteY0" fmla="*/ 0 h 1110635"/>
              <a:gd name="connsiteX1" fmla="*/ 405882 w 2435290"/>
              <a:gd name="connsiteY1" fmla="*/ 0 h 1110635"/>
              <a:gd name="connsiteX2" fmla="*/ 405882 w 2435290"/>
              <a:gd name="connsiteY2" fmla="*/ 0 h 1110635"/>
              <a:gd name="connsiteX3" fmla="*/ 1014704 w 2435290"/>
              <a:gd name="connsiteY3" fmla="*/ 0 h 1110635"/>
              <a:gd name="connsiteX4" fmla="*/ 2435290 w 2435290"/>
              <a:gd name="connsiteY4" fmla="*/ 0 h 1110635"/>
              <a:gd name="connsiteX5" fmla="*/ 2435290 w 2435290"/>
              <a:gd name="connsiteY5" fmla="*/ 483961 h 1110635"/>
              <a:gd name="connsiteX6" fmla="*/ 2435290 w 2435290"/>
              <a:gd name="connsiteY6" fmla="*/ 483961 h 1110635"/>
              <a:gd name="connsiteX7" fmla="*/ 2435290 w 2435290"/>
              <a:gd name="connsiteY7" fmla="*/ 691373 h 1110635"/>
              <a:gd name="connsiteX8" fmla="*/ 2435290 w 2435290"/>
              <a:gd name="connsiteY8" fmla="*/ 829647 h 1110635"/>
              <a:gd name="connsiteX9" fmla="*/ 1387929 w 2435290"/>
              <a:gd name="connsiteY9" fmla="*/ 815324 h 1110635"/>
              <a:gd name="connsiteX10" fmla="*/ 1223479 w 2435290"/>
              <a:gd name="connsiteY10" fmla="*/ 1110635 h 1110635"/>
              <a:gd name="connsiteX11" fmla="*/ 993711 w 2435290"/>
              <a:gd name="connsiteY11" fmla="*/ 844507 h 1110635"/>
              <a:gd name="connsiteX12" fmla="*/ 0 w 2435290"/>
              <a:gd name="connsiteY12" fmla="*/ 829647 h 1110635"/>
              <a:gd name="connsiteX13" fmla="*/ 0 w 2435290"/>
              <a:gd name="connsiteY13" fmla="*/ 691373 h 1110635"/>
              <a:gd name="connsiteX14" fmla="*/ 0 w 2435290"/>
              <a:gd name="connsiteY14" fmla="*/ 483961 h 1110635"/>
              <a:gd name="connsiteX15" fmla="*/ 0 w 2435290"/>
              <a:gd name="connsiteY15" fmla="*/ 483961 h 1110635"/>
              <a:gd name="connsiteX16" fmla="*/ 0 w 2435290"/>
              <a:gd name="connsiteY16" fmla="*/ 0 h 1110635"/>
              <a:gd name="connsiteX0" fmla="*/ 0 w 2435290"/>
              <a:gd name="connsiteY0" fmla="*/ 0 h 1087515"/>
              <a:gd name="connsiteX1" fmla="*/ 405882 w 2435290"/>
              <a:gd name="connsiteY1" fmla="*/ 0 h 1087515"/>
              <a:gd name="connsiteX2" fmla="*/ 405882 w 2435290"/>
              <a:gd name="connsiteY2" fmla="*/ 0 h 1087515"/>
              <a:gd name="connsiteX3" fmla="*/ 1014704 w 2435290"/>
              <a:gd name="connsiteY3" fmla="*/ 0 h 1087515"/>
              <a:gd name="connsiteX4" fmla="*/ 2435290 w 2435290"/>
              <a:gd name="connsiteY4" fmla="*/ 0 h 1087515"/>
              <a:gd name="connsiteX5" fmla="*/ 2435290 w 2435290"/>
              <a:gd name="connsiteY5" fmla="*/ 483961 h 1087515"/>
              <a:gd name="connsiteX6" fmla="*/ 2435290 w 2435290"/>
              <a:gd name="connsiteY6" fmla="*/ 483961 h 1087515"/>
              <a:gd name="connsiteX7" fmla="*/ 2435290 w 2435290"/>
              <a:gd name="connsiteY7" fmla="*/ 691373 h 1087515"/>
              <a:gd name="connsiteX8" fmla="*/ 2435290 w 2435290"/>
              <a:gd name="connsiteY8" fmla="*/ 829647 h 1087515"/>
              <a:gd name="connsiteX9" fmla="*/ 1387929 w 2435290"/>
              <a:gd name="connsiteY9" fmla="*/ 815324 h 1087515"/>
              <a:gd name="connsiteX10" fmla="*/ 1223479 w 2435290"/>
              <a:gd name="connsiteY10" fmla="*/ 1087515 h 1087515"/>
              <a:gd name="connsiteX11" fmla="*/ 993711 w 2435290"/>
              <a:gd name="connsiteY11" fmla="*/ 844507 h 1087515"/>
              <a:gd name="connsiteX12" fmla="*/ 0 w 2435290"/>
              <a:gd name="connsiteY12" fmla="*/ 829647 h 1087515"/>
              <a:gd name="connsiteX13" fmla="*/ 0 w 2435290"/>
              <a:gd name="connsiteY13" fmla="*/ 691373 h 1087515"/>
              <a:gd name="connsiteX14" fmla="*/ 0 w 2435290"/>
              <a:gd name="connsiteY14" fmla="*/ 483961 h 1087515"/>
              <a:gd name="connsiteX15" fmla="*/ 0 w 2435290"/>
              <a:gd name="connsiteY15" fmla="*/ 483961 h 1087515"/>
              <a:gd name="connsiteX16" fmla="*/ 0 w 2435290"/>
              <a:gd name="connsiteY16" fmla="*/ 0 h 1087515"/>
              <a:gd name="connsiteX0" fmla="*/ 0 w 2435290"/>
              <a:gd name="connsiteY0" fmla="*/ 0 h 1087515"/>
              <a:gd name="connsiteX1" fmla="*/ 405882 w 2435290"/>
              <a:gd name="connsiteY1" fmla="*/ 0 h 1087515"/>
              <a:gd name="connsiteX2" fmla="*/ 405882 w 2435290"/>
              <a:gd name="connsiteY2" fmla="*/ 0 h 1087515"/>
              <a:gd name="connsiteX3" fmla="*/ 1014704 w 2435290"/>
              <a:gd name="connsiteY3" fmla="*/ 0 h 1087515"/>
              <a:gd name="connsiteX4" fmla="*/ 2435290 w 2435290"/>
              <a:gd name="connsiteY4" fmla="*/ 0 h 1087515"/>
              <a:gd name="connsiteX5" fmla="*/ 2435290 w 2435290"/>
              <a:gd name="connsiteY5" fmla="*/ 483961 h 1087515"/>
              <a:gd name="connsiteX6" fmla="*/ 2435290 w 2435290"/>
              <a:gd name="connsiteY6" fmla="*/ 483961 h 1087515"/>
              <a:gd name="connsiteX7" fmla="*/ 2435290 w 2435290"/>
              <a:gd name="connsiteY7" fmla="*/ 691373 h 1087515"/>
              <a:gd name="connsiteX8" fmla="*/ 2435290 w 2435290"/>
              <a:gd name="connsiteY8" fmla="*/ 829647 h 1087515"/>
              <a:gd name="connsiteX9" fmla="*/ 1397260 w 2435290"/>
              <a:gd name="connsiteY9" fmla="*/ 838443 h 1087515"/>
              <a:gd name="connsiteX10" fmla="*/ 1223479 w 2435290"/>
              <a:gd name="connsiteY10" fmla="*/ 1087515 h 1087515"/>
              <a:gd name="connsiteX11" fmla="*/ 993711 w 2435290"/>
              <a:gd name="connsiteY11" fmla="*/ 844507 h 1087515"/>
              <a:gd name="connsiteX12" fmla="*/ 0 w 2435290"/>
              <a:gd name="connsiteY12" fmla="*/ 829647 h 1087515"/>
              <a:gd name="connsiteX13" fmla="*/ 0 w 2435290"/>
              <a:gd name="connsiteY13" fmla="*/ 691373 h 1087515"/>
              <a:gd name="connsiteX14" fmla="*/ 0 w 2435290"/>
              <a:gd name="connsiteY14" fmla="*/ 483961 h 1087515"/>
              <a:gd name="connsiteX15" fmla="*/ 0 w 2435290"/>
              <a:gd name="connsiteY15" fmla="*/ 483961 h 1087515"/>
              <a:gd name="connsiteX16" fmla="*/ 0 w 2435290"/>
              <a:gd name="connsiteY16" fmla="*/ 0 h 1087515"/>
              <a:gd name="connsiteX0" fmla="*/ 0 w 2435290"/>
              <a:gd name="connsiteY0" fmla="*/ 0 h 1048982"/>
              <a:gd name="connsiteX1" fmla="*/ 405882 w 2435290"/>
              <a:gd name="connsiteY1" fmla="*/ 0 h 1048982"/>
              <a:gd name="connsiteX2" fmla="*/ 405882 w 2435290"/>
              <a:gd name="connsiteY2" fmla="*/ 0 h 1048982"/>
              <a:gd name="connsiteX3" fmla="*/ 1014704 w 2435290"/>
              <a:gd name="connsiteY3" fmla="*/ 0 h 1048982"/>
              <a:gd name="connsiteX4" fmla="*/ 2435290 w 2435290"/>
              <a:gd name="connsiteY4" fmla="*/ 0 h 1048982"/>
              <a:gd name="connsiteX5" fmla="*/ 2435290 w 2435290"/>
              <a:gd name="connsiteY5" fmla="*/ 483961 h 1048982"/>
              <a:gd name="connsiteX6" fmla="*/ 2435290 w 2435290"/>
              <a:gd name="connsiteY6" fmla="*/ 483961 h 1048982"/>
              <a:gd name="connsiteX7" fmla="*/ 2435290 w 2435290"/>
              <a:gd name="connsiteY7" fmla="*/ 691373 h 1048982"/>
              <a:gd name="connsiteX8" fmla="*/ 2435290 w 2435290"/>
              <a:gd name="connsiteY8" fmla="*/ 829647 h 1048982"/>
              <a:gd name="connsiteX9" fmla="*/ 1397260 w 2435290"/>
              <a:gd name="connsiteY9" fmla="*/ 838443 h 1048982"/>
              <a:gd name="connsiteX10" fmla="*/ 1223479 w 2435290"/>
              <a:gd name="connsiteY10" fmla="*/ 1048982 h 1048982"/>
              <a:gd name="connsiteX11" fmla="*/ 993711 w 2435290"/>
              <a:gd name="connsiteY11" fmla="*/ 844507 h 1048982"/>
              <a:gd name="connsiteX12" fmla="*/ 0 w 2435290"/>
              <a:gd name="connsiteY12" fmla="*/ 829647 h 1048982"/>
              <a:gd name="connsiteX13" fmla="*/ 0 w 2435290"/>
              <a:gd name="connsiteY13" fmla="*/ 691373 h 1048982"/>
              <a:gd name="connsiteX14" fmla="*/ 0 w 2435290"/>
              <a:gd name="connsiteY14" fmla="*/ 483961 h 1048982"/>
              <a:gd name="connsiteX15" fmla="*/ 0 w 2435290"/>
              <a:gd name="connsiteY15" fmla="*/ 483961 h 1048982"/>
              <a:gd name="connsiteX16" fmla="*/ 0 w 2435290"/>
              <a:gd name="connsiteY16" fmla="*/ 0 h 1048982"/>
              <a:gd name="connsiteX0" fmla="*/ 0 w 2435290"/>
              <a:gd name="connsiteY0" fmla="*/ 0 h 1048982"/>
              <a:gd name="connsiteX1" fmla="*/ 405882 w 2435290"/>
              <a:gd name="connsiteY1" fmla="*/ 0 h 1048982"/>
              <a:gd name="connsiteX2" fmla="*/ 405882 w 2435290"/>
              <a:gd name="connsiteY2" fmla="*/ 0 h 1048982"/>
              <a:gd name="connsiteX3" fmla="*/ 1014704 w 2435290"/>
              <a:gd name="connsiteY3" fmla="*/ 0 h 1048982"/>
              <a:gd name="connsiteX4" fmla="*/ 2435290 w 2435290"/>
              <a:gd name="connsiteY4" fmla="*/ 0 h 1048982"/>
              <a:gd name="connsiteX5" fmla="*/ 2435290 w 2435290"/>
              <a:gd name="connsiteY5" fmla="*/ 483961 h 1048982"/>
              <a:gd name="connsiteX6" fmla="*/ 2435290 w 2435290"/>
              <a:gd name="connsiteY6" fmla="*/ 483961 h 1048982"/>
              <a:gd name="connsiteX7" fmla="*/ 2435290 w 2435290"/>
              <a:gd name="connsiteY7" fmla="*/ 691373 h 1048982"/>
              <a:gd name="connsiteX8" fmla="*/ 2435290 w 2435290"/>
              <a:gd name="connsiteY8" fmla="*/ 829647 h 1048982"/>
              <a:gd name="connsiteX9" fmla="*/ 1397260 w 2435290"/>
              <a:gd name="connsiteY9" fmla="*/ 838443 h 1048982"/>
              <a:gd name="connsiteX10" fmla="*/ 1223479 w 2435290"/>
              <a:gd name="connsiteY10" fmla="*/ 1048982 h 1048982"/>
              <a:gd name="connsiteX11" fmla="*/ 1021703 w 2435290"/>
              <a:gd name="connsiteY11" fmla="*/ 836800 h 1048982"/>
              <a:gd name="connsiteX12" fmla="*/ 0 w 2435290"/>
              <a:gd name="connsiteY12" fmla="*/ 829647 h 1048982"/>
              <a:gd name="connsiteX13" fmla="*/ 0 w 2435290"/>
              <a:gd name="connsiteY13" fmla="*/ 691373 h 1048982"/>
              <a:gd name="connsiteX14" fmla="*/ 0 w 2435290"/>
              <a:gd name="connsiteY14" fmla="*/ 483961 h 1048982"/>
              <a:gd name="connsiteX15" fmla="*/ 0 w 2435290"/>
              <a:gd name="connsiteY15" fmla="*/ 483961 h 1048982"/>
              <a:gd name="connsiteX16" fmla="*/ 0 w 2435290"/>
              <a:gd name="connsiteY16" fmla="*/ 0 h 1048982"/>
              <a:gd name="connsiteX0" fmla="*/ 0 w 2435290"/>
              <a:gd name="connsiteY0" fmla="*/ 0 h 1048982"/>
              <a:gd name="connsiteX1" fmla="*/ 405882 w 2435290"/>
              <a:gd name="connsiteY1" fmla="*/ 0 h 1048982"/>
              <a:gd name="connsiteX2" fmla="*/ 405882 w 2435290"/>
              <a:gd name="connsiteY2" fmla="*/ 0 h 1048982"/>
              <a:gd name="connsiteX3" fmla="*/ 1014704 w 2435290"/>
              <a:gd name="connsiteY3" fmla="*/ 0 h 1048982"/>
              <a:gd name="connsiteX4" fmla="*/ 2435290 w 2435290"/>
              <a:gd name="connsiteY4" fmla="*/ 0 h 1048982"/>
              <a:gd name="connsiteX5" fmla="*/ 2435290 w 2435290"/>
              <a:gd name="connsiteY5" fmla="*/ 483961 h 1048982"/>
              <a:gd name="connsiteX6" fmla="*/ 2435290 w 2435290"/>
              <a:gd name="connsiteY6" fmla="*/ 483961 h 1048982"/>
              <a:gd name="connsiteX7" fmla="*/ 2435290 w 2435290"/>
              <a:gd name="connsiteY7" fmla="*/ 691373 h 1048982"/>
              <a:gd name="connsiteX8" fmla="*/ 2435290 w 2435290"/>
              <a:gd name="connsiteY8" fmla="*/ 829647 h 1048982"/>
              <a:gd name="connsiteX9" fmla="*/ 1434583 w 2435290"/>
              <a:gd name="connsiteY9" fmla="*/ 823030 h 1048982"/>
              <a:gd name="connsiteX10" fmla="*/ 1223479 w 2435290"/>
              <a:gd name="connsiteY10" fmla="*/ 1048982 h 1048982"/>
              <a:gd name="connsiteX11" fmla="*/ 1021703 w 2435290"/>
              <a:gd name="connsiteY11" fmla="*/ 836800 h 1048982"/>
              <a:gd name="connsiteX12" fmla="*/ 0 w 2435290"/>
              <a:gd name="connsiteY12" fmla="*/ 829647 h 1048982"/>
              <a:gd name="connsiteX13" fmla="*/ 0 w 2435290"/>
              <a:gd name="connsiteY13" fmla="*/ 691373 h 1048982"/>
              <a:gd name="connsiteX14" fmla="*/ 0 w 2435290"/>
              <a:gd name="connsiteY14" fmla="*/ 483961 h 1048982"/>
              <a:gd name="connsiteX15" fmla="*/ 0 w 2435290"/>
              <a:gd name="connsiteY15" fmla="*/ 483961 h 1048982"/>
              <a:gd name="connsiteX16" fmla="*/ 0 w 2435290"/>
              <a:gd name="connsiteY16" fmla="*/ 0 h 1048982"/>
              <a:gd name="connsiteX0" fmla="*/ 0 w 2435290"/>
              <a:gd name="connsiteY0" fmla="*/ 0 h 1048982"/>
              <a:gd name="connsiteX1" fmla="*/ 405882 w 2435290"/>
              <a:gd name="connsiteY1" fmla="*/ 0 h 1048982"/>
              <a:gd name="connsiteX2" fmla="*/ 405882 w 2435290"/>
              <a:gd name="connsiteY2" fmla="*/ 0 h 1048982"/>
              <a:gd name="connsiteX3" fmla="*/ 1014704 w 2435290"/>
              <a:gd name="connsiteY3" fmla="*/ 0 h 1048982"/>
              <a:gd name="connsiteX4" fmla="*/ 2435290 w 2435290"/>
              <a:gd name="connsiteY4" fmla="*/ 0 h 1048982"/>
              <a:gd name="connsiteX5" fmla="*/ 2435290 w 2435290"/>
              <a:gd name="connsiteY5" fmla="*/ 483961 h 1048982"/>
              <a:gd name="connsiteX6" fmla="*/ 2435290 w 2435290"/>
              <a:gd name="connsiteY6" fmla="*/ 483961 h 1048982"/>
              <a:gd name="connsiteX7" fmla="*/ 2435290 w 2435290"/>
              <a:gd name="connsiteY7" fmla="*/ 691373 h 1048982"/>
              <a:gd name="connsiteX8" fmla="*/ 2435290 w 2435290"/>
              <a:gd name="connsiteY8" fmla="*/ 829647 h 1048982"/>
              <a:gd name="connsiteX9" fmla="*/ 1434583 w 2435290"/>
              <a:gd name="connsiteY9" fmla="*/ 823030 h 1048982"/>
              <a:gd name="connsiteX10" fmla="*/ 1223479 w 2435290"/>
              <a:gd name="connsiteY10" fmla="*/ 1048982 h 1048982"/>
              <a:gd name="connsiteX11" fmla="*/ 1087017 w 2435290"/>
              <a:gd name="connsiteY11" fmla="*/ 836800 h 1048982"/>
              <a:gd name="connsiteX12" fmla="*/ 0 w 2435290"/>
              <a:gd name="connsiteY12" fmla="*/ 829647 h 1048982"/>
              <a:gd name="connsiteX13" fmla="*/ 0 w 2435290"/>
              <a:gd name="connsiteY13" fmla="*/ 691373 h 1048982"/>
              <a:gd name="connsiteX14" fmla="*/ 0 w 2435290"/>
              <a:gd name="connsiteY14" fmla="*/ 483961 h 1048982"/>
              <a:gd name="connsiteX15" fmla="*/ 0 w 2435290"/>
              <a:gd name="connsiteY15" fmla="*/ 483961 h 1048982"/>
              <a:gd name="connsiteX16" fmla="*/ 0 w 2435290"/>
              <a:gd name="connsiteY16" fmla="*/ 0 h 1048982"/>
              <a:gd name="connsiteX0" fmla="*/ 0 w 2435290"/>
              <a:gd name="connsiteY0" fmla="*/ 0 h 1056689"/>
              <a:gd name="connsiteX1" fmla="*/ 405882 w 2435290"/>
              <a:gd name="connsiteY1" fmla="*/ 0 h 1056689"/>
              <a:gd name="connsiteX2" fmla="*/ 405882 w 2435290"/>
              <a:gd name="connsiteY2" fmla="*/ 0 h 1056689"/>
              <a:gd name="connsiteX3" fmla="*/ 1014704 w 2435290"/>
              <a:gd name="connsiteY3" fmla="*/ 0 h 1056689"/>
              <a:gd name="connsiteX4" fmla="*/ 2435290 w 2435290"/>
              <a:gd name="connsiteY4" fmla="*/ 0 h 1056689"/>
              <a:gd name="connsiteX5" fmla="*/ 2435290 w 2435290"/>
              <a:gd name="connsiteY5" fmla="*/ 483961 h 1056689"/>
              <a:gd name="connsiteX6" fmla="*/ 2435290 w 2435290"/>
              <a:gd name="connsiteY6" fmla="*/ 483961 h 1056689"/>
              <a:gd name="connsiteX7" fmla="*/ 2435290 w 2435290"/>
              <a:gd name="connsiteY7" fmla="*/ 691373 h 1056689"/>
              <a:gd name="connsiteX8" fmla="*/ 2435290 w 2435290"/>
              <a:gd name="connsiteY8" fmla="*/ 829647 h 1056689"/>
              <a:gd name="connsiteX9" fmla="*/ 1434583 w 2435290"/>
              <a:gd name="connsiteY9" fmla="*/ 823030 h 1056689"/>
              <a:gd name="connsiteX10" fmla="*/ 1288793 w 2435290"/>
              <a:gd name="connsiteY10" fmla="*/ 1056689 h 1056689"/>
              <a:gd name="connsiteX11" fmla="*/ 1087017 w 2435290"/>
              <a:gd name="connsiteY11" fmla="*/ 836800 h 1056689"/>
              <a:gd name="connsiteX12" fmla="*/ 0 w 2435290"/>
              <a:gd name="connsiteY12" fmla="*/ 829647 h 1056689"/>
              <a:gd name="connsiteX13" fmla="*/ 0 w 2435290"/>
              <a:gd name="connsiteY13" fmla="*/ 691373 h 1056689"/>
              <a:gd name="connsiteX14" fmla="*/ 0 w 2435290"/>
              <a:gd name="connsiteY14" fmla="*/ 483961 h 1056689"/>
              <a:gd name="connsiteX15" fmla="*/ 0 w 2435290"/>
              <a:gd name="connsiteY15" fmla="*/ 483961 h 1056689"/>
              <a:gd name="connsiteX16" fmla="*/ 0 w 2435290"/>
              <a:gd name="connsiteY16" fmla="*/ 0 h 105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35290" h="1056689">
                <a:moveTo>
                  <a:pt x="0" y="0"/>
                </a:moveTo>
                <a:lnTo>
                  <a:pt x="405882" y="0"/>
                </a:lnTo>
                <a:lnTo>
                  <a:pt x="405882" y="0"/>
                </a:lnTo>
                <a:lnTo>
                  <a:pt x="1014704" y="0"/>
                </a:lnTo>
                <a:lnTo>
                  <a:pt x="2435290" y="0"/>
                </a:lnTo>
                <a:lnTo>
                  <a:pt x="2435290" y="483961"/>
                </a:lnTo>
                <a:lnTo>
                  <a:pt x="2435290" y="483961"/>
                </a:lnTo>
                <a:lnTo>
                  <a:pt x="2435290" y="691373"/>
                </a:lnTo>
                <a:lnTo>
                  <a:pt x="2435290" y="829647"/>
                </a:lnTo>
                <a:lnTo>
                  <a:pt x="1434583" y="823030"/>
                </a:lnTo>
                <a:lnTo>
                  <a:pt x="1288793" y="1056689"/>
                </a:lnTo>
                <a:lnTo>
                  <a:pt x="1087017" y="836800"/>
                </a:lnTo>
                <a:lnTo>
                  <a:pt x="0" y="829647"/>
                </a:lnTo>
                <a:lnTo>
                  <a:pt x="0" y="691373"/>
                </a:lnTo>
                <a:lnTo>
                  <a:pt x="0" y="483961"/>
                </a:lnTo>
                <a:lnTo>
                  <a:pt x="0" y="48396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19F97-107A-C5B5-BD67-1D2F16CE5363}"/>
              </a:ext>
            </a:extLst>
          </p:cNvPr>
          <p:cNvSpPr txBox="1"/>
          <p:nvPr/>
        </p:nvSpPr>
        <p:spPr>
          <a:xfrm>
            <a:off x="4823922" y="1464537"/>
            <a:ext cx="250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 Team Manager</a:t>
            </a:r>
          </a:p>
          <a:p>
            <a:pPr algn="ctr"/>
            <a:r>
              <a:rPr lang="en-US" sz="1600" dirty="0"/>
              <a:t>(Status report and </a:t>
            </a:r>
          </a:p>
          <a:p>
            <a:pPr algn="ctr"/>
            <a:r>
              <a:rPr lang="en-US" sz="1600" dirty="0"/>
              <a:t>Future task planning)</a:t>
            </a:r>
            <a:endParaRPr lang="en-MY" sz="1600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C83B0C5-B248-B0AF-E12E-896D38CA230D}"/>
              </a:ext>
            </a:extLst>
          </p:cNvPr>
          <p:cNvSpPr/>
          <p:nvPr/>
        </p:nvSpPr>
        <p:spPr>
          <a:xfrm>
            <a:off x="1940773" y="2578573"/>
            <a:ext cx="2829505" cy="1079238"/>
          </a:xfrm>
          <a:custGeom>
            <a:avLst/>
            <a:gdLst>
              <a:gd name="connsiteX0" fmla="*/ 0 w 1959428"/>
              <a:gd name="connsiteY0" fmla="*/ 0 h 839755"/>
              <a:gd name="connsiteX1" fmla="*/ 1143000 w 1959428"/>
              <a:gd name="connsiteY1" fmla="*/ 0 h 839755"/>
              <a:gd name="connsiteX2" fmla="*/ 1143000 w 1959428"/>
              <a:gd name="connsiteY2" fmla="*/ 0 h 839755"/>
              <a:gd name="connsiteX3" fmla="*/ 1632857 w 1959428"/>
              <a:gd name="connsiteY3" fmla="*/ 0 h 839755"/>
              <a:gd name="connsiteX4" fmla="*/ 1959428 w 1959428"/>
              <a:gd name="connsiteY4" fmla="*/ 0 h 839755"/>
              <a:gd name="connsiteX5" fmla="*/ 1959428 w 1959428"/>
              <a:gd name="connsiteY5" fmla="*/ 489857 h 839755"/>
              <a:gd name="connsiteX6" fmla="*/ 2288338 w 1959428"/>
              <a:gd name="connsiteY6" fmla="*/ 692798 h 839755"/>
              <a:gd name="connsiteX7" fmla="*/ 1959428 w 1959428"/>
              <a:gd name="connsiteY7" fmla="*/ 699796 h 839755"/>
              <a:gd name="connsiteX8" fmla="*/ 1959428 w 1959428"/>
              <a:gd name="connsiteY8" fmla="*/ 839755 h 839755"/>
              <a:gd name="connsiteX9" fmla="*/ 1632857 w 1959428"/>
              <a:gd name="connsiteY9" fmla="*/ 839755 h 839755"/>
              <a:gd name="connsiteX10" fmla="*/ 1143000 w 1959428"/>
              <a:gd name="connsiteY10" fmla="*/ 839755 h 839755"/>
              <a:gd name="connsiteX11" fmla="*/ 1143000 w 1959428"/>
              <a:gd name="connsiteY11" fmla="*/ 839755 h 839755"/>
              <a:gd name="connsiteX12" fmla="*/ 0 w 1959428"/>
              <a:gd name="connsiteY12" fmla="*/ 839755 h 839755"/>
              <a:gd name="connsiteX13" fmla="*/ 0 w 1959428"/>
              <a:gd name="connsiteY13" fmla="*/ 699796 h 839755"/>
              <a:gd name="connsiteX14" fmla="*/ 0 w 1959428"/>
              <a:gd name="connsiteY14" fmla="*/ 489857 h 839755"/>
              <a:gd name="connsiteX15" fmla="*/ 0 w 1959428"/>
              <a:gd name="connsiteY15" fmla="*/ 489857 h 839755"/>
              <a:gd name="connsiteX16" fmla="*/ 0 w 1959428"/>
              <a:gd name="connsiteY16" fmla="*/ 0 h 839755"/>
              <a:gd name="connsiteX0" fmla="*/ 0 w 2288338"/>
              <a:gd name="connsiteY0" fmla="*/ 0 h 839755"/>
              <a:gd name="connsiteX1" fmla="*/ 1143000 w 2288338"/>
              <a:gd name="connsiteY1" fmla="*/ 0 h 839755"/>
              <a:gd name="connsiteX2" fmla="*/ 1143000 w 2288338"/>
              <a:gd name="connsiteY2" fmla="*/ 0 h 839755"/>
              <a:gd name="connsiteX3" fmla="*/ 1632857 w 2288338"/>
              <a:gd name="connsiteY3" fmla="*/ 0 h 839755"/>
              <a:gd name="connsiteX4" fmla="*/ 1959428 w 2288338"/>
              <a:gd name="connsiteY4" fmla="*/ 0 h 839755"/>
              <a:gd name="connsiteX5" fmla="*/ 1959428 w 2288338"/>
              <a:gd name="connsiteY5" fmla="*/ 303245 h 839755"/>
              <a:gd name="connsiteX6" fmla="*/ 2288338 w 2288338"/>
              <a:gd name="connsiteY6" fmla="*/ 692798 h 839755"/>
              <a:gd name="connsiteX7" fmla="*/ 1959428 w 2288338"/>
              <a:gd name="connsiteY7" fmla="*/ 699796 h 839755"/>
              <a:gd name="connsiteX8" fmla="*/ 1959428 w 2288338"/>
              <a:gd name="connsiteY8" fmla="*/ 839755 h 839755"/>
              <a:gd name="connsiteX9" fmla="*/ 1632857 w 2288338"/>
              <a:gd name="connsiteY9" fmla="*/ 839755 h 839755"/>
              <a:gd name="connsiteX10" fmla="*/ 1143000 w 2288338"/>
              <a:gd name="connsiteY10" fmla="*/ 839755 h 839755"/>
              <a:gd name="connsiteX11" fmla="*/ 1143000 w 2288338"/>
              <a:gd name="connsiteY11" fmla="*/ 839755 h 839755"/>
              <a:gd name="connsiteX12" fmla="*/ 0 w 2288338"/>
              <a:gd name="connsiteY12" fmla="*/ 839755 h 839755"/>
              <a:gd name="connsiteX13" fmla="*/ 0 w 2288338"/>
              <a:gd name="connsiteY13" fmla="*/ 699796 h 839755"/>
              <a:gd name="connsiteX14" fmla="*/ 0 w 2288338"/>
              <a:gd name="connsiteY14" fmla="*/ 489857 h 839755"/>
              <a:gd name="connsiteX15" fmla="*/ 0 w 2288338"/>
              <a:gd name="connsiteY15" fmla="*/ 489857 h 839755"/>
              <a:gd name="connsiteX16" fmla="*/ 0 w 2288338"/>
              <a:gd name="connsiteY16" fmla="*/ 0 h 839755"/>
              <a:gd name="connsiteX0" fmla="*/ 0 w 2288338"/>
              <a:gd name="connsiteY0" fmla="*/ 0 h 839755"/>
              <a:gd name="connsiteX1" fmla="*/ 1143000 w 2288338"/>
              <a:gd name="connsiteY1" fmla="*/ 0 h 839755"/>
              <a:gd name="connsiteX2" fmla="*/ 1143000 w 2288338"/>
              <a:gd name="connsiteY2" fmla="*/ 0 h 839755"/>
              <a:gd name="connsiteX3" fmla="*/ 1632857 w 2288338"/>
              <a:gd name="connsiteY3" fmla="*/ 0 h 839755"/>
              <a:gd name="connsiteX4" fmla="*/ 1959428 w 2288338"/>
              <a:gd name="connsiteY4" fmla="*/ 0 h 839755"/>
              <a:gd name="connsiteX5" fmla="*/ 1959428 w 2288338"/>
              <a:gd name="connsiteY5" fmla="*/ 303245 h 839755"/>
              <a:gd name="connsiteX6" fmla="*/ 2288338 w 2288338"/>
              <a:gd name="connsiteY6" fmla="*/ 692798 h 839755"/>
              <a:gd name="connsiteX7" fmla="*/ 1959428 w 2288338"/>
              <a:gd name="connsiteY7" fmla="*/ 522514 h 839755"/>
              <a:gd name="connsiteX8" fmla="*/ 1959428 w 2288338"/>
              <a:gd name="connsiteY8" fmla="*/ 839755 h 839755"/>
              <a:gd name="connsiteX9" fmla="*/ 1632857 w 2288338"/>
              <a:gd name="connsiteY9" fmla="*/ 839755 h 839755"/>
              <a:gd name="connsiteX10" fmla="*/ 1143000 w 2288338"/>
              <a:gd name="connsiteY10" fmla="*/ 839755 h 839755"/>
              <a:gd name="connsiteX11" fmla="*/ 1143000 w 2288338"/>
              <a:gd name="connsiteY11" fmla="*/ 839755 h 839755"/>
              <a:gd name="connsiteX12" fmla="*/ 0 w 2288338"/>
              <a:gd name="connsiteY12" fmla="*/ 839755 h 839755"/>
              <a:gd name="connsiteX13" fmla="*/ 0 w 2288338"/>
              <a:gd name="connsiteY13" fmla="*/ 699796 h 839755"/>
              <a:gd name="connsiteX14" fmla="*/ 0 w 2288338"/>
              <a:gd name="connsiteY14" fmla="*/ 489857 h 839755"/>
              <a:gd name="connsiteX15" fmla="*/ 0 w 2288338"/>
              <a:gd name="connsiteY15" fmla="*/ 489857 h 839755"/>
              <a:gd name="connsiteX16" fmla="*/ 0 w 2288338"/>
              <a:gd name="connsiteY16" fmla="*/ 0 h 839755"/>
              <a:gd name="connsiteX0" fmla="*/ 0 w 2233339"/>
              <a:gd name="connsiteY0" fmla="*/ 0 h 839755"/>
              <a:gd name="connsiteX1" fmla="*/ 1143000 w 2233339"/>
              <a:gd name="connsiteY1" fmla="*/ 0 h 839755"/>
              <a:gd name="connsiteX2" fmla="*/ 1143000 w 2233339"/>
              <a:gd name="connsiteY2" fmla="*/ 0 h 839755"/>
              <a:gd name="connsiteX3" fmla="*/ 1632857 w 2233339"/>
              <a:gd name="connsiteY3" fmla="*/ 0 h 839755"/>
              <a:gd name="connsiteX4" fmla="*/ 1959428 w 2233339"/>
              <a:gd name="connsiteY4" fmla="*/ 0 h 839755"/>
              <a:gd name="connsiteX5" fmla="*/ 1959428 w 2233339"/>
              <a:gd name="connsiteY5" fmla="*/ 303245 h 839755"/>
              <a:gd name="connsiteX6" fmla="*/ 2233339 w 2233339"/>
              <a:gd name="connsiteY6" fmla="*/ 562116 h 839755"/>
              <a:gd name="connsiteX7" fmla="*/ 1959428 w 2233339"/>
              <a:gd name="connsiteY7" fmla="*/ 522514 h 839755"/>
              <a:gd name="connsiteX8" fmla="*/ 1959428 w 2233339"/>
              <a:gd name="connsiteY8" fmla="*/ 839755 h 839755"/>
              <a:gd name="connsiteX9" fmla="*/ 1632857 w 2233339"/>
              <a:gd name="connsiteY9" fmla="*/ 839755 h 839755"/>
              <a:gd name="connsiteX10" fmla="*/ 1143000 w 2233339"/>
              <a:gd name="connsiteY10" fmla="*/ 839755 h 839755"/>
              <a:gd name="connsiteX11" fmla="*/ 1143000 w 2233339"/>
              <a:gd name="connsiteY11" fmla="*/ 839755 h 839755"/>
              <a:gd name="connsiteX12" fmla="*/ 0 w 2233339"/>
              <a:gd name="connsiteY12" fmla="*/ 839755 h 839755"/>
              <a:gd name="connsiteX13" fmla="*/ 0 w 2233339"/>
              <a:gd name="connsiteY13" fmla="*/ 699796 h 839755"/>
              <a:gd name="connsiteX14" fmla="*/ 0 w 2233339"/>
              <a:gd name="connsiteY14" fmla="*/ 489857 h 839755"/>
              <a:gd name="connsiteX15" fmla="*/ 0 w 2233339"/>
              <a:gd name="connsiteY15" fmla="*/ 489857 h 839755"/>
              <a:gd name="connsiteX16" fmla="*/ 0 w 2233339"/>
              <a:gd name="connsiteY16" fmla="*/ 0 h 839755"/>
              <a:gd name="connsiteX0" fmla="*/ 0 w 2233339"/>
              <a:gd name="connsiteY0" fmla="*/ 0 h 839755"/>
              <a:gd name="connsiteX1" fmla="*/ 1143000 w 2233339"/>
              <a:gd name="connsiteY1" fmla="*/ 0 h 839755"/>
              <a:gd name="connsiteX2" fmla="*/ 1143000 w 2233339"/>
              <a:gd name="connsiteY2" fmla="*/ 0 h 839755"/>
              <a:gd name="connsiteX3" fmla="*/ 1632857 w 2233339"/>
              <a:gd name="connsiteY3" fmla="*/ 0 h 839755"/>
              <a:gd name="connsiteX4" fmla="*/ 1959428 w 2233339"/>
              <a:gd name="connsiteY4" fmla="*/ 0 h 839755"/>
              <a:gd name="connsiteX5" fmla="*/ 1959428 w 2233339"/>
              <a:gd name="connsiteY5" fmla="*/ 303245 h 839755"/>
              <a:gd name="connsiteX6" fmla="*/ 2233339 w 2233339"/>
              <a:gd name="connsiteY6" fmla="*/ 562116 h 839755"/>
              <a:gd name="connsiteX7" fmla="*/ 1951572 w 2233339"/>
              <a:gd name="connsiteY7" fmla="*/ 544295 h 839755"/>
              <a:gd name="connsiteX8" fmla="*/ 1959428 w 2233339"/>
              <a:gd name="connsiteY8" fmla="*/ 839755 h 839755"/>
              <a:gd name="connsiteX9" fmla="*/ 1632857 w 2233339"/>
              <a:gd name="connsiteY9" fmla="*/ 839755 h 839755"/>
              <a:gd name="connsiteX10" fmla="*/ 1143000 w 2233339"/>
              <a:gd name="connsiteY10" fmla="*/ 839755 h 839755"/>
              <a:gd name="connsiteX11" fmla="*/ 1143000 w 2233339"/>
              <a:gd name="connsiteY11" fmla="*/ 839755 h 839755"/>
              <a:gd name="connsiteX12" fmla="*/ 0 w 2233339"/>
              <a:gd name="connsiteY12" fmla="*/ 839755 h 839755"/>
              <a:gd name="connsiteX13" fmla="*/ 0 w 2233339"/>
              <a:gd name="connsiteY13" fmla="*/ 699796 h 839755"/>
              <a:gd name="connsiteX14" fmla="*/ 0 w 2233339"/>
              <a:gd name="connsiteY14" fmla="*/ 489857 h 839755"/>
              <a:gd name="connsiteX15" fmla="*/ 0 w 2233339"/>
              <a:gd name="connsiteY15" fmla="*/ 489857 h 839755"/>
              <a:gd name="connsiteX16" fmla="*/ 0 w 2233339"/>
              <a:gd name="connsiteY16" fmla="*/ 0 h 83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33339" h="839755">
                <a:moveTo>
                  <a:pt x="0" y="0"/>
                </a:moveTo>
                <a:lnTo>
                  <a:pt x="1143000" y="0"/>
                </a:lnTo>
                <a:lnTo>
                  <a:pt x="1143000" y="0"/>
                </a:lnTo>
                <a:lnTo>
                  <a:pt x="1632857" y="0"/>
                </a:lnTo>
                <a:lnTo>
                  <a:pt x="1959428" y="0"/>
                </a:lnTo>
                <a:lnTo>
                  <a:pt x="1959428" y="303245"/>
                </a:lnTo>
                <a:lnTo>
                  <a:pt x="2233339" y="562116"/>
                </a:lnTo>
                <a:lnTo>
                  <a:pt x="1951572" y="544295"/>
                </a:lnTo>
                <a:lnTo>
                  <a:pt x="1959428" y="839755"/>
                </a:lnTo>
                <a:lnTo>
                  <a:pt x="1632857" y="839755"/>
                </a:lnTo>
                <a:lnTo>
                  <a:pt x="1143000" y="839755"/>
                </a:lnTo>
                <a:lnTo>
                  <a:pt x="1143000" y="839755"/>
                </a:lnTo>
                <a:lnTo>
                  <a:pt x="0" y="839755"/>
                </a:lnTo>
                <a:lnTo>
                  <a:pt x="0" y="699796"/>
                </a:lnTo>
                <a:lnTo>
                  <a:pt x="0" y="489857"/>
                </a:lnTo>
                <a:lnTo>
                  <a:pt x="0" y="4898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A74134-0CE4-C7B4-14E2-C1E24F2E98AE}"/>
              </a:ext>
            </a:extLst>
          </p:cNvPr>
          <p:cNvSpPr txBox="1"/>
          <p:nvPr/>
        </p:nvSpPr>
        <p:spPr>
          <a:xfrm>
            <a:off x="1878365" y="2686847"/>
            <a:ext cx="2573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 Project Manager</a:t>
            </a:r>
          </a:p>
          <a:p>
            <a:pPr algn="ctr"/>
            <a:r>
              <a:rPr lang="en-US" sz="1600" dirty="0"/>
              <a:t>(Release update and weekly bug review)</a:t>
            </a:r>
            <a:endParaRPr lang="en-MY" sz="1600" dirty="0"/>
          </a:p>
        </p:txBody>
      </p:sp>
      <p:sp>
        <p:nvSpPr>
          <p:cNvPr id="18" name="Speech Bubble: Rectangle 14">
            <a:extLst>
              <a:ext uri="{FF2B5EF4-FFF2-40B4-BE49-F238E27FC236}">
                <a16:creationId xmlns:a16="http://schemas.microsoft.com/office/drawing/2014/main" id="{117AE2FF-2132-92AD-5E62-E35BB64F5D2D}"/>
              </a:ext>
            </a:extLst>
          </p:cNvPr>
          <p:cNvSpPr/>
          <p:nvPr/>
        </p:nvSpPr>
        <p:spPr>
          <a:xfrm>
            <a:off x="1526794" y="4005930"/>
            <a:ext cx="3255921" cy="1079238"/>
          </a:xfrm>
          <a:custGeom>
            <a:avLst/>
            <a:gdLst>
              <a:gd name="connsiteX0" fmla="*/ 0 w 1959428"/>
              <a:gd name="connsiteY0" fmla="*/ 0 h 839755"/>
              <a:gd name="connsiteX1" fmla="*/ 1143000 w 1959428"/>
              <a:gd name="connsiteY1" fmla="*/ 0 h 839755"/>
              <a:gd name="connsiteX2" fmla="*/ 1143000 w 1959428"/>
              <a:gd name="connsiteY2" fmla="*/ 0 h 839755"/>
              <a:gd name="connsiteX3" fmla="*/ 1632857 w 1959428"/>
              <a:gd name="connsiteY3" fmla="*/ 0 h 839755"/>
              <a:gd name="connsiteX4" fmla="*/ 1959428 w 1959428"/>
              <a:gd name="connsiteY4" fmla="*/ 0 h 839755"/>
              <a:gd name="connsiteX5" fmla="*/ 1959428 w 1959428"/>
              <a:gd name="connsiteY5" fmla="*/ 489857 h 839755"/>
              <a:gd name="connsiteX6" fmla="*/ 2288338 w 1959428"/>
              <a:gd name="connsiteY6" fmla="*/ 692798 h 839755"/>
              <a:gd name="connsiteX7" fmla="*/ 1959428 w 1959428"/>
              <a:gd name="connsiteY7" fmla="*/ 699796 h 839755"/>
              <a:gd name="connsiteX8" fmla="*/ 1959428 w 1959428"/>
              <a:gd name="connsiteY8" fmla="*/ 839755 h 839755"/>
              <a:gd name="connsiteX9" fmla="*/ 1632857 w 1959428"/>
              <a:gd name="connsiteY9" fmla="*/ 839755 h 839755"/>
              <a:gd name="connsiteX10" fmla="*/ 1143000 w 1959428"/>
              <a:gd name="connsiteY10" fmla="*/ 839755 h 839755"/>
              <a:gd name="connsiteX11" fmla="*/ 1143000 w 1959428"/>
              <a:gd name="connsiteY11" fmla="*/ 839755 h 839755"/>
              <a:gd name="connsiteX12" fmla="*/ 0 w 1959428"/>
              <a:gd name="connsiteY12" fmla="*/ 839755 h 839755"/>
              <a:gd name="connsiteX13" fmla="*/ 0 w 1959428"/>
              <a:gd name="connsiteY13" fmla="*/ 699796 h 839755"/>
              <a:gd name="connsiteX14" fmla="*/ 0 w 1959428"/>
              <a:gd name="connsiteY14" fmla="*/ 489857 h 839755"/>
              <a:gd name="connsiteX15" fmla="*/ 0 w 1959428"/>
              <a:gd name="connsiteY15" fmla="*/ 489857 h 839755"/>
              <a:gd name="connsiteX16" fmla="*/ 0 w 1959428"/>
              <a:gd name="connsiteY16" fmla="*/ 0 h 839755"/>
              <a:gd name="connsiteX0" fmla="*/ 0 w 2288338"/>
              <a:gd name="connsiteY0" fmla="*/ 0 h 839755"/>
              <a:gd name="connsiteX1" fmla="*/ 1143000 w 2288338"/>
              <a:gd name="connsiteY1" fmla="*/ 0 h 839755"/>
              <a:gd name="connsiteX2" fmla="*/ 1143000 w 2288338"/>
              <a:gd name="connsiteY2" fmla="*/ 0 h 839755"/>
              <a:gd name="connsiteX3" fmla="*/ 1632857 w 2288338"/>
              <a:gd name="connsiteY3" fmla="*/ 0 h 839755"/>
              <a:gd name="connsiteX4" fmla="*/ 1959428 w 2288338"/>
              <a:gd name="connsiteY4" fmla="*/ 0 h 839755"/>
              <a:gd name="connsiteX5" fmla="*/ 1959428 w 2288338"/>
              <a:gd name="connsiteY5" fmla="*/ 303245 h 839755"/>
              <a:gd name="connsiteX6" fmla="*/ 2288338 w 2288338"/>
              <a:gd name="connsiteY6" fmla="*/ 692798 h 839755"/>
              <a:gd name="connsiteX7" fmla="*/ 1959428 w 2288338"/>
              <a:gd name="connsiteY7" fmla="*/ 699796 h 839755"/>
              <a:gd name="connsiteX8" fmla="*/ 1959428 w 2288338"/>
              <a:gd name="connsiteY8" fmla="*/ 839755 h 839755"/>
              <a:gd name="connsiteX9" fmla="*/ 1632857 w 2288338"/>
              <a:gd name="connsiteY9" fmla="*/ 839755 h 839755"/>
              <a:gd name="connsiteX10" fmla="*/ 1143000 w 2288338"/>
              <a:gd name="connsiteY10" fmla="*/ 839755 h 839755"/>
              <a:gd name="connsiteX11" fmla="*/ 1143000 w 2288338"/>
              <a:gd name="connsiteY11" fmla="*/ 839755 h 839755"/>
              <a:gd name="connsiteX12" fmla="*/ 0 w 2288338"/>
              <a:gd name="connsiteY12" fmla="*/ 839755 h 839755"/>
              <a:gd name="connsiteX13" fmla="*/ 0 w 2288338"/>
              <a:gd name="connsiteY13" fmla="*/ 699796 h 839755"/>
              <a:gd name="connsiteX14" fmla="*/ 0 w 2288338"/>
              <a:gd name="connsiteY14" fmla="*/ 489857 h 839755"/>
              <a:gd name="connsiteX15" fmla="*/ 0 w 2288338"/>
              <a:gd name="connsiteY15" fmla="*/ 489857 h 839755"/>
              <a:gd name="connsiteX16" fmla="*/ 0 w 2288338"/>
              <a:gd name="connsiteY16" fmla="*/ 0 h 839755"/>
              <a:gd name="connsiteX0" fmla="*/ 0 w 2288338"/>
              <a:gd name="connsiteY0" fmla="*/ 0 h 839755"/>
              <a:gd name="connsiteX1" fmla="*/ 1143000 w 2288338"/>
              <a:gd name="connsiteY1" fmla="*/ 0 h 839755"/>
              <a:gd name="connsiteX2" fmla="*/ 1143000 w 2288338"/>
              <a:gd name="connsiteY2" fmla="*/ 0 h 839755"/>
              <a:gd name="connsiteX3" fmla="*/ 1632857 w 2288338"/>
              <a:gd name="connsiteY3" fmla="*/ 0 h 839755"/>
              <a:gd name="connsiteX4" fmla="*/ 1959428 w 2288338"/>
              <a:gd name="connsiteY4" fmla="*/ 0 h 839755"/>
              <a:gd name="connsiteX5" fmla="*/ 1959428 w 2288338"/>
              <a:gd name="connsiteY5" fmla="*/ 303245 h 839755"/>
              <a:gd name="connsiteX6" fmla="*/ 2288338 w 2288338"/>
              <a:gd name="connsiteY6" fmla="*/ 692798 h 839755"/>
              <a:gd name="connsiteX7" fmla="*/ 1959428 w 2288338"/>
              <a:gd name="connsiteY7" fmla="*/ 522514 h 839755"/>
              <a:gd name="connsiteX8" fmla="*/ 1959428 w 2288338"/>
              <a:gd name="connsiteY8" fmla="*/ 839755 h 839755"/>
              <a:gd name="connsiteX9" fmla="*/ 1632857 w 2288338"/>
              <a:gd name="connsiteY9" fmla="*/ 839755 h 839755"/>
              <a:gd name="connsiteX10" fmla="*/ 1143000 w 2288338"/>
              <a:gd name="connsiteY10" fmla="*/ 839755 h 839755"/>
              <a:gd name="connsiteX11" fmla="*/ 1143000 w 2288338"/>
              <a:gd name="connsiteY11" fmla="*/ 839755 h 839755"/>
              <a:gd name="connsiteX12" fmla="*/ 0 w 2288338"/>
              <a:gd name="connsiteY12" fmla="*/ 839755 h 839755"/>
              <a:gd name="connsiteX13" fmla="*/ 0 w 2288338"/>
              <a:gd name="connsiteY13" fmla="*/ 699796 h 839755"/>
              <a:gd name="connsiteX14" fmla="*/ 0 w 2288338"/>
              <a:gd name="connsiteY14" fmla="*/ 489857 h 839755"/>
              <a:gd name="connsiteX15" fmla="*/ 0 w 2288338"/>
              <a:gd name="connsiteY15" fmla="*/ 489857 h 839755"/>
              <a:gd name="connsiteX16" fmla="*/ 0 w 2288338"/>
              <a:gd name="connsiteY16" fmla="*/ 0 h 839755"/>
              <a:gd name="connsiteX0" fmla="*/ 0 w 2332176"/>
              <a:gd name="connsiteY0" fmla="*/ 0 h 839755"/>
              <a:gd name="connsiteX1" fmla="*/ 1143000 w 2332176"/>
              <a:gd name="connsiteY1" fmla="*/ 0 h 839755"/>
              <a:gd name="connsiteX2" fmla="*/ 1143000 w 2332176"/>
              <a:gd name="connsiteY2" fmla="*/ 0 h 839755"/>
              <a:gd name="connsiteX3" fmla="*/ 1632857 w 2332176"/>
              <a:gd name="connsiteY3" fmla="*/ 0 h 839755"/>
              <a:gd name="connsiteX4" fmla="*/ 1959428 w 2332176"/>
              <a:gd name="connsiteY4" fmla="*/ 0 h 839755"/>
              <a:gd name="connsiteX5" fmla="*/ 1959428 w 2332176"/>
              <a:gd name="connsiteY5" fmla="*/ 303245 h 839755"/>
              <a:gd name="connsiteX6" fmla="*/ 2332176 w 2332176"/>
              <a:gd name="connsiteY6" fmla="*/ 188945 h 839755"/>
              <a:gd name="connsiteX7" fmla="*/ 1959428 w 2332176"/>
              <a:gd name="connsiteY7" fmla="*/ 522514 h 839755"/>
              <a:gd name="connsiteX8" fmla="*/ 1959428 w 2332176"/>
              <a:gd name="connsiteY8" fmla="*/ 839755 h 839755"/>
              <a:gd name="connsiteX9" fmla="*/ 1632857 w 2332176"/>
              <a:gd name="connsiteY9" fmla="*/ 839755 h 839755"/>
              <a:gd name="connsiteX10" fmla="*/ 1143000 w 2332176"/>
              <a:gd name="connsiteY10" fmla="*/ 839755 h 839755"/>
              <a:gd name="connsiteX11" fmla="*/ 1143000 w 2332176"/>
              <a:gd name="connsiteY11" fmla="*/ 839755 h 839755"/>
              <a:gd name="connsiteX12" fmla="*/ 0 w 2332176"/>
              <a:gd name="connsiteY12" fmla="*/ 839755 h 839755"/>
              <a:gd name="connsiteX13" fmla="*/ 0 w 2332176"/>
              <a:gd name="connsiteY13" fmla="*/ 699796 h 839755"/>
              <a:gd name="connsiteX14" fmla="*/ 0 w 2332176"/>
              <a:gd name="connsiteY14" fmla="*/ 489857 h 839755"/>
              <a:gd name="connsiteX15" fmla="*/ 0 w 2332176"/>
              <a:gd name="connsiteY15" fmla="*/ 489857 h 839755"/>
              <a:gd name="connsiteX16" fmla="*/ 0 w 2332176"/>
              <a:gd name="connsiteY16" fmla="*/ 0 h 839755"/>
              <a:gd name="connsiteX0" fmla="*/ 0 w 2332176"/>
              <a:gd name="connsiteY0" fmla="*/ 0 h 839755"/>
              <a:gd name="connsiteX1" fmla="*/ 1143000 w 2332176"/>
              <a:gd name="connsiteY1" fmla="*/ 0 h 839755"/>
              <a:gd name="connsiteX2" fmla="*/ 1143000 w 2332176"/>
              <a:gd name="connsiteY2" fmla="*/ 0 h 839755"/>
              <a:gd name="connsiteX3" fmla="*/ 1632857 w 2332176"/>
              <a:gd name="connsiteY3" fmla="*/ 0 h 839755"/>
              <a:gd name="connsiteX4" fmla="*/ 1959428 w 2332176"/>
              <a:gd name="connsiteY4" fmla="*/ 0 h 839755"/>
              <a:gd name="connsiteX5" fmla="*/ 1959428 w 2332176"/>
              <a:gd name="connsiteY5" fmla="*/ 303245 h 839755"/>
              <a:gd name="connsiteX6" fmla="*/ 2332176 w 2332176"/>
              <a:gd name="connsiteY6" fmla="*/ 188945 h 839755"/>
              <a:gd name="connsiteX7" fmla="*/ 1965540 w 2332176"/>
              <a:gd name="connsiteY7" fmla="*/ 566075 h 839755"/>
              <a:gd name="connsiteX8" fmla="*/ 1959428 w 2332176"/>
              <a:gd name="connsiteY8" fmla="*/ 839755 h 839755"/>
              <a:gd name="connsiteX9" fmla="*/ 1632857 w 2332176"/>
              <a:gd name="connsiteY9" fmla="*/ 839755 h 839755"/>
              <a:gd name="connsiteX10" fmla="*/ 1143000 w 2332176"/>
              <a:gd name="connsiteY10" fmla="*/ 839755 h 839755"/>
              <a:gd name="connsiteX11" fmla="*/ 1143000 w 2332176"/>
              <a:gd name="connsiteY11" fmla="*/ 839755 h 839755"/>
              <a:gd name="connsiteX12" fmla="*/ 0 w 2332176"/>
              <a:gd name="connsiteY12" fmla="*/ 839755 h 839755"/>
              <a:gd name="connsiteX13" fmla="*/ 0 w 2332176"/>
              <a:gd name="connsiteY13" fmla="*/ 699796 h 839755"/>
              <a:gd name="connsiteX14" fmla="*/ 0 w 2332176"/>
              <a:gd name="connsiteY14" fmla="*/ 489857 h 839755"/>
              <a:gd name="connsiteX15" fmla="*/ 0 w 2332176"/>
              <a:gd name="connsiteY15" fmla="*/ 489857 h 839755"/>
              <a:gd name="connsiteX16" fmla="*/ 0 w 2332176"/>
              <a:gd name="connsiteY16" fmla="*/ 0 h 839755"/>
              <a:gd name="connsiteX0" fmla="*/ 0 w 2185492"/>
              <a:gd name="connsiteY0" fmla="*/ 0 h 839755"/>
              <a:gd name="connsiteX1" fmla="*/ 1143000 w 2185492"/>
              <a:gd name="connsiteY1" fmla="*/ 0 h 839755"/>
              <a:gd name="connsiteX2" fmla="*/ 1143000 w 2185492"/>
              <a:gd name="connsiteY2" fmla="*/ 0 h 839755"/>
              <a:gd name="connsiteX3" fmla="*/ 1632857 w 2185492"/>
              <a:gd name="connsiteY3" fmla="*/ 0 h 839755"/>
              <a:gd name="connsiteX4" fmla="*/ 1959428 w 2185492"/>
              <a:gd name="connsiteY4" fmla="*/ 0 h 839755"/>
              <a:gd name="connsiteX5" fmla="*/ 1959428 w 2185492"/>
              <a:gd name="connsiteY5" fmla="*/ 303245 h 839755"/>
              <a:gd name="connsiteX6" fmla="*/ 2185492 w 2185492"/>
              <a:gd name="connsiteY6" fmla="*/ 297847 h 839755"/>
              <a:gd name="connsiteX7" fmla="*/ 1965540 w 2185492"/>
              <a:gd name="connsiteY7" fmla="*/ 566075 h 839755"/>
              <a:gd name="connsiteX8" fmla="*/ 1959428 w 2185492"/>
              <a:gd name="connsiteY8" fmla="*/ 839755 h 839755"/>
              <a:gd name="connsiteX9" fmla="*/ 1632857 w 2185492"/>
              <a:gd name="connsiteY9" fmla="*/ 839755 h 839755"/>
              <a:gd name="connsiteX10" fmla="*/ 1143000 w 2185492"/>
              <a:gd name="connsiteY10" fmla="*/ 839755 h 839755"/>
              <a:gd name="connsiteX11" fmla="*/ 1143000 w 2185492"/>
              <a:gd name="connsiteY11" fmla="*/ 839755 h 839755"/>
              <a:gd name="connsiteX12" fmla="*/ 0 w 2185492"/>
              <a:gd name="connsiteY12" fmla="*/ 839755 h 839755"/>
              <a:gd name="connsiteX13" fmla="*/ 0 w 2185492"/>
              <a:gd name="connsiteY13" fmla="*/ 699796 h 839755"/>
              <a:gd name="connsiteX14" fmla="*/ 0 w 2185492"/>
              <a:gd name="connsiteY14" fmla="*/ 489857 h 839755"/>
              <a:gd name="connsiteX15" fmla="*/ 0 w 2185492"/>
              <a:gd name="connsiteY15" fmla="*/ 489857 h 839755"/>
              <a:gd name="connsiteX16" fmla="*/ 0 w 2185492"/>
              <a:gd name="connsiteY16" fmla="*/ 0 h 83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85492" h="839755">
                <a:moveTo>
                  <a:pt x="0" y="0"/>
                </a:moveTo>
                <a:lnTo>
                  <a:pt x="1143000" y="0"/>
                </a:lnTo>
                <a:lnTo>
                  <a:pt x="1143000" y="0"/>
                </a:lnTo>
                <a:lnTo>
                  <a:pt x="1632857" y="0"/>
                </a:lnTo>
                <a:lnTo>
                  <a:pt x="1959428" y="0"/>
                </a:lnTo>
                <a:lnTo>
                  <a:pt x="1959428" y="303245"/>
                </a:lnTo>
                <a:lnTo>
                  <a:pt x="2185492" y="297847"/>
                </a:lnTo>
                <a:lnTo>
                  <a:pt x="1965540" y="566075"/>
                </a:lnTo>
                <a:lnTo>
                  <a:pt x="1959428" y="839755"/>
                </a:lnTo>
                <a:lnTo>
                  <a:pt x="1632857" y="839755"/>
                </a:lnTo>
                <a:lnTo>
                  <a:pt x="1143000" y="839755"/>
                </a:lnTo>
                <a:lnTo>
                  <a:pt x="1143000" y="839755"/>
                </a:lnTo>
                <a:lnTo>
                  <a:pt x="0" y="839755"/>
                </a:lnTo>
                <a:lnTo>
                  <a:pt x="0" y="699796"/>
                </a:lnTo>
                <a:lnTo>
                  <a:pt x="0" y="489857"/>
                </a:lnTo>
                <a:lnTo>
                  <a:pt x="0" y="4898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9B5894-1B34-9692-316B-5D609ECA9741}"/>
              </a:ext>
            </a:extLst>
          </p:cNvPr>
          <p:cNvSpPr txBox="1"/>
          <p:nvPr/>
        </p:nvSpPr>
        <p:spPr>
          <a:xfrm>
            <a:off x="1526795" y="4125392"/>
            <a:ext cx="291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 Myself</a:t>
            </a:r>
          </a:p>
          <a:p>
            <a:pPr algn="ctr"/>
            <a:r>
              <a:rPr lang="en-US" sz="1600" dirty="0"/>
              <a:t>(Test qualify improvement and Automation development)</a:t>
            </a:r>
            <a:endParaRPr lang="en-MY" sz="16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F7FE9530-64DA-0128-5149-268443A46F0E}"/>
              </a:ext>
            </a:extLst>
          </p:cNvPr>
          <p:cNvSpPr/>
          <p:nvPr/>
        </p:nvSpPr>
        <p:spPr>
          <a:xfrm>
            <a:off x="4488024" y="5074684"/>
            <a:ext cx="3144417" cy="1257688"/>
          </a:xfrm>
          <a:custGeom>
            <a:avLst/>
            <a:gdLst>
              <a:gd name="connsiteX0" fmla="*/ 0 w 2912423"/>
              <a:gd name="connsiteY0" fmla="*/ 0 h 985935"/>
              <a:gd name="connsiteX1" fmla="*/ 1698913 w 2912423"/>
              <a:gd name="connsiteY1" fmla="*/ 0 h 985935"/>
              <a:gd name="connsiteX2" fmla="*/ 1474356 w 2912423"/>
              <a:gd name="connsiteY2" fmla="*/ -271753 h 985935"/>
              <a:gd name="connsiteX3" fmla="*/ 2427019 w 2912423"/>
              <a:gd name="connsiteY3" fmla="*/ 0 h 985935"/>
              <a:gd name="connsiteX4" fmla="*/ 2912423 w 2912423"/>
              <a:gd name="connsiteY4" fmla="*/ 0 h 985935"/>
              <a:gd name="connsiteX5" fmla="*/ 2912423 w 2912423"/>
              <a:gd name="connsiteY5" fmla="*/ 164323 h 985935"/>
              <a:gd name="connsiteX6" fmla="*/ 2912423 w 2912423"/>
              <a:gd name="connsiteY6" fmla="*/ 164323 h 985935"/>
              <a:gd name="connsiteX7" fmla="*/ 2912423 w 2912423"/>
              <a:gd name="connsiteY7" fmla="*/ 410806 h 985935"/>
              <a:gd name="connsiteX8" fmla="*/ 2912423 w 2912423"/>
              <a:gd name="connsiteY8" fmla="*/ 985935 h 985935"/>
              <a:gd name="connsiteX9" fmla="*/ 2427019 w 2912423"/>
              <a:gd name="connsiteY9" fmla="*/ 985935 h 985935"/>
              <a:gd name="connsiteX10" fmla="*/ 1698913 w 2912423"/>
              <a:gd name="connsiteY10" fmla="*/ 985935 h 985935"/>
              <a:gd name="connsiteX11" fmla="*/ 1698913 w 2912423"/>
              <a:gd name="connsiteY11" fmla="*/ 985935 h 985935"/>
              <a:gd name="connsiteX12" fmla="*/ 0 w 2912423"/>
              <a:gd name="connsiteY12" fmla="*/ 985935 h 985935"/>
              <a:gd name="connsiteX13" fmla="*/ 0 w 2912423"/>
              <a:gd name="connsiteY13" fmla="*/ 410806 h 985935"/>
              <a:gd name="connsiteX14" fmla="*/ 0 w 2912423"/>
              <a:gd name="connsiteY14" fmla="*/ 164323 h 985935"/>
              <a:gd name="connsiteX15" fmla="*/ 0 w 2912423"/>
              <a:gd name="connsiteY15" fmla="*/ 164323 h 985935"/>
              <a:gd name="connsiteX16" fmla="*/ 0 w 2912423"/>
              <a:gd name="connsiteY16" fmla="*/ 0 h 985935"/>
              <a:gd name="connsiteX0" fmla="*/ 0 w 2912423"/>
              <a:gd name="connsiteY0" fmla="*/ 271753 h 1257688"/>
              <a:gd name="connsiteX1" fmla="*/ 1372341 w 2912423"/>
              <a:gd name="connsiteY1" fmla="*/ 271753 h 1257688"/>
              <a:gd name="connsiteX2" fmla="*/ 1474356 w 2912423"/>
              <a:gd name="connsiteY2" fmla="*/ 0 h 1257688"/>
              <a:gd name="connsiteX3" fmla="*/ 2427019 w 2912423"/>
              <a:gd name="connsiteY3" fmla="*/ 271753 h 1257688"/>
              <a:gd name="connsiteX4" fmla="*/ 2912423 w 2912423"/>
              <a:gd name="connsiteY4" fmla="*/ 271753 h 1257688"/>
              <a:gd name="connsiteX5" fmla="*/ 2912423 w 2912423"/>
              <a:gd name="connsiteY5" fmla="*/ 436076 h 1257688"/>
              <a:gd name="connsiteX6" fmla="*/ 2912423 w 2912423"/>
              <a:gd name="connsiteY6" fmla="*/ 436076 h 1257688"/>
              <a:gd name="connsiteX7" fmla="*/ 2912423 w 2912423"/>
              <a:gd name="connsiteY7" fmla="*/ 682559 h 1257688"/>
              <a:gd name="connsiteX8" fmla="*/ 2912423 w 2912423"/>
              <a:gd name="connsiteY8" fmla="*/ 1257688 h 1257688"/>
              <a:gd name="connsiteX9" fmla="*/ 2427019 w 2912423"/>
              <a:gd name="connsiteY9" fmla="*/ 1257688 h 1257688"/>
              <a:gd name="connsiteX10" fmla="*/ 1698913 w 2912423"/>
              <a:gd name="connsiteY10" fmla="*/ 1257688 h 1257688"/>
              <a:gd name="connsiteX11" fmla="*/ 1698913 w 2912423"/>
              <a:gd name="connsiteY11" fmla="*/ 1257688 h 1257688"/>
              <a:gd name="connsiteX12" fmla="*/ 0 w 2912423"/>
              <a:gd name="connsiteY12" fmla="*/ 1257688 h 1257688"/>
              <a:gd name="connsiteX13" fmla="*/ 0 w 2912423"/>
              <a:gd name="connsiteY13" fmla="*/ 682559 h 1257688"/>
              <a:gd name="connsiteX14" fmla="*/ 0 w 2912423"/>
              <a:gd name="connsiteY14" fmla="*/ 436076 h 1257688"/>
              <a:gd name="connsiteX15" fmla="*/ 0 w 2912423"/>
              <a:gd name="connsiteY15" fmla="*/ 436076 h 1257688"/>
              <a:gd name="connsiteX16" fmla="*/ 0 w 2912423"/>
              <a:gd name="connsiteY16" fmla="*/ 271753 h 1257688"/>
              <a:gd name="connsiteX0" fmla="*/ 0 w 2912423"/>
              <a:gd name="connsiteY0" fmla="*/ 271753 h 1257688"/>
              <a:gd name="connsiteX1" fmla="*/ 1372341 w 2912423"/>
              <a:gd name="connsiteY1" fmla="*/ 271753 h 1257688"/>
              <a:gd name="connsiteX2" fmla="*/ 1474356 w 2912423"/>
              <a:gd name="connsiteY2" fmla="*/ 0 h 1257688"/>
              <a:gd name="connsiteX3" fmla="*/ 1643247 w 2912423"/>
              <a:gd name="connsiteY3" fmla="*/ 262422 h 1257688"/>
              <a:gd name="connsiteX4" fmla="*/ 2912423 w 2912423"/>
              <a:gd name="connsiteY4" fmla="*/ 271753 h 1257688"/>
              <a:gd name="connsiteX5" fmla="*/ 2912423 w 2912423"/>
              <a:gd name="connsiteY5" fmla="*/ 436076 h 1257688"/>
              <a:gd name="connsiteX6" fmla="*/ 2912423 w 2912423"/>
              <a:gd name="connsiteY6" fmla="*/ 436076 h 1257688"/>
              <a:gd name="connsiteX7" fmla="*/ 2912423 w 2912423"/>
              <a:gd name="connsiteY7" fmla="*/ 682559 h 1257688"/>
              <a:gd name="connsiteX8" fmla="*/ 2912423 w 2912423"/>
              <a:gd name="connsiteY8" fmla="*/ 1257688 h 1257688"/>
              <a:gd name="connsiteX9" fmla="*/ 2427019 w 2912423"/>
              <a:gd name="connsiteY9" fmla="*/ 1257688 h 1257688"/>
              <a:gd name="connsiteX10" fmla="*/ 1698913 w 2912423"/>
              <a:gd name="connsiteY10" fmla="*/ 1257688 h 1257688"/>
              <a:gd name="connsiteX11" fmla="*/ 1698913 w 2912423"/>
              <a:gd name="connsiteY11" fmla="*/ 1257688 h 1257688"/>
              <a:gd name="connsiteX12" fmla="*/ 0 w 2912423"/>
              <a:gd name="connsiteY12" fmla="*/ 1257688 h 1257688"/>
              <a:gd name="connsiteX13" fmla="*/ 0 w 2912423"/>
              <a:gd name="connsiteY13" fmla="*/ 682559 h 1257688"/>
              <a:gd name="connsiteX14" fmla="*/ 0 w 2912423"/>
              <a:gd name="connsiteY14" fmla="*/ 436076 h 1257688"/>
              <a:gd name="connsiteX15" fmla="*/ 0 w 2912423"/>
              <a:gd name="connsiteY15" fmla="*/ 436076 h 1257688"/>
              <a:gd name="connsiteX16" fmla="*/ 0 w 2912423"/>
              <a:gd name="connsiteY16" fmla="*/ 271753 h 1257688"/>
              <a:gd name="connsiteX0" fmla="*/ 0 w 2912423"/>
              <a:gd name="connsiteY0" fmla="*/ 271753 h 1257688"/>
              <a:gd name="connsiteX1" fmla="*/ 1320488 w 2912423"/>
              <a:gd name="connsiteY1" fmla="*/ 281084 h 1257688"/>
              <a:gd name="connsiteX2" fmla="*/ 1474356 w 2912423"/>
              <a:gd name="connsiteY2" fmla="*/ 0 h 1257688"/>
              <a:gd name="connsiteX3" fmla="*/ 1643247 w 2912423"/>
              <a:gd name="connsiteY3" fmla="*/ 262422 h 1257688"/>
              <a:gd name="connsiteX4" fmla="*/ 2912423 w 2912423"/>
              <a:gd name="connsiteY4" fmla="*/ 271753 h 1257688"/>
              <a:gd name="connsiteX5" fmla="*/ 2912423 w 2912423"/>
              <a:gd name="connsiteY5" fmla="*/ 436076 h 1257688"/>
              <a:gd name="connsiteX6" fmla="*/ 2912423 w 2912423"/>
              <a:gd name="connsiteY6" fmla="*/ 436076 h 1257688"/>
              <a:gd name="connsiteX7" fmla="*/ 2912423 w 2912423"/>
              <a:gd name="connsiteY7" fmla="*/ 682559 h 1257688"/>
              <a:gd name="connsiteX8" fmla="*/ 2912423 w 2912423"/>
              <a:gd name="connsiteY8" fmla="*/ 1257688 h 1257688"/>
              <a:gd name="connsiteX9" fmla="*/ 2427019 w 2912423"/>
              <a:gd name="connsiteY9" fmla="*/ 1257688 h 1257688"/>
              <a:gd name="connsiteX10" fmla="*/ 1698913 w 2912423"/>
              <a:gd name="connsiteY10" fmla="*/ 1257688 h 1257688"/>
              <a:gd name="connsiteX11" fmla="*/ 1698913 w 2912423"/>
              <a:gd name="connsiteY11" fmla="*/ 1257688 h 1257688"/>
              <a:gd name="connsiteX12" fmla="*/ 0 w 2912423"/>
              <a:gd name="connsiteY12" fmla="*/ 1257688 h 1257688"/>
              <a:gd name="connsiteX13" fmla="*/ 0 w 2912423"/>
              <a:gd name="connsiteY13" fmla="*/ 682559 h 1257688"/>
              <a:gd name="connsiteX14" fmla="*/ 0 w 2912423"/>
              <a:gd name="connsiteY14" fmla="*/ 436076 h 1257688"/>
              <a:gd name="connsiteX15" fmla="*/ 0 w 2912423"/>
              <a:gd name="connsiteY15" fmla="*/ 436076 h 1257688"/>
              <a:gd name="connsiteX16" fmla="*/ 0 w 2912423"/>
              <a:gd name="connsiteY16" fmla="*/ 271753 h 1257688"/>
              <a:gd name="connsiteX0" fmla="*/ 0 w 2912423"/>
              <a:gd name="connsiteY0" fmla="*/ 271753 h 1257688"/>
              <a:gd name="connsiteX1" fmla="*/ 1320488 w 2912423"/>
              <a:gd name="connsiteY1" fmla="*/ 281084 h 1257688"/>
              <a:gd name="connsiteX2" fmla="*/ 1474356 w 2912423"/>
              <a:gd name="connsiteY2" fmla="*/ 0 h 1257688"/>
              <a:gd name="connsiteX3" fmla="*/ 1669173 w 2912423"/>
              <a:gd name="connsiteY3" fmla="*/ 271753 h 1257688"/>
              <a:gd name="connsiteX4" fmla="*/ 2912423 w 2912423"/>
              <a:gd name="connsiteY4" fmla="*/ 271753 h 1257688"/>
              <a:gd name="connsiteX5" fmla="*/ 2912423 w 2912423"/>
              <a:gd name="connsiteY5" fmla="*/ 436076 h 1257688"/>
              <a:gd name="connsiteX6" fmla="*/ 2912423 w 2912423"/>
              <a:gd name="connsiteY6" fmla="*/ 436076 h 1257688"/>
              <a:gd name="connsiteX7" fmla="*/ 2912423 w 2912423"/>
              <a:gd name="connsiteY7" fmla="*/ 682559 h 1257688"/>
              <a:gd name="connsiteX8" fmla="*/ 2912423 w 2912423"/>
              <a:gd name="connsiteY8" fmla="*/ 1257688 h 1257688"/>
              <a:gd name="connsiteX9" fmla="*/ 2427019 w 2912423"/>
              <a:gd name="connsiteY9" fmla="*/ 1257688 h 1257688"/>
              <a:gd name="connsiteX10" fmla="*/ 1698913 w 2912423"/>
              <a:gd name="connsiteY10" fmla="*/ 1257688 h 1257688"/>
              <a:gd name="connsiteX11" fmla="*/ 1698913 w 2912423"/>
              <a:gd name="connsiteY11" fmla="*/ 1257688 h 1257688"/>
              <a:gd name="connsiteX12" fmla="*/ 0 w 2912423"/>
              <a:gd name="connsiteY12" fmla="*/ 1257688 h 1257688"/>
              <a:gd name="connsiteX13" fmla="*/ 0 w 2912423"/>
              <a:gd name="connsiteY13" fmla="*/ 682559 h 1257688"/>
              <a:gd name="connsiteX14" fmla="*/ 0 w 2912423"/>
              <a:gd name="connsiteY14" fmla="*/ 436076 h 1257688"/>
              <a:gd name="connsiteX15" fmla="*/ 0 w 2912423"/>
              <a:gd name="connsiteY15" fmla="*/ 436076 h 1257688"/>
              <a:gd name="connsiteX16" fmla="*/ 0 w 2912423"/>
              <a:gd name="connsiteY16" fmla="*/ 271753 h 125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12423" h="1257688">
                <a:moveTo>
                  <a:pt x="0" y="271753"/>
                </a:moveTo>
                <a:lnTo>
                  <a:pt x="1320488" y="281084"/>
                </a:lnTo>
                <a:lnTo>
                  <a:pt x="1474356" y="0"/>
                </a:lnTo>
                <a:lnTo>
                  <a:pt x="1669173" y="271753"/>
                </a:lnTo>
                <a:lnTo>
                  <a:pt x="2912423" y="271753"/>
                </a:lnTo>
                <a:lnTo>
                  <a:pt x="2912423" y="436076"/>
                </a:lnTo>
                <a:lnTo>
                  <a:pt x="2912423" y="436076"/>
                </a:lnTo>
                <a:lnTo>
                  <a:pt x="2912423" y="682559"/>
                </a:lnTo>
                <a:lnTo>
                  <a:pt x="2912423" y="1257688"/>
                </a:lnTo>
                <a:lnTo>
                  <a:pt x="2427019" y="1257688"/>
                </a:lnTo>
                <a:lnTo>
                  <a:pt x="1698913" y="1257688"/>
                </a:lnTo>
                <a:lnTo>
                  <a:pt x="1698913" y="1257688"/>
                </a:lnTo>
                <a:lnTo>
                  <a:pt x="0" y="1257688"/>
                </a:lnTo>
                <a:lnTo>
                  <a:pt x="0" y="682559"/>
                </a:lnTo>
                <a:lnTo>
                  <a:pt x="0" y="436076"/>
                </a:lnTo>
                <a:lnTo>
                  <a:pt x="0" y="436076"/>
                </a:lnTo>
                <a:lnTo>
                  <a:pt x="0" y="271753"/>
                </a:lnTo>
                <a:close/>
              </a:path>
            </a:pathLst>
          </a:cu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02ED2-B2B9-D5B3-A38E-117C02E7EA25}"/>
              </a:ext>
            </a:extLst>
          </p:cNvPr>
          <p:cNvSpPr txBox="1"/>
          <p:nvPr/>
        </p:nvSpPr>
        <p:spPr>
          <a:xfrm>
            <a:off x="4521448" y="5423827"/>
            <a:ext cx="301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 Test Engineer</a:t>
            </a:r>
          </a:p>
          <a:p>
            <a:pPr algn="ctr"/>
            <a:r>
              <a:rPr lang="en-US" sz="1600" dirty="0"/>
              <a:t>(Guideline for testing task and supervision on skillset growth)</a:t>
            </a:r>
            <a:endParaRPr lang="en-MY" sz="1600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18EE2280-8A6D-9EF2-46A1-8B38F2E590B0}"/>
              </a:ext>
            </a:extLst>
          </p:cNvPr>
          <p:cNvSpPr/>
          <p:nvPr/>
        </p:nvSpPr>
        <p:spPr>
          <a:xfrm>
            <a:off x="7373795" y="2578573"/>
            <a:ext cx="2877432" cy="1079238"/>
          </a:xfrm>
          <a:custGeom>
            <a:avLst/>
            <a:gdLst>
              <a:gd name="connsiteX0" fmla="*/ 0 w 2717545"/>
              <a:gd name="connsiteY0" fmla="*/ 0 h 1079238"/>
              <a:gd name="connsiteX1" fmla="*/ 452924 w 2717545"/>
              <a:gd name="connsiteY1" fmla="*/ 0 h 1079238"/>
              <a:gd name="connsiteX2" fmla="*/ 452924 w 2717545"/>
              <a:gd name="connsiteY2" fmla="*/ 0 h 1079238"/>
              <a:gd name="connsiteX3" fmla="*/ 1132310 w 2717545"/>
              <a:gd name="connsiteY3" fmla="*/ 0 h 1079238"/>
              <a:gd name="connsiteX4" fmla="*/ 2717545 w 2717545"/>
              <a:gd name="connsiteY4" fmla="*/ 0 h 1079238"/>
              <a:gd name="connsiteX5" fmla="*/ 2717545 w 2717545"/>
              <a:gd name="connsiteY5" fmla="*/ 179873 h 1079238"/>
              <a:gd name="connsiteX6" fmla="*/ 2717545 w 2717545"/>
              <a:gd name="connsiteY6" fmla="*/ 179873 h 1079238"/>
              <a:gd name="connsiteX7" fmla="*/ 2717545 w 2717545"/>
              <a:gd name="connsiteY7" fmla="*/ 449683 h 1079238"/>
              <a:gd name="connsiteX8" fmla="*/ 2717545 w 2717545"/>
              <a:gd name="connsiteY8" fmla="*/ 1079238 h 1079238"/>
              <a:gd name="connsiteX9" fmla="*/ 1132310 w 2717545"/>
              <a:gd name="connsiteY9" fmla="*/ 1079238 h 1079238"/>
              <a:gd name="connsiteX10" fmla="*/ 452924 w 2717545"/>
              <a:gd name="connsiteY10" fmla="*/ 1079238 h 1079238"/>
              <a:gd name="connsiteX11" fmla="*/ 452924 w 2717545"/>
              <a:gd name="connsiteY11" fmla="*/ 1079238 h 1079238"/>
              <a:gd name="connsiteX12" fmla="*/ 0 w 2717545"/>
              <a:gd name="connsiteY12" fmla="*/ 1079238 h 1079238"/>
              <a:gd name="connsiteX13" fmla="*/ 0 w 2717545"/>
              <a:gd name="connsiteY13" fmla="*/ 449683 h 1079238"/>
              <a:gd name="connsiteX14" fmla="*/ -267977 w 2717545"/>
              <a:gd name="connsiteY14" fmla="*/ 533003 h 1079238"/>
              <a:gd name="connsiteX15" fmla="*/ 0 w 2717545"/>
              <a:gd name="connsiteY15" fmla="*/ 179873 h 1079238"/>
              <a:gd name="connsiteX16" fmla="*/ 0 w 2717545"/>
              <a:gd name="connsiteY16" fmla="*/ 0 h 1079238"/>
              <a:gd name="connsiteX0" fmla="*/ 267977 w 2985522"/>
              <a:gd name="connsiteY0" fmla="*/ 0 h 1079238"/>
              <a:gd name="connsiteX1" fmla="*/ 720901 w 2985522"/>
              <a:gd name="connsiteY1" fmla="*/ 0 h 1079238"/>
              <a:gd name="connsiteX2" fmla="*/ 720901 w 2985522"/>
              <a:gd name="connsiteY2" fmla="*/ 0 h 1079238"/>
              <a:gd name="connsiteX3" fmla="*/ 1400287 w 2985522"/>
              <a:gd name="connsiteY3" fmla="*/ 0 h 1079238"/>
              <a:gd name="connsiteX4" fmla="*/ 2985522 w 2985522"/>
              <a:gd name="connsiteY4" fmla="*/ 0 h 1079238"/>
              <a:gd name="connsiteX5" fmla="*/ 2985522 w 2985522"/>
              <a:gd name="connsiteY5" fmla="*/ 179873 h 1079238"/>
              <a:gd name="connsiteX6" fmla="*/ 2985522 w 2985522"/>
              <a:gd name="connsiteY6" fmla="*/ 179873 h 1079238"/>
              <a:gd name="connsiteX7" fmla="*/ 2985522 w 2985522"/>
              <a:gd name="connsiteY7" fmla="*/ 449683 h 1079238"/>
              <a:gd name="connsiteX8" fmla="*/ 2985522 w 2985522"/>
              <a:gd name="connsiteY8" fmla="*/ 1079238 h 1079238"/>
              <a:gd name="connsiteX9" fmla="*/ 1400287 w 2985522"/>
              <a:gd name="connsiteY9" fmla="*/ 1079238 h 1079238"/>
              <a:gd name="connsiteX10" fmla="*/ 720901 w 2985522"/>
              <a:gd name="connsiteY10" fmla="*/ 1079238 h 1079238"/>
              <a:gd name="connsiteX11" fmla="*/ 720901 w 2985522"/>
              <a:gd name="connsiteY11" fmla="*/ 1079238 h 1079238"/>
              <a:gd name="connsiteX12" fmla="*/ 267977 w 2985522"/>
              <a:gd name="connsiteY12" fmla="*/ 1079238 h 1079238"/>
              <a:gd name="connsiteX13" fmla="*/ 267977 w 2985522"/>
              <a:gd name="connsiteY13" fmla="*/ 720270 h 1079238"/>
              <a:gd name="connsiteX14" fmla="*/ 0 w 2985522"/>
              <a:gd name="connsiteY14" fmla="*/ 533003 h 1079238"/>
              <a:gd name="connsiteX15" fmla="*/ 267977 w 2985522"/>
              <a:gd name="connsiteY15" fmla="*/ 179873 h 1079238"/>
              <a:gd name="connsiteX16" fmla="*/ 267977 w 2985522"/>
              <a:gd name="connsiteY16" fmla="*/ 0 h 1079238"/>
              <a:gd name="connsiteX0" fmla="*/ 267977 w 2985522"/>
              <a:gd name="connsiteY0" fmla="*/ 0 h 1079238"/>
              <a:gd name="connsiteX1" fmla="*/ 720901 w 2985522"/>
              <a:gd name="connsiteY1" fmla="*/ 0 h 1079238"/>
              <a:gd name="connsiteX2" fmla="*/ 720901 w 2985522"/>
              <a:gd name="connsiteY2" fmla="*/ 0 h 1079238"/>
              <a:gd name="connsiteX3" fmla="*/ 1400287 w 2985522"/>
              <a:gd name="connsiteY3" fmla="*/ 0 h 1079238"/>
              <a:gd name="connsiteX4" fmla="*/ 2985522 w 2985522"/>
              <a:gd name="connsiteY4" fmla="*/ 0 h 1079238"/>
              <a:gd name="connsiteX5" fmla="*/ 2985522 w 2985522"/>
              <a:gd name="connsiteY5" fmla="*/ 179873 h 1079238"/>
              <a:gd name="connsiteX6" fmla="*/ 2985522 w 2985522"/>
              <a:gd name="connsiteY6" fmla="*/ 179873 h 1079238"/>
              <a:gd name="connsiteX7" fmla="*/ 2985522 w 2985522"/>
              <a:gd name="connsiteY7" fmla="*/ 449683 h 1079238"/>
              <a:gd name="connsiteX8" fmla="*/ 2985522 w 2985522"/>
              <a:gd name="connsiteY8" fmla="*/ 1079238 h 1079238"/>
              <a:gd name="connsiteX9" fmla="*/ 1400287 w 2985522"/>
              <a:gd name="connsiteY9" fmla="*/ 1079238 h 1079238"/>
              <a:gd name="connsiteX10" fmla="*/ 720901 w 2985522"/>
              <a:gd name="connsiteY10" fmla="*/ 1079238 h 1079238"/>
              <a:gd name="connsiteX11" fmla="*/ 720901 w 2985522"/>
              <a:gd name="connsiteY11" fmla="*/ 1079238 h 1079238"/>
              <a:gd name="connsiteX12" fmla="*/ 267977 w 2985522"/>
              <a:gd name="connsiteY12" fmla="*/ 1079238 h 1079238"/>
              <a:gd name="connsiteX13" fmla="*/ 267977 w 2985522"/>
              <a:gd name="connsiteY13" fmla="*/ 720270 h 1079238"/>
              <a:gd name="connsiteX14" fmla="*/ 0 w 2985522"/>
              <a:gd name="connsiteY14" fmla="*/ 533003 h 1079238"/>
              <a:gd name="connsiteX15" fmla="*/ 267977 w 2985522"/>
              <a:gd name="connsiteY15" fmla="*/ 403808 h 1079238"/>
              <a:gd name="connsiteX16" fmla="*/ 267977 w 2985522"/>
              <a:gd name="connsiteY16" fmla="*/ 0 h 1079238"/>
              <a:gd name="connsiteX0" fmla="*/ 267977 w 2985522"/>
              <a:gd name="connsiteY0" fmla="*/ 0 h 1079238"/>
              <a:gd name="connsiteX1" fmla="*/ 720901 w 2985522"/>
              <a:gd name="connsiteY1" fmla="*/ 0 h 1079238"/>
              <a:gd name="connsiteX2" fmla="*/ 720901 w 2985522"/>
              <a:gd name="connsiteY2" fmla="*/ 0 h 1079238"/>
              <a:gd name="connsiteX3" fmla="*/ 1400287 w 2985522"/>
              <a:gd name="connsiteY3" fmla="*/ 0 h 1079238"/>
              <a:gd name="connsiteX4" fmla="*/ 2985522 w 2985522"/>
              <a:gd name="connsiteY4" fmla="*/ 0 h 1079238"/>
              <a:gd name="connsiteX5" fmla="*/ 2985522 w 2985522"/>
              <a:gd name="connsiteY5" fmla="*/ 179873 h 1079238"/>
              <a:gd name="connsiteX6" fmla="*/ 2985522 w 2985522"/>
              <a:gd name="connsiteY6" fmla="*/ 179873 h 1079238"/>
              <a:gd name="connsiteX7" fmla="*/ 2985522 w 2985522"/>
              <a:gd name="connsiteY7" fmla="*/ 449683 h 1079238"/>
              <a:gd name="connsiteX8" fmla="*/ 2985522 w 2985522"/>
              <a:gd name="connsiteY8" fmla="*/ 1079238 h 1079238"/>
              <a:gd name="connsiteX9" fmla="*/ 1400287 w 2985522"/>
              <a:gd name="connsiteY9" fmla="*/ 1079238 h 1079238"/>
              <a:gd name="connsiteX10" fmla="*/ 720901 w 2985522"/>
              <a:gd name="connsiteY10" fmla="*/ 1079238 h 1079238"/>
              <a:gd name="connsiteX11" fmla="*/ 720901 w 2985522"/>
              <a:gd name="connsiteY11" fmla="*/ 1079238 h 1079238"/>
              <a:gd name="connsiteX12" fmla="*/ 267977 w 2985522"/>
              <a:gd name="connsiteY12" fmla="*/ 1079238 h 1079238"/>
              <a:gd name="connsiteX13" fmla="*/ 267977 w 2985522"/>
              <a:gd name="connsiteY13" fmla="*/ 720270 h 1079238"/>
              <a:gd name="connsiteX14" fmla="*/ 0 w 2985522"/>
              <a:gd name="connsiteY14" fmla="*/ 663631 h 1079238"/>
              <a:gd name="connsiteX15" fmla="*/ 267977 w 2985522"/>
              <a:gd name="connsiteY15" fmla="*/ 403808 h 1079238"/>
              <a:gd name="connsiteX16" fmla="*/ 267977 w 2985522"/>
              <a:gd name="connsiteY16" fmla="*/ 0 h 10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85522" h="1079238">
                <a:moveTo>
                  <a:pt x="267977" y="0"/>
                </a:moveTo>
                <a:lnTo>
                  <a:pt x="720901" y="0"/>
                </a:lnTo>
                <a:lnTo>
                  <a:pt x="720901" y="0"/>
                </a:lnTo>
                <a:lnTo>
                  <a:pt x="1400287" y="0"/>
                </a:lnTo>
                <a:lnTo>
                  <a:pt x="2985522" y="0"/>
                </a:lnTo>
                <a:lnTo>
                  <a:pt x="2985522" y="179873"/>
                </a:lnTo>
                <a:lnTo>
                  <a:pt x="2985522" y="179873"/>
                </a:lnTo>
                <a:lnTo>
                  <a:pt x="2985522" y="449683"/>
                </a:lnTo>
                <a:lnTo>
                  <a:pt x="2985522" y="1079238"/>
                </a:lnTo>
                <a:lnTo>
                  <a:pt x="1400287" y="1079238"/>
                </a:lnTo>
                <a:lnTo>
                  <a:pt x="720901" y="1079238"/>
                </a:lnTo>
                <a:lnTo>
                  <a:pt x="720901" y="1079238"/>
                </a:lnTo>
                <a:lnTo>
                  <a:pt x="267977" y="1079238"/>
                </a:lnTo>
                <a:lnTo>
                  <a:pt x="267977" y="720270"/>
                </a:lnTo>
                <a:lnTo>
                  <a:pt x="0" y="663631"/>
                </a:lnTo>
                <a:lnTo>
                  <a:pt x="267977" y="403808"/>
                </a:lnTo>
                <a:lnTo>
                  <a:pt x="267977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6FC2C4-53F2-FCD3-014E-8B5835702396}"/>
              </a:ext>
            </a:extLst>
          </p:cNvPr>
          <p:cNvSpPr txBox="1"/>
          <p:nvPr/>
        </p:nvSpPr>
        <p:spPr>
          <a:xfrm>
            <a:off x="7573803" y="2670069"/>
            <a:ext cx="273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 Development Team</a:t>
            </a:r>
          </a:p>
          <a:p>
            <a:pPr algn="ctr"/>
            <a:r>
              <a:rPr lang="en-US" sz="1600" dirty="0"/>
              <a:t>(Technical discussion and Automation maintenance)</a:t>
            </a:r>
            <a:endParaRPr lang="en-MY" sz="1600" dirty="0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B58DE7A5-CB52-45B0-262B-99146E5B507D}"/>
              </a:ext>
            </a:extLst>
          </p:cNvPr>
          <p:cNvSpPr/>
          <p:nvPr/>
        </p:nvSpPr>
        <p:spPr>
          <a:xfrm>
            <a:off x="7331114" y="4005930"/>
            <a:ext cx="3032542" cy="1079238"/>
          </a:xfrm>
          <a:custGeom>
            <a:avLst/>
            <a:gdLst>
              <a:gd name="connsiteX0" fmla="*/ 0 w 2883159"/>
              <a:gd name="connsiteY0" fmla="*/ 0 h 1079238"/>
              <a:gd name="connsiteX1" fmla="*/ 480527 w 2883159"/>
              <a:gd name="connsiteY1" fmla="*/ 0 h 1079238"/>
              <a:gd name="connsiteX2" fmla="*/ 480527 w 2883159"/>
              <a:gd name="connsiteY2" fmla="*/ 0 h 1079238"/>
              <a:gd name="connsiteX3" fmla="*/ 1201316 w 2883159"/>
              <a:gd name="connsiteY3" fmla="*/ 0 h 1079238"/>
              <a:gd name="connsiteX4" fmla="*/ 2883159 w 2883159"/>
              <a:gd name="connsiteY4" fmla="*/ 0 h 1079238"/>
              <a:gd name="connsiteX5" fmla="*/ 2883159 w 2883159"/>
              <a:gd name="connsiteY5" fmla="*/ 629556 h 1079238"/>
              <a:gd name="connsiteX6" fmla="*/ 2883159 w 2883159"/>
              <a:gd name="connsiteY6" fmla="*/ 629556 h 1079238"/>
              <a:gd name="connsiteX7" fmla="*/ 2883159 w 2883159"/>
              <a:gd name="connsiteY7" fmla="*/ 899365 h 1079238"/>
              <a:gd name="connsiteX8" fmla="*/ 2883159 w 2883159"/>
              <a:gd name="connsiteY8" fmla="*/ 1079238 h 1079238"/>
              <a:gd name="connsiteX9" fmla="*/ 1201316 w 2883159"/>
              <a:gd name="connsiteY9" fmla="*/ 1079238 h 1079238"/>
              <a:gd name="connsiteX10" fmla="*/ 480527 w 2883159"/>
              <a:gd name="connsiteY10" fmla="*/ 1079238 h 1079238"/>
              <a:gd name="connsiteX11" fmla="*/ 480527 w 2883159"/>
              <a:gd name="connsiteY11" fmla="*/ 1079238 h 1079238"/>
              <a:gd name="connsiteX12" fmla="*/ 0 w 2883159"/>
              <a:gd name="connsiteY12" fmla="*/ 1079238 h 1079238"/>
              <a:gd name="connsiteX13" fmla="*/ 0 w 2883159"/>
              <a:gd name="connsiteY13" fmla="*/ 899365 h 1079238"/>
              <a:gd name="connsiteX14" fmla="*/ -282665 w 2883159"/>
              <a:gd name="connsiteY14" fmla="*/ 551674 h 1079238"/>
              <a:gd name="connsiteX15" fmla="*/ 0 w 2883159"/>
              <a:gd name="connsiteY15" fmla="*/ 629556 h 1079238"/>
              <a:gd name="connsiteX16" fmla="*/ 0 w 2883159"/>
              <a:gd name="connsiteY16" fmla="*/ 0 h 1079238"/>
              <a:gd name="connsiteX0" fmla="*/ 282665 w 3165824"/>
              <a:gd name="connsiteY0" fmla="*/ 0 h 1079238"/>
              <a:gd name="connsiteX1" fmla="*/ 763192 w 3165824"/>
              <a:gd name="connsiteY1" fmla="*/ 0 h 1079238"/>
              <a:gd name="connsiteX2" fmla="*/ 763192 w 3165824"/>
              <a:gd name="connsiteY2" fmla="*/ 0 h 1079238"/>
              <a:gd name="connsiteX3" fmla="*/ 1483981 w 3165824"/>
              <a:gd name="connsiteY3" fmla="*/ 0 h 1079238"/>
              <a:gd name="connsiteX4" fmla="*/ 3165824 w 3165824"/>
              <a:gd name="connsiteY4" fmla="*/ 0 h 1079238"/>
              <a:gd name="connsiteX5" fmla="*/ 3165824 w 3165824"/>
              <a:gd name="connsiteY5" fmla="*/ 629556 h 1079238"/>
              <a:gd name="connsiteX6" fmla="*/ 3165824 w 3165824"/>
              <a:gd name="connsiteY6" fmla="*/ 629556 h 1079238"/>
              <a:gd name="connsiteX7" fmla="*/ 3165824 w 3165824"/>
              <a:gd name="connsiteY7" fmla="*/ 899365 h 1079238"/>
              <a:gd name="connsiteX8" fmla="*/ 3165824 w 3165824"/>
              <a:gd name="connsiteY8" fmla="*/ 1079238 h 1079238"/>
              <a:gd name="connsiteX9" fmla="*/ 1483981 w 3165824"/>
              <a:gd name="connsiteY9" fmla="*/ 1079238 h 1079238"/>
              <a:gd name="connsiteX10" fmla="*/ 763192 w 3165824"/>
              <a:gd name="connsiteY10" fmla="*/ 1079238 h 1079238"/>
              <a:gd name="connsiteX11" fmla="*/ 763192 w 3165824"/>
              <a:gd name="connsiteY11" fmla="*/ 1079238 h 1079238"/>
              <a:gd name="connsiteX12" fmla="*/ 282665 w 3165824"/>
              <a:gd name="connsiteY12" fmla="*/ 1079238 h 1079238"/>
              <a:gd name="connsiteX13" fmla="*/ 282665 w 3165824"/>
              <a:gd name="connsiteY13" fmla="*/ 899365 h 1079238"/>
              <a:gd name="connsiteX14" fmla="*/ 0 w 3165824"/>
              <a:gd name="connsiteY14" fmla="*/ 551674 h 1079238"/>
              <a:gd name="connsiteX15" fmla="*/ 254673 w 3165824"/>
              <a:gd name="connsiteY15" fmla="*/ 377629 h 1079238"/>
              <a:gd name="connsiteX16" fmla="*/ 282665 w 3165824"/>
              <a:gd name="connsiteY16" fmla="*/ 0 h 1079238"/>
              <a:gd name="connsiteX0" fmla="*/ 282665 w 3165824"/>
              <a:gd name="connsiteY0" fmla="*/ 0 h 1079238"/>
              <a:gd name="connsiteX1" fmla="*/ 763192 w 3165824"/>
              <a:gd name="connsiteY1" fmla="*/ 0 h 1079238"/>
              <a:gd name="connsiteX2" fmla="*/ 763192 w 3165824"/>
              <a:gd name="connsiteY2" fmla="*/ 0 h 1079238"/>
              <a:gd name="connsiteX3" fmla="*/ 1483981 w 3165824"/>
              <a:gd name="connsiteY3" fmla="*/ 0 h 1079238"/>
              <a:gd name="connsiteX4" fmla="*/ 3165824 w 3165824"/>
              <a:gd name="connsiteY4" fmla="*/ 0 h 1079238"/>
              <a:gd name="connsiteX5" fmla="*/ 3165824 w 3165824"/>
              <a:gd name="connsiteY5" fmla="*/ 629556 h 1079238"/>
              <a:gd name="connsiteX6" fmla="*/ 3165824 w 3165824"/>
              <a:gd name="connsiteY6" fmla="*/ 629556 h 1079238"/>
              <a:gd name="connsiteX7" fmla="*/ 3165824 w 3165824"/>
              <a:gd name="connsiteY7" fmla="*/ 899365 h 1079238"/>
              <a:gd name="connsiteX8" fmla="*/ 3165824 w 3165824"/>
              <a:gd name="connsiteY8" fmla="*/ 1079238 h 1079238"/>
              <a:gd name="connsiteX9" fmla="*/ 1483981 w 3165824"/>
              <a:gd name="connsiteY9" fmla="*/ 1079238 h 1079238"/>
              <a:gd name="connsiteX10" fmla="*/ 763192 w 3165824"/>
              <a:gd name="connsiteY10" fmla="*/ 1079238 h 1079238"/>
              <a:gd name="connsiteX11" fmla="*/ 763192 w 3165824"/>
              <a:gd name="connsiteY11" fmla="*/ 1079238 h 1079238"/>
              <a:gd name="connsiteX12" fmla="*/ 282665 w 3165824"/>
              <a:gd name="connsiteY12" fmla="*/ 1079238 h 1079238"/>
              <a:gd name="connsiteX13" fmla="*/ 264004 w 3165824"/>
              <a:gd name="connsiteY13" fmla="*/ 712753 h 1079238"/>
              <a:gd name="connsiteX14" fmla="*/ 0 w 3165824"/>
              <a:gd name="connsiteY14" fmla="*/ 551674 h 1079238"/>
              <a:gd name="connsiteX15" fmla="*/ 254673 w 3165824"/>
              <a:gd name="connsiteY15" fmla="*/ 377629 h 1079238"/>
              <a:gd name="connsiteX16" fmla="*/ 282665 w 3165824"/>
              <a:gd name="connsiteY16" fmla="*/ 0 h 1079238"/>
              <a:gd name="connsiteX0" fmla="*/ 310657 w 3193816"/>
              <a:gd name="connsiteY0" fmla="*/ 0 h 1079238"/>
              <a:gd name="connsiteX1" fmla="*/ 791184 w 3193816"/>
              <a:gd name="connsiteY1" fmla="*/ 0 h 1079238"/>
              <a:gd name="connsiteX2" fmla="*/ 791184 w 3193816"/>
              <a:gd name="connsiteY2" fmla="*/ 0 h 1079238"/>
              <a:gd name="connsiteX3" fmla="*/ 1511973 w 3193816"/>
              <a:gd name="connsiteY3" fmla="*/ 0 h 1079238"/>
              <a:gd name="connsiteX4" fmla="*/ 3193816 w 3193816"/>
              <a:gd name="connsiteY4" fmla="*/ 0 h 1079238"/>
              <a:gd name="connsiteX5" fmla="*/ 3193816 w 3193816"/>
              <a:gd name="connsiteY5" fmla="*/ 629556 h 1079238"/>
              <a:gd name="connsiteX6" fmla="*/ 3193816 w 3193816"/>
              <a:gd name="connsiteY6" fmla="*/ 629556 h 1079238"/>
              <a:gd name="connsiteX7" fmla="*/ 3193816 w 3193816"/>
              <a:gd name="connsiteY7" fmla="*/ 899365 h 1079238"/>
              <a:gd name="connsiteX8" fmla="*/ 3193816 w 3193816"/>
              <a:gd name="connsiteY8" fmla="*/ 1079238 h 1079238"/>
              <a:gd name="connsiteX9" fmla="*/ 1511973 w 3193816"/>
              <a:gd name="connsiteY9" fmla="*/ 1079238 h 1079238"/>
              <a:gd name="connsiteX10" fmla="*/ 791184 w 3193816"/>
              <a:gd name="connsiteY10" fmla="*/ 1079238 h 1079238"/>
              <a:gd name="connsiteX11" fmla="*/ 791184 w 3193816"/>
              <a:gd name="connsiteY11" fmla="*/ 1079238 h 1079238"/>
              <a:gd name="connsiteX12" fmla="*/ 310657 w 3193816"/>
              <a:gd name="connsiteY12" fmla="*/ 1079238 h 1079238"/>
              <a:gd name="connsiteX13" fmla="*/ 291996 w 3193816"/>
              <a:gd name="connsiteY13" fmla="*/ 712753 h 1079238"/>
              <a:gd name="connsiteX14" fmla="*/ 0 w 3193816"/>
              <a:gd name="connsiteY14" fmla="*/ 393053 h 1079238"/>
              <a:gd name="connsiteX15" fmla="*/ 282665 w 3193816"/>
              <a:gd name="connsiteY15" fmla="*/ 377629 h 1079238"/>
              <a:gd name="connsiteX16" fmla="*/ 310657 w 3193816"/>
              <a:gd name="connsiteY16" fmla="*/ 0 h 1079238"/>
              <a:gd name="connsiteX0" fmla="*/ 310657 w 3193816"/>
              <a:gd name="connsiteY0" fmla="*/ 0 h 1079238"/>
              <a:gd name="connsiteX1" fmla="*/ 791184 w 3193816"/>
              <a:gd name="connsiteY1" fmla="*/ 0 h 1079238"/>
              <a:gd name="connsiteX2" fmla="*/ 791184 w 3193816"/>
              <a:gd name="connsiteY2" fmla="*/ 0 h 1079238"/>
              <a:gd name="connsiteX3" fmla="*/ 1511973 w 3193816"/>
              <a:gd name="connsiteY3" fmla="*/ 0 h 1079238"/>
              <a:gd name="connsiteX4" fmla="*/ 3193816 w 3193816"/>
              <a:gd name="connsiteY4" fmla="*/ 0 h 1079238"/>
              <a:gd name="connsiteX5" fmla="*/ 3193816 w 3193816"/>
              <a:gd name="connsiteY5" fmla="*/ 629556 h 1079238"/>
              <a:gd name="connsiteX6" fmla="*/ 3193816 w 3193816"/>
              <a:gd name="connsiteY6" fmla="*/ 629556 h 1079238"/>
              <a:gd name="connsiteX7" fmla="*/ 3193816 w 3193816"/>
              <a:gd name="connsiteY7" fmla="*/ 899365 h 1079238"/>
              <a:gd name="connsiteX8" fmla="*/ 3193816 w 3193816"/>
              <a:gd name="connsiteY8" fmla="*/ 1079238 h 1079238"/>
              <a:gd name="connsiteX9" fmla="*/ 1511973 w 3193816"/>
              <a:gd name="connsiteY9" fmla="*/ 1079238 h 1079238"/>
              <a:gd name="connsiteX10" fmla="*/ 791184 w 3193816"/>
              <a:gd name="connsiteY10" fmla="*/ 1079238 h 1079238"/>
              <a:gd name="connsiteX11" fmla="*/ 791184 w 3193816"/>
              <a:gd name="connsiteY11" fmla="*/ 1079238 h 1079238"/>
              <a:gd name="connsiteX12" fmla="*/ 310657 w 3193816"/>
              <a:gd name="connsiteY12" fmla="*/ 1079238 h 1079238"/>
              <a:gd name="connsiteX13" fmla="*/ 291996 w 3193816"/>
              <a:gd name="connsiteY13" fmla="*/ 712753 h 1079238"/>
              <a:gd name="connsiteX14" fmla="*/ 0 w 3193816"/>
              <a:gd name="connsiteY14" fmla="*/ 393053 h 1079238"/>
              <a:gd name="connsiteX15" fmla="*/ 310656 w 3193816"/>
              <a:gd name="connsiteY15" fmla="*/ 349637 h 1079238"/>
              <a:gd name="connsiteX16" fmla="*/ 310657 w 3193816"/>
              <a:gd name="connsiteY16" fmla="*/ 0 h 1079238"/>
              <a:gd name="connsiteX0" fmla="*/ 310657 w 3193816"/>
              <a:gd name="connsiteY0" fmla="*/ 0 h 1079238"/>
              <a:gd name="connsiteX1" fmla="*/ 791184 w 3193816"/>
              <a:gd name="connsiteY1" fmla="*/ 0 h 1079238"/>
              <a:gd name="connsiteX2" fmla="*/ 791184 w 3193816"/>
              <a:gd name="connsiteY2" fmla="*/ 0 h 1079238"/>
              <a:gd name="connsiteX3" fmla="*/ 1511973 w 3193816"/>
              <a:gd name="connsiteY3" fmla="*/ 0 h 1079238"/>
              <a:gd name="connsiteX4" fmla="*/ 3193816 w 3193816"/>
              <a:gd name="connsiteY4" fmla="*/ 0 h 1079238"/>
              <a:gd name="connsiteX5" fmla="*/ 3193816 w 3193816"/>
              <a:gd name="connsiteY5" fmla="*/ 629556 h 1079238"/>
              <a:gd name="connsiteX6" fmla="*/ 3193816 w 3193816"/>
              <a:gd name="connsiteY6" fmla="*/ 629556 h 1079238"/>
              <a:gd name="connsiteX7" fmla="*/ 3193816 w 3193816"/>
              <a:gd name="connsiteY7" fmla="*/ 899365 h 1079238"/>
              <a:gd name="connsiteX8" fmla="*/ 3193816 w 3193816"/>
              <a:gd name="connsiteY8" fmla="*/ 1079238 h 1079238"/>
              <a:gd name="connsiteX9" fmla="*/ 1511973 w 3193816"/>
              <a:gd name="connsiteY9" fmla="*/ 1079238 h 1079238"/>
              <a:gd name="connsiteX10" fmla="*/ 791184 w 3193816"/>
              <a:gd name="connsiteY10" fmla="*/ 1079238 h 1079238"/>
              <a:gd name="connsiteX11" fmla="*/ 791184 w 3193816"/>
              <a:gd name="connsiteY11" fmla="*/ 1079238 h 1079238"/>
              <a:gd name="connsiteX12" fmla="*/ 310657 w 3193816"/>
              <a:gd name="connsiteY12" fmla="*/ 1079238 h 1079238"/>
              <a:gd name="connsiteX13" fmla="*/ 319987 w 3193816"/>
              <a:gd name="connsiteY13" fmla="*/ 722084 h 1079238"/>
              <a:gd name="connsiteX14" fmla="*/ 0 w 3193816"/>
              <a:gd name="connsiteY14" fmla="*/ 393053 h 1079238"/>
              <a:gd name="connsiteX15" fmla="*/ 310656 w 3193816"/>
              <a:gd name="connsiteY15" fmla="*/ 349637 h 1079238"/>
              <a:gd name="connsiteX16" fmla="*/ 310657 w 3193816"/>
              <a:gd name="connsiteY16" fmla="*/ 0 h 1079238"/>
              <a:gd name="connsiteX0" fmla="*/ 310657 w 3193816"/>
              <a:gd name="connsiteY0" fmla="*/ 0 h 1079238"/>
              <a:gd name="connsiteX1" fmla="*/ 791184 w 3193816"/>
              <a:gd name="connsiteY1" fmla="*/ 0 h 1079238"/>
              <a:gd name="connsiteX2" fmla="*/ 791184 w 3193816"/>
              <a:gd name="connsiteY2" fmla="*/ 0 h 1079238"/>
              <a:gd name="connsiteX3" fmla="*/ 1511973 w 3193816"/>
              <a:gd name="connsiteY3" fmla="*/ 0 h 1079238"/>
              <a:gd name="connsiteX4" fmla="*/ 3193816 w 3193816"/>
              <a:gd name="connsiteY4" fmla="*/ 0 h 1079238"/>
              <a:gd name="connsiteX5" fmla="*/ 3193816 w 3193816"/>
              <a:gd name="connsiteY5" fmla="*/ 629556 h 1079238"/>
              <a:gd name="connsiteX6" fmla="*/ 3193816 w 3193816"/>
              <a:gd name="connsiteY6" fmla="*/ 629556 h 1079238"/>
              <a:gd name="connsiteX7" fmla="*/ 3193816 w 3193816"/>
              <a:gd name="connsiteY7" fmla="*/ 899365 h 1079238"/>
              <a:gd name="connsiteX8" fmla="*/ 3193816 w 3193816"/>
              <a:gd name="connsiteY8" fmla="*/ 1079238 h 1079238"/>
              <a:gd name="connsiteX9" fmla="*/ 1511973 w 3193816"/>
              <a:gd name="connsiteY9" fmla="*/ 1079238 h 1079238"/>
              <a:gd name="connsiteX10" fmla="*/ 791184 w 3193816"/>
              <a:gd name="connsiteY10" fmla="*/ 1079238 h 1079238"/>
              <a:gd name="connsiteX11" fmla="*/ 791184 w 3193816"/>
              <a:gd name="connsiteY11" fmla="*/ 1079238 h 1079238"/>
              <a:gd name="connsiteX12" fmla="*/ 310657 w 3193816"/>
              <a:gd name="connsiteY12" fmla="*/ 1079238 h 1079238"/>
              <a:gd name="connsiteX13" fmla="*/ 291996 w 3193816"/>
              <a:gd name="connsiteY13" fmla="*/ 703423 h 1079238"/>
              <a:gd name="connsiteX14" fmla="*/ 0 w 3193816"/>
              <a:gd name="connsiteY14" fmla="*/ 393053 h 1079238"/>
              <a:gd name="connsiteX15" fmla="*/ 310656 w 3193816"/>
              <a:gd name="connsiteY15" fmla="*/ 349637 h 1079238"/>
              <a:gd name="connsiteX16" fmla="*/ 310657 w 3193816"/>
              <a:gd name="connsiteY16" fmla="*/ 0 h 10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3816" h="1079238">
                <a:moveTo>
                  <a:pt x="310657" y="0"/>
                </a:moveTo>
                <a:lnTo>
                  <a:pt x="791184" y="0"/>
                </a:lnTo>
                <a:lnTo>
                  <a:pt x="791184" y="0"/>
                </a:lnTo>
                <a:lnTo>
                  <a:pt x="1511973" y="0"/>
                </a:lnTo>
                <a:lnTo>
                  <a:pt x="3193816" y="0"/>
                </a:lnTo>
                <a:lnTo>
                  <a:pt x="3193816" y="629556"/>
                </a:lnTo>
                <a:lnTo>
                  <a:pt x="3193816" y="629556"/>
                </a:lnTo>
                <a:lnTo>
                  <a:pt x="3193816" y="899365"/>
                </a:lnTo>
                <a:lnTo>
                  <a:pt x="3193816" y="1079238"/>
                </a:lnTo>
                <a:lnTo>
                  <a:pt x="1511973" y="1079238"/>
                </a:lnTo>
                <a:lnTo>
                  <a:pt x="791184" y="1079238"/>
                </a:lnTo>
                <a:lnTo>
                  <a:pt x="791184" y="1079238"/>
                </a:lnTo>
                <a:lnTo>
                  <a:pt x="310657" y="1079238"/>
                </a:lnTo>
                <a:lnTo>
                  <a:pt x="291996" y="703423"/>
                </a:lnTo>
                <a:lnTo>
                  <a:pt x="0" y="393053"/>
                </a:lnTo>
                <a:lnTo>
                  <a:pt x="310656" y="349637"/>
                </a:lnTo>
                <a:cubicBezTo>
                  <a:pt x="310656" y="233091"/>
                  <a:pt x="310657" y="116546"/>
                  <a:pt x="310657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1717FE-FC29-95B9-57A1-54CE96978553}"/>
              </a:ext>
            </a:extLst>
          </p:cNvPr>
          <p:cNvSpPr txBox="1"/>
          <p:nvPr/>
        </p:nvSpPr>
        <p:spPr>
          <a:xfrm>
            <a:off x="7555141" y="4114177"/>
            <a:ext cx="2808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 Support Team</a:t>
            </a:r>
          </a:p>
          <a:p>
            <a:pPr algn="ctr"/>
            <a:r>
              <a:rPr lang="en-US" sz="1600" dirty="0"/>
              <a:t>(Customer’s issue inspection and Workaround)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270767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5000"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2F5362-9A59-B16E-C023-9B0AD89F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79" y="2699649"/>
            <a:ext cx="6342077" cy="1257300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B57868C-C1D7-ADC6-94DC-AE708FC2DFF6}"/>
              </a:ext>
            </a:extLst>
          </p:cNvPr>
          <p:cNvSpPr txBox="1">
            <a:spLocks/>
          </p:cNvSpPr>
          <p:nvPr/>
        </p:nvSpPr>
        <p:spPr>
          <a:xfrm>
            <a:off x="3489822" y="3752026"/>
            <a:ext cx="2692866" cy="6605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2800" dirty="0"/>
              <a:t>Higher Learning.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98ACD83-354F-2EFC-303A-4E40A7926391}"/>
              </a:ext>
            </a:extLst>
          </p:cNvPr>
          <p:cNvSpPr txBox="1">
            <a:spLocks/>
          </p:cNvSpPr>
          <p:nvPr/>
        </p:nvSpPr>
        <p:spPr>
          <a:xfrm>
            <a:off x="5949197" y="3753424"/>
            <a:ext cx="2692866" cy="6605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2800" dirty="0"/>
              <a:t>Higher Earning.</a:t>
            </a:r>
          </a:p>
        </p:txBody>
      </p:sp>
    </p:spTree>
    <p:extLst>
      <p:ext uri="{BB962C8B-B14F-4D97-AF65-F5344CB8AC3E}">
        <p14:creationId xmlns:p14="http://schemas.microsoft.com/office/powerpoint/2010/main" val="232397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{3F511859-EA41-4A16-981C-58995E858D96}tf12214701_win32</Template>
  <TotalTime>5912</TotalTime>
  <Words>246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Goudy Old Style</vt:lpstr>
      <vt:lpstr>Wingdings</vt:lpstr>
      <vt:lpstr>Wingdings 2</vt:lpstr>
      <vt:lpstr>SlateVTI</vt:lpstr>
      <vt:lpstr>Siew Keong, Choo</vt:lpstr>
      <vt:lpstr>My Working Experiences</vt:lpstr>
      <vt:lpstr>My Current Job</vt:lpstr>
      <vt:lpstr>Knowledge Migration</vt:lpstr>
      <vt:lpstr>Testing Flows</vt:lpstr>
      <vt:lpstr>My Roles in The Current Job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Siew Keong, Choo</dc:title>
  <dc:creator>Choo Siew Keong</dc:creator>
  <cp:lastModifiedBy>Choo Siew Keong</cp:lastModifiedBy>
  <cp:revision>41</cp:revision>
  <dcterms:created xsi:type="dcterms:W3CDTF">2024-02-16T08:05:31Z</dcterms:created>
  <dcterms:modified xsi:type="dcterms:W3CDTF">2024-02-22T01:09:17Z</dcterms:modified>
</cp:coreProperties>
</file>