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2" r:id="rId4"/>
    <p:sldId id="259" r:id="rId5"/>
    <p:sldId id="263" r:id="rId6"/>
    <p:sldId id="258" r:id="rId7"/>
    <p:sldId id="260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51" autoAdjust="0"/>
  </p:normalViewPr>
  <p:slideViewPr>
    <p:cSldViewPr snapToGrid="0">
      <p:cViewPr varScale="1">
        <p:scale>
          <a:sx n="103" d="100"/>
          <a:sy n="103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FF6AC-4B95-421B-8D33-76751E7215C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FBC8-4B84-43F0-9072-B6A9FCB86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1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8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4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 카카오 주소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setModalState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도로명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검색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모달창이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열림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1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 이메일 정규표현식으로 형식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조건 불충분일 때 </a:t>
            </a:r>
            <a:r>
              <a:rPr lang="ko-KR" altLang="en-US" dirty="0" err="1" smtClean="0"/>
              <a:t>알림창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4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err="1" smtClean="0"/>
              <a:t>setIsEditing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인데 </a:t>
            </a:r>
            <a:r>
              <a:rPr lang="ko-KR" altLang="en-US" dirty="0" smtClean="0"/>
              <a:t>수정 버튼을 눌렸을 때 </a:t>
            </a:r>
            <a:r>
              <a:rPr lang="en-US" altLang="ko-KR" dirty="0" err="1" smtClean="0"/>
              <a:t>setIsEditing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가 되어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</a:t>
            </a:r>
            <a:r>
              <a:rPr lang="ko-KR" altLang="en-US" baseline="0" dirty="0" smtClean="0"/>
              <a:t> 바뀜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목록보기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 버튼이 </a:t>
            </a:r>
            <a:r>
              <a:rPr lang="en-US" altLang="ko-KR" baseline="0" dirty="0" smtClean="0"/>
              <a:t>hidden</a:t>
            </a:r>
            <a:r>
              <a:rPr lang="ko-KR" altLang="en-US" baseline="0" dirty="0" smtClean="0"/>
              <a:t>으로 숨겨지며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숨겨져있던</a:t>
            </a:r>
            <a:r>
              <a:rPr lang="ko-KR" altLang="en-US" baseline="0" dirty="0" smtClean="0"/>
              <a:t> 저장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취소 버튼이 </a:t>
            </a:r>
            <a:r>
              <a:rPr lang="en-US" altLang="ko-KR" baseline="0" dirty="0" smtClean="0"/>
              <a:t>visible</a:t>
            </a:r>
            <a:r>
              <a:rPr lang="ko-KR" altLang="en-US" baseline="0" dirty="0" smtClean="0"/>
              <a:t>로 나타나게 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취소 버튼을 누를 시 </a:t>
            </a:r>
            <a:r>
              <a:rPr lang="en-US" altLang="ko-KR" dirty="0" err="1" smtClean="0"/>
              <a:t>setIsEditing</a:t>
            </a:r>
            <a:r>
              <a:rPr lang="en-US" altLang="ko-KR" dirty="0" smtClean="0"/>
              <a:t>(false), </a:t>
            </a:r>
            <a:r>
              <a:rPr lang="ko-KR" altLang="en-US" baseline="0" dirty="0" smtClean="0"/>
              <a:t>버튼들도 처음 상태로 바뀜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9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 버튼을 누르면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9FBC8-4B84-43F0-9072-B6A9FCB863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4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0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546F-843E-4BB7-9DBB-F83FA2FE115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3DBD-4BAB-4594-BA5A-6A88502E7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회원가입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3" y="1513224"/>
            <a:ext cx="4476481" cy="1528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64" y="3041779"/>
            <a:ext cx="4476480" cy="1997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33" y="507619"/>
            <a:ext cx="4120359" cy="61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회원가입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3" y="507619"/>
            <a:ext cx="4120359" cy="61502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1" y="934444"/>
            <a:ext cx="4217521" cy="55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회원가입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92" y="1771560"/>
            <a:ext cx="6704519" cy="3219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2" y="1361901"/>
            <a:ext cx="4686954" cy="36295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52" y="4991433"/>
            <a:ext cx="3704338" cy="7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50290"/>
              </p:ext>
            </p:extLst>
          </p:nvPr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solidFill>
                            <a:schemeClr val="tx1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회원가입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14" y="470296"/>
            <a:ext cx="4120359" cy="61502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2" y="1098047"/>
            <a:ext cx="3535171" cy="3931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923" y="1098046"/>
            <a:ext cx="3855069" cy="46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61587"/>
              </p:ext>
            </p:extLst>
          </p:nvPr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err="1" smtClean="0">
                          <a:solidFill>
                            <a:srgbClr val="FE767A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게시글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 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조회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수정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삭제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1" y="1527318"/>
            <a:ext cx="4638277" cy="1467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1" y="2995127"/>
            <a:ext cx="6039693" cy="17512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101" y="1141548"/>
            <a:ext cx="5285715" cy="41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39432"/>
              </p:ext>
            </p:extLst>
          </p:nvPr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err="1" smtClean="0">
                          <a:solidFill>
                            <a:srgbClr val="FE767A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게시글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 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조회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수정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삭제</a:t>
                      </a:r>
                      <a:endParaRPr lang="ko-KR" altLang="en-US" sz="3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강한육군 Medium" panose="02020603020101020101" pitchFamily="18" charset="-127"/>
                        <a:ea typeface="강한육군 Mediu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5" y="1456067"/>
            <a:ext cx="4443207" cy="1548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6" y="1456067"/>
            <a:ext cx="4253916" cy="14926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25" y="3004457"/>
            <a:ext cx="4877671" cy="13995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6" y="3004457"/>
            <a:ext cx="4771222" cy="15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65160"/>
              </p:ext>
            </p:extLst>
          </p:nvPr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err="1" smtClean="0">
                          <a:solidFill>
                            <a:srgbClr val="FE767A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게시글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 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조회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수정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삭제</a:t>
                      </a:r>
                      <a:endParaRPr lang="ko-KR" altLang="en-US" sz="3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강한육군 Medium" panose="02020603020101020101" pitchFamily="18" charset="-127"/>
                        <a:ea typeface="강한육군 Mediu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07" y="2136899"/>
            <a:ext cx="5285715" cy="41955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306" y="5007518"/>
            <a:ext cx="3250816" cy="12906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53" y="1141546"/>
            <a:ext cx="8128000" cy="2739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2" y="4067400"/>
            <a:ext cx="345805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7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9752" y="30403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025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err="1" smtClean="0">
                          <a:solidFill>
                            <a:srgbClr val="FE767A"/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게시글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 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조회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수정 </a:t>
                      </a:r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| </a:t>
                      </a:r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강한육군 Medium" panose="02020603020101020101" pitchFamily="18" charset="-127"/>
                          <a:ea typeface="강한육군 Medium" panose="02020603020101020101" pitchFamily="18" charset="-127"/>
                        </a:rPr>
                        <a:t>삭제</a:t>
                      </a:r>
                      <a:endParaRPr lang="ko-KR" altLang="en-US" sz="3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강한육군 Medium" panose="02020603020101020101" pitchFamily="18" charset="-127"/>
                        <a:ea typeface="강한육군 Mediu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724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07" y="2136899"/>
            <a:ext cx="5285715" cy="41955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306" y="5007518"/>
            <a:ext cx="3250816" cy="129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52" y="1470782"/>
            <a:ext cx="3991532" cy="41820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284" y="1470782"/>
            <a:ext cx="370574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31BC36-FC17-AD29-EEEC-6E2EF0C3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82669"/>
              </p:ext>
            </p:extLst>
          </p:nvPr>
        </p:nvGraphicFramePr>
        <p:xfrm>
          <a:off x="226812" y="1495690"/>
          <a:ext cx="11424844" cy="3962716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063692">
                  <a:extLst>
                    <a:ext uri="{9D8B030D-6E8A-4147-A177-3AD203B41FA5}">
                      <a16:colId xmlns:a16="http://schemas.microsoft.com/office/drawing/2014/main" val="2397208573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1825898611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1712550974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3950397817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198739144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45537351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2728791473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4095521117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1074115873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2078509956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366414693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2755792881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2231569734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4240285331"/>
                    </a:ext>
                  </a:extLst>
                </a:gridCol>
                <a:gridCol w="690744">
                  <a:extLst>
                    <a:ext uri="{9D8B030D-6E8A-4147-A177-3AD203B41FA5}">
                      <a16:colId xmlns:a16="http://schemas.microsoft.com/office/drawing/2014/main" val="920538887"/>
                    </a:ext>
                  </a:extLst>
                </a:gridCol>
                <a:gridCol w="690743">
                  <a:extLst>
                    <a:ext uri="{9D8B030D-6E8A-4147-A177-3AD203B41FA5}">
                      <a16:colId xmlns:a16="http://schemas.microsoft.com/office/drawing/2014/main" val="3627258811"/>
                    </a:ext>
                  </a:extLst>
                </a:gridCol>
              </a:tblGrid>
              <a:tr h="3166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  <a:cs typeface="+mn-cs"/>
                        </a:rPr>
                        <a:t>개발</a:t>
                      </a:r>
                      <a:endParaRPr lang="en-US" altLang="ko-KR" sz="1800" b="0" u="none" strike="noStrike" kern="1200" dirty="0">
                        <a:solidFill>
                          <a:schemeClr val="tx1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ko-KR" alt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  <a:cs typeface="+mn-cs"/>
                        </a:rPr>
                        <a:t>일정</a:t>
                      </a:r>
                      <a:endParaRPr lang="ko-KR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  <a:cs typeface="+mn-cs"/>
                        </a:rPr>
                        <a:t>월</a:t>
                      </a:r>
                      <a:endParaRPr lang="ko-KR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월</a:t>
                      </a:r>
                      <a:endParaRPr lang="ko-KR" altLang="en-US" dirty="0"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94928"/>
                  </a:ext>
                </a:extLst>
              </a:tr>
              <a:tr h="31660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18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19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31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0942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개발계획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00705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DB </a:t>
                      </a:r>
                      <a:r>
                        <a:rPr lang="ko-KR" altLang="en-US" sz="1800" b="0" u="none" strike="noStrike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설계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451591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백엔드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63650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 err="1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프론트엔드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1915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 err="1" smtClean="0"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통합테스트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45765"/>
                  </a:ext>
                </a:extLst>
              </a:tr>
              <a:tr h="5549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PPT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정리 및 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doll 삼립호빵체 Outline" panose="00000500000000000000" pitchFamily="50" charset="-127"/>
                          <a:ea typeface="Sandoll 삼립호빵체 Outline" panose="00000500000000000000" pitchFamily="50" charset="-127"/>
                        </a:rPr>
                        <a:t>발표 준비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Sandoll 삼립호빵체 Outline" panose="00000500000000000000" pitchFamily="50" charset="-127"/>
                        <a:ea typeface="Sandoll 삼립호빵체 Outline" panose="000005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0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156</Words>
  <Application>Microsoft Office PowerPoint</Application>
  <PresentationFormat>와이드스크린</PresentationFormat>
  <Paragraphs>48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Sandoll 삼립호빵체 Outline</vt:lpstr>
      <vt:lpstr>강한육군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19</cp:revision>
  <dcterms:created xsi:type="dcterms:W3CDTF">2024-02-07T07:31:09Z</dcterms:created>
  <dcterms:modified xsi:type="dcterms:W3CDTF">2024-02-07T11:58:34Z</dcterms:modified>
</cp:coreProperties>
</file>