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BDB9-C4E7-4D4B-B802-0041E4E1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07E9-801A-4E27-A4F1-705374B2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A295-6AAD-490E-8DCE-3F25774A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D4E2-CD0D-4247-8C11-B2AFB64F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B1681-9AD9-408E-AA55-A6A8482D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EBED-B461-46CB-B8DE-6F4FE423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FC3A-886E-4F89-AD5B-90F601CE9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D2AA-A2B9-4146-8A58-A66BC42B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FFE4-4FA7-4C53-8840-7CF433AE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88AE-EE93-463C-9AED-9CC38424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915D6-B2FA-4C2E-AB08-FD413F391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8A209-145A-45B1-BD27-2BCC260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18D5-4FB4-476A-AD07-FEF2636E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0FB8-D7A5-4997-9A82-DEF530A0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CD67-E693-4459-9DD6-3A39AFD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68A-4679-4092-B1B4-81700625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2FD9-A7A3-4F0D-A0E4-88537490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FFFC-67F8-4C48-AAB3-7783750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29E3-4A33-4907-A283-B0E76891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2B09-06C8-4D3E-9121-9CCCF90D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DDF1-4A78-45B9-A071-EAC66A8D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6A2E-6490-4EA6-BE36-FE6B79685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D078-725C-42D6-B1CC-74B83327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5126-2AE2-4521-987C-9D8B5D59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888C4-8CE4-436D-A8CF-D0DE2A84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ECEE-951E-4050-9DD7-5BEBF23B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B461-35F0-4C4A-8982-CBEB1B81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F272D-C71D-4F60-96F4-39F161AE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D84F-9DFE-4B2A-A506-93BC0985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EC4AE-9494-4D94-AA31-97B84552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AE229-61F0-4023-A7C0-518A73BF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4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3D61-8F1D-47A9-81A0-FB96189C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3E2F9-59DF-421B-B142-1863EA87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23E6B-1238-468B-AB73-D95288E6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04814-A7F8-4A59-B89C-05DC83902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C4666-D104-45EE-B474-30C80C9B0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E0B1F-AA8D-4FCF-87F4-E64B6077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2898D-6BB7-4A25-BFD3-BF9C0587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38633-88C9-4E7B-BAFB-1894FA62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6553-CC8D-44FE-A442-3C9D36F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753B2-4B23-459A-8B59-911F8D6C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7E3D7-8BF4-4B39-BCD4-6848BDF6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22F30-EC38-47D5-9D2A-44F7DECB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CDA61-B2AB-4296-B952-66A18DCB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F5233-BAF0-421E-94AC-8F9E3B9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3F68A-05A8-40A8-87BA-DDBB701D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FA5B-0D88-4AC0-94F8-36410841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30A6-1940-4D5D-8CB9-2ED3068B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6F86-A4C1-4360-B6D0-A63AD22E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C180A-1A99-43F4-8BCB-6EEF4B8F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065F8-98C1-422F-B749-C399FF1F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7B562-27D6-42A4-9A9A-A9025D9D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573C-A714-4F4A-85C0-6808B939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CC1A1-59D8-4813-A619-8755B8DF9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0394-FAB8-4697-BFB5-14EF1393D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A317C-59CE-4CE9-B05E-72BE5573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1A746-545B-45C7-BB00-79D5777F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01F9-0D5C-4973-BEEA-5A384C2E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A8EC7-93C4-4879-B880-FE2A42B2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863D-5378-45EB-8DC4-575AC01B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A115-1EB9-41F3-90AC-D656FA3DB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CE8B-F2F3-457A-8A8C-E20D5C8123E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4F76-F1FE-4C4E-9157-CC30AE447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8B46-B722-42B5-A1A3-F437FB142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9382-C583-44B5-A197-76386CDD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5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et@tueng.or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net@tueng.or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net@tueng.or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inet@tueng.or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785C4-044B-427D-A679-D2D897AE8EF6}"/>
              </a:ext>
            </a:extLst>
          </p:cNvPr>
          <p:cNvSpPr txBox="1"/>
          <p:nvPr/>
        </p:nvSpPr>
        <p:spPr>
          <a:xfrm>
            <a:off x="1431235" y="689113"/>
            <a:ext cx="5584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Send email to :   </a:t>
            </a:r>
            <a:r>
              <a:rPr lang="en-US" sz="3200" dirty="0">
                <a:hlinkClick r:id="rId2"/>
              </a:rPr>
              <a:t>inet@tueng.org</a:t>
            </a:r>
            <a:endParaRPr lang="en-US" sz="3200" dirty="0"/>
          </a:p>
          <a:p>
            <a:r>
              <a:rPr lang="en-US" sz="3200" dirty="0"/>
              <a:t>Subject: NAME</a:t>
            </a:r>
          </a:p>
          <a:p>
            <a:r>
              <a:rPr lang="en-US" sz="3200" dirty="0"/>
              <a:t>Content: </a:t>
            </a:r>
            <a:r>
              <a:rPr lang="th-TH" sz="3200" dirty="0"/>
              <a:t>นายชุมพล บุญมี</a:t>
            </a:r>
            <a:r>
              <a:rPr lang="en-US" sz="32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52346-AD3F-44C8-8D7E-D1B0790625D4}"/>
              </a:ext>
            </a:extLst>
          </p:cNvPr>
          <p:cNvSpPr txBox="1"/>
          <p:nvPr/>
        </p:nvSpPr>
        <p:spPr>
          <a:xfrm>
            <a:off x="1431235" y="2511648"/>
            <a:ext cx="5584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Send email to :   </a:t>
            </a:r>
            <a:r>
              <a:rPr lang="en-US" sz="3200" dirty="0">
                <a:hlinkClick r:id="rId2"/>
              </a:rPr>
              <a:t>inet@tueng.org</a:t>
            </a:r>
            <a:endParaRPr lang="en-US" sz="3200" dirty="0"/>
          </a:p>
          <a:p>
            <a:r>
              <a:rPr lang="en-US" sz="3200" dirty="0"/>
              <a:t>Subject: STDID</a:t>
            </a:r>
          </a:p>
          <a:p>
            <a:r>
              <a:rPr lang="en-US" sz="3200" dirty="0"/>
              <a:t>Content: 1111111111…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4B84-FF07-4A5D-A9C2-8927B6705227}"/>
              </a:ext>
            </a:extLst>
          </p:cNvPr>
          <p:cNvSpPr txBox="1"/>
          <p:nvPr/>
        </p:nvSpPr>
        <p:spPr>
          <a:xfrm>
            <a:off x="1431235" y="4599227"/>
            <a:ext cx="5584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Send email to :   </a:t>
            </a:r>
            <a:r>
              <a:rPr lang="en-US" sz="3200" dirty="0">
                <a:hlinkClick r:id="rId2"/>
              </a:rPr>
              <a:t>inet@tueng.org</a:t>
            </a:r>
            <a:endParaRPr lang="en-US" sz="3200" dirty="0"/>
          </a:p>
          <a:p>
            <a:r>
              <a:rPr lang="en-US" sz="3200" dirty="0"/>
              <a:t>Subject: MOBILE</a:t>
            </a:r>
          </a:p>
          <a:p>
            <a:r>
              <a:rPr lang="en-US" sz="3200" dirty="0"/>
              <a:t>Content: 0818474149…</a:t>
            </a:r>
          </a:p>
        </p:txBody>
      </p:sp>
    </p:spTree>
    <p:extLst>
      <p:ext uri="{BB962C8B-B14F-4D97-AF65-F5344CB8AC3E}">
        <p14:creationId xmlns:p14="http://schemas.microsoft.com/office/powerpoint/2010/main" val="20483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ADF32C-3C40-4F73-BD07-7D1742C96774}"/>
              </a:ext>
            </a:extLst>
          </p:cNvPr>
          <p:cNvSpPr txBox="1"/>
          <p:nvPr/>
        </p:nvSpPr>
        <p:spPr>
          <a:xfrm>
            <a:off x="1431235" y="1047641"/>
            <a:ext cx="5584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Send email to :   </a:t>
            </a:r>
            <a:r>
              <a:rPr lang="en-US" sz="3200" dirty="0">
                <a:hlinkClick r:id="rId2"/>
              </a:rPr>
              <a:t>inet@tueng.org</a:t>
            </a:r>
            <a:endParaRPr lang="en-US" sz="3200" dirty="0"/>
          </a:p>
          <a:p>
            <a:r>
              <a:rPr lang="en-US" sz="3200" dirty="0"/>
              <a:t>Subject: MSG1</a:t>
            </a:r>
          </a:p>
          <a:p>
            <a:r>
              <a:rPr lang="en-US" sz="3200" dirty="0"/>
              <a:t>Content: </a:t>
            </a:r>
            <a:r>
              <a:rPr lang="th-TH" sz="3200" dirty="0"/>
              <a:t>คำตอบ</a:t>
            </a:r>
            <a:r>
              <a:rPr lang="en-US" sz="32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D56D3-21B1-48D0-81C9-C9BE3667B27C}"/>
              </a:ext>
            </a:extLst>
          </p:cNvPr>
          <p:cNvSpPr/>
          <p:nvPr/>
        </p:nvSpPr>
        <p:spPr>
          <a:xfrm>
            <a:off x="1537252" y="2933557"/>
            <a:ext cx="6599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C363A"/>
                </a:solidFill>
                <a:effectLst/>
                <a:latin typeface="Courier New" panose="02070309020205020404" pitchFamily="49" charset="0"/>
              </a:rPr>
              <a:t>'IP Address </a:t>
            </a:r>
            <a:r>
              <a:rPr lang="th-TH" sz="3600" b="0" i="0" dirty="0">
                <a:solidFill>
                  <a:srgbClr val="2C363A"/>
                </a:solidFill>
                <a:effectLst/>
                <a:latin typeface="Courier New" panose="02070309020205020404" pitchFamily="49" charset="0"/>
              </a:rPr>
              <a:t>คืออะไร</a:t>
            </a:r>
            <a:br>
              <a:rPr lang="th-TH" sz="3600" dirty="0"/>
            </a:br>
            <a:r>
              <a:rPr lang="th-TH" sz="3600" b="0" i="0" dirty="0">
                <a:solidFill>
                  <a:srgbClr val="2C363A"/>
                </a:solidFill>
                <a:effectLst/>
                <a:latin typeface="Courier New" panose="02070309020205020404" pitchFamily="49" charset="0"/>
              </a:rPr>
              <a:t>มีกี่บิต และยกตัวอย่าง ไอพีแอดเดรส มา 3 รายการ'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24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ADF32C-3C40-4F73-BD07-7D1742C96774}"/>
              </a:ext>
            </a:extLst>
          </p:cNvPr>
          <p:cNvSpPr txBox="1"/>
          <p:nvPr/>
        </p:nvSpPr>
        <p:spPr>
          <a:xfrm>
            <a:off x="1431235" y="1047641"/>
            <a:ext cx="5584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Send email to :   </a:t>
            </a:r>
            <a:r>
              <a:rPr lang="en-US" sz="3200" dirty="0">
                <a:hlinkClick r:id="rId2"/>
              </a:rPr>
              <a:t>inet@tueng.org</a:t>
            </a:r>
            <a:endParaRPr lang="en-US" sz="3200" dirty="0"/>
          </a:p>
          <a:p>
            <a:r>
              <a:rPr lang="en-US" sz="3200" dirty="0"/>
              <a:t>Subject: MSG2</a:t>
            </a:r>
          </a:p>
          <a:p>
            <a:r>
              <a:rPr lang="en-US" sz="3200" dirty="0"/>
              <a:t>Content: </a:t>
            </a:r>
            <a:r>
              <a:rPr lang="th-TH" sz="3200" dirty="0"/>
              <a:t>คำตอบ</a:t>
            </a:r>
            <a:r>
              <a:rPr lang="en-US" sz="32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D56D3-21B1-48D0-81C9-C9BE3667B27C}"/>
              </a:ext>
            </a:extLst>
          </p:cNvPr>
          <p:cNvSpPr/>
          <p:nvPr/>
        </p:nvSpPr>
        <p:spPr>
          <a:xfrm>
            <a:off x="1537252" y="2933557"/>
            <a:ext cx="8388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C363A"/>
                </a:solidFill>
                <a:effectLst/>
                <a:latin typeface="Courier New" panose="02070309020205020404" pitchFamily="49" charset="0"/>
              </a:rPr>
              <a:t>IPv4 vs IPv6 </a:t>
            </a:r>
            <a:r>
              <a:rPr lang="th-TH" sz="3600" b="0" i="0" dirty="0">
                <a:solidFill>
                  <a:srgbClr val="2C363A"/>
                </a:solidFill>
                <a:effectLst/>
                <a:latin typeface="Courier New" panose="02070309020205020404" pitchFamily="49" charset="0"/>
              </a:rPr>
              <a:t>ต่างกันอย่างไร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641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ADF32C-3C40-4F73-BD07-7D1742C96774}"/>
              </a:ext>
            </a:extLst>
          </p:cNvPr>
          <p:cNvSpPr txBox="1"/>
          <p:nvPr/>
        </p:nvSpPr>
        <p:spPr>
          <a:xfrm>
            <a:off x="1431235" y="1047641"/>
            <a:ext cx="5584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Send email to :   </a:t>
            </a:r>
            <a:r>
              <a:rPr lang="en-US" sz="3200" dirty="0">
                <a:hlinkClick r:id="rId2"/>
              </a:rPr>
              <a:t>inet@tueng.org</a:t>
            </a:r>
            <a:endParaRPr lang="en-US" sz="3200" dirty="0"/>
          </a:p>
          <a:p>
            <a:r>
              <a:rPr lang="en-US" sz="3200" dirty="0"/>
              <a:t>Subject: MSG1</a:t>
            </a:r>
          </a:p>
          <a:p>
            <a:r>
              <a:rPr lang="en-US" sz="3200" dirty="0"/>
              <a:t>Content: </a:t>
            </a:r>
            <a:r>
              <a:rPr lang="th-TH" sz="3200" dirty="0"/>
              <a:t>คำตอบ</a:t>
            </a:r>
            <a:r>
              <a:rPr lang="en-US" sz="32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D56D3-21B1-48D0-81C9-C9BE3667B27C}"/>
              </a:ext>
            </a:extLst>
          </p:cNvPr>
          <p:cNvSpPr/>
          <p:nvPr/>
        </p:nvSpPr>
        <p:spPr>
          <a:xfrm>
            <a:off x="1537252" y="2933557"/>
            <a:ext cx="6599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C363A"/>
                </a:solidFill>
                <a:effectLst/>
                <a:latin typeface="Courier New" panose="02070309020205020404" pitchFamily="49" charset="0"/>
              </a:rPr>
              <a:t>'IP Address </a:t>
            </a:r>
            <a:r>
              <a:rPr lang="th-TH" sz="3600" b="0" i="0" dirty="0">
                <a:solidFill>
                  <a:srgbClr val="2C363A"/>
                </a:solidFill>
                <a:effectLst/>
                <a:latin typeface="Courier New" panose="02070309020205020404" pitchFamily="49" charset="0"/>
              </a:rPr>
              <a:t>คืออะไร</a:t>
            </a:r>
            <a:br>
              <a:rPr lang="th-TH" sz="3600" dirty="0"/>
            </a:br>
            <a:r>
              <a:rPr lang="th-TH" sz="3600" b="0" i="0" dirty="0">
                <a:solidFill>
                  <a:srgbClr val="2C363A"/>
                </a:solidFill>
                <a:effectLst/>
                <a:latin typeface="Courier New" panose="02070309020205020404" pitchFamily="49" charset="0"/>
              </a:rPr>
              <a:t>มีกี่บิต และยกตัวอย่าง ไอพีแอดเดรส มา 3 รายการ'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007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Cordia New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Choompol Boonmee</dc:creator>
  <cp:lastModifiedBy>Choompol Boonmee</cp:lastModifiedBy>
  <cp:revision>4</cp:revision>
  <dcterms:created xsi:type="dcterms:W3CDTF">2022-08-10T03:32:24Z</dcterms:created>
  <dcterms:modified xsi:type="dcterms:W3CDTF">2022-08-10T04:04:47Z</dcterms:modified>
</cp:coreProperties>
</file>