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5E5E-6EB1-11E7-2FD2-AA5FEA4F3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E9508-9736-0B03-C94F-83B9EF01B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6DA2-B91D-E7BA-C37C-66C83D1C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3766-43DD-6357-0779-79A96CAE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A800-78C8-7F99-E527-C2B2CD0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9857-C5E6-D4F6-05BC-5EADD171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570C0-F478-F923-3A19-45804B379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F6B6-9F37-8595-D719-981B6378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B317-185F-C66E-CDA8-38C484E8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9DC2D-0511-0488-C8E4-7AB362AF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3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51879-33ED-2025-02BE-45CFCBCA6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1EBDD-7002-CB7A-03DC-0CA0AAAA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799D3-0422-8533-162D-2466F1CA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D80E-3416-65D4-0275-6A5C543B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46EF-2F16-57E0-0333-2198D531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04A6-B4BC-A814-6C11-C6CFA856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92F0-90CD-0386-00F7-E4B23D89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8738-B12B-2627-6868-93E75FA8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1182-59F4-DEA1-5ED8-391410D3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9763D-6F31-B6F5-C49E-B52ADBF9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9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2E6D-8D98-C428-35B0-5A82EF05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1FB05-181F-FB6A-2C97-DD22F6010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F47B-B3A6-42A2-8A32-F326E6AD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899E-7AF4-DC8A-CAE4-B04DDDD4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4234-AD28-6A23-B50C-A41C6DC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F5C9-F8E3-14CC-BA24-13075CA9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6611-3D8A-3E0A-D9D9-E269EDEF7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A7D5E-1066-FB08-BF6A-EA154D2EA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7E1C-ECDF-9F25-15FE-81FB08BD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53D80-B8BB-A438-5C17-3B48BF28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B0FDB-347F-25C6-52A0-CE5F59F5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C5CD-717D-08BD-8D8C-7C2E27AC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DCE9D-92E6-5461-5673-C6CD9C07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02D57-EAAE-9DB0-95FF-5FD7CA7CA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B9EEA-3634-9FFE-9809-5931CDBD6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F032E-F74B-3366-435B-2713C5F27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BBD5E-81E6-FB4D-1C0C-98A88714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57E6B-F334-24A0-74F7-13F49BD5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99274-28AB-108A-F1A9-3040CC5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5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66A6-FB38-8EF9-19AA-621ED646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BDA52-E429-44B6-68CF-67382923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F73CD-FC25-01CE-6B26-E82148CA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A0C7A-D29A-7D85-2798-62C4DED1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1AAB9-F074-7883-7C05-A2B0A8DD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63686-BA2D-9780-B006-808B87E0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4919-4945-4933-C590-5EB8A0E0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9D3D-F4E4-1BB9-2AE4-53D3265C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6918-24A9-0312-2B4A-7BE36C9F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CBB6D-6177-1D46-EDC4-3E8063C64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BE1BD-02CA-51DF-5763-9B3306E6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C05A1-0E81-685E-C45D-206F66CC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770F6-4611-ED06-FEF2-DBBDC005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5802-856A-223B-3422-225037FE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FB8A2-ADCE-36B2-FDAB-FF652E69B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2ECE3-3D1D-1F80-2D81-DBE7763B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7CAD-9A8C-1F94-1C0B-9BFA684C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A9019-6530-2DB4-92F9-0CD5C038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9075-33D3-BE15-98CF-71A12485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0725-FABC-FB9B-6B34-9C1CDE57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0ACE4-B050-A6B8-DE49-89BF404C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3FB7-C288-9589-5CF9-98E523846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0AB-8108-4348-A71D-02EA86AA224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D6E88-58C4-0CA0-FE39-7AADD90E5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76952-EFF5-6E5B-8C7E-FFF5AF5D3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F0A3-4989-4592-9264-3027A0BB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203C4-59B6-B64F-A73B-977DF448DF8E}"/>
              </a:ext>
            </a:extLst>
          </p:cNvPr>
          <p:cNvSpPr txBox="1"/>
          <p:nvPr/>
        </p:nvSpPr>
        <p:spPr>
          <a:xfrm>
            <a:off x="3581022" y="158261"/>
            <a:ext cx="4474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600" dirty="0"/>
              <a:t>ภาพรวมระบบ บริหารไฟฟ้าขัดข้อง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20E81-852C-CE1A-B4CF-715E7369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05" y="1152327"/>
            <a:ext cx="10295390" cy="47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4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8400A-4F58-17E4-8FD0-9E1AF4B6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11" y="1192351"/>
            <a:ext cx="9387420" cy="4628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576742-08D0-0442-4378-3A283B38C407}"/>
              </a:ext>
            </a:extLst>
          </p:cNvPr>
          <p:cNvSpPr txBox="1"/>
          <p:nvPr/>
        </p:nvSpPr>
        <p:spPr>
          <a:xfrm>
            <a:off x="2214465" y="158261"/>
            <a:ext cx="7207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600" dirty="0"/>
              <a:t>ภาพรวมการเชื่อมโยงข้อมูลของระบบบริหารไฟฟ้าขัดข้อง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827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68C2A-7F95-48AD-F5E1-149E291B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56" y="1863970"/>
            <a:ext cx="9840997" cy="3356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EC3E83-F3AD-A1C2-F82F-82E4090783CF}"/>
              </a:ext>
            </a:extLst>
          </p:cNvPr>
          <p:cNvSpPr txBox="1"/>
          <p:nvPr/>
        </p:nvSpPr>
        <p:spPr>
          <a:xfrm>
            <a:off x="2507022" y="167688"/>
            <a:ext cx="6622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600" dirty="0"/>
              <a:t>ข้อเสนอกรอบงบประมาณ ระบบบริหารไฟฟ้าขัดข้อง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756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choompol@staff.tu.ac.th 3100601641284</dc:creator>
  <cp:lastModifiedBy>choompol@staff.tu.ac.th 3100601641284</cp:lastModifiedBy>
  <cp:revision>2</cp:revision>
  <dcterms:created xsi:type="dcterms:W3CDTF">2023-07-07T07:46:36Z</dcterms:created>
  <dcterms:modified xsi:type="dcterms:W3CDTF">2023-07-07T08:41:51Z</dcterms:modified>
</cp:coreProperties>
</file>