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E7F6-1646-4475-84B4-20309C1B1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57707-C326-47A8-BD14-6F3FEC649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A306B-A725-43CE-9A66-AC8E2994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1BBB-1B98-490C-8EBA-F964FB72C916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4FE21-C988-441D-878E-1C14A767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1AC7F-F599-4270-8323-7C96616E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F585-C132-45D3-9B23-EFADE7DD44B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0515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809E-9721-43D5-8C1D-5FFAFDA5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A4684-F7BD-4ACF-9EE5-7DEA84FB5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31FEE-D70A-4C62-A83F-DDE4CB7F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1BBB-1B98-490C-8EBA-F964FB72C916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36449-E50D-483A-9AD8-7780B0B3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A7108-4848-477C-8CC8-69CE835C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F585-C132-45D3-9B23-EFADE7DD44B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097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E8935-E1C6-4107-A08C-304674E14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37263-8101-4E28-906E-154B8A751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AC128-3402-464B-AA3A-2E599FB0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1BBB-1B98-490C-8EBA-F964FB72C916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EBE5B-9474-44CA-996A-EA8646D0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150B7-9372-4893-8433-EAB24FD9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F585-C132-45D3-9B23-EFADE7DD44B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778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851A-9D30-418B-B354-884DA8F6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B1F9B-BBF6-487D-8F50-343D48A1A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55D43-10A3-42A0-A616-A54EA777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1BBB-1B98-490C-8EBA-F964FB72C916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514EF-6D2A-4B5D-A5C8-FD9AD560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11FB5-3403-498D-8F76-A2EC7760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F585-C132-45D3-9B23-EFADE7DD44B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72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5DE0-9104-459E-B95B-6D0160045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2A97B-1FE2-45BB-9A9C-1ECE61EFB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B691B-1CA9-4BA1-899C-8A1F5845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1BBB-1B98-490C-8EBA-F964FB72C916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8E3FA-0A0D-4F72-AEA4-F312BF16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B7CF9-A152-4DC6-9DAF-60169A3F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F585-C132-45D3-9B23-EFADE7DD44B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120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CFBC-32B1-4106-848F-0EB6347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C050A-AD7C-4A5F-AE72-7B86FA425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B2D5C-84CF-493D-AA7A-9646A1B77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484D4-8E0F-4A69-9A09-C135F508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1BBB-1B98-490C-8EBA-F964FB72C916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F0C69-3522-466F-B652-3A9240F8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B18AE-9EDC-46AA-A12B-FA1F91E0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F585-C132-45D3-9B23-EFADE7DD44B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339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A7CE-8E4C-48B2-89A2-896B0FD8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2B034-4AC0-416D-B26D-14D90F43B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A091A-4320-410E-92D6-626B987AD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D53F8-03E4-4C27-B0DC-B52F75977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DDA5B-5726-4613-BB86-5AD43A211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D37CD-4C09-4AD9-AFC1-4E6B96CA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1BBB-1B98-490C-8EBA-F964FB72C916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387E2-7E38-401F-BC02-6D7A881A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9693B-E279-41DC-AD4A-E892FD78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F585-C132-45D3-9B23-EFADE7DD44B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888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376C-9302-4B52-A5A2-4D087542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D92DC-965A-4232-90A7-82DB6E85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1BBB-1B98-490C-8EBA-F964FB72C916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6946E-7649-4695-8D04-E2C74F7A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69C00-353D-4245-8FA3-1073E2B5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F585-C132-45D3-9B23-EFADE7DD44B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488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3D76A-73CC-47E1-BADE-C6D8FE51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1BBB-1B98-490C-8EBA-F964FB72C916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A6369-2341-4049-B541-C0A08637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7BDDC-8935-4CB8-B250-FC65EA04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F585-C132-45D3-9B23-EFADE7DD44B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396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8C51-3A19-402B-99AA-A16750F6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69BF3-3DA9-4610-B0C8-5A2078E76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033AA-8B22-4E3B-A53D-3841A4528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BBCE9-797D-4A1B-A055-EFCC03C2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1BBB-1B98-490C-8EBA-F964FB72C916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115C3-E9E1-435F-AD26-FEA513C4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B5713-FB25-4FE1-9239-042C3B50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F585-C132-45D3-9B23-EFADE7DD44B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75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9B93-1C61-431A-902C-5767B62BF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668A1-FCCB-4501-A8E6-6343D7C82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D1FEB-F944-405A-B41D-F1D91F577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CD996-1410-48B2-9977-A3B65F6E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1BBB-1B98-490C-8EBA-F964FB72C916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2700E-77AA-497F-A4EB-ED951599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18E39-44FB-4EC5-B555-E34DB4A0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4F585-C132-45D3-9B23-EFADE7DD44B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960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3400D6-8C3A-4696-AA33-047A8D7E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A3CFD-7962-43CC-80CF-B0C976EE1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6C14E-104A-42D1-BD63-7F5F24BBB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C1BBB-1B98-490C-8EBA-F964FB72C916}" type="datetimeFigureOut">
              <a:rPr lang="en-MY" smtClean="0"/>
              <a:t>29/9/2021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87504-FD93-44E3-8FC2-5F40739ED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23513-5A8B-4305-B51F-1B239A396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4F585-C132-45D3-9B23-EFADE7DD44B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911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C6EA6-5BFF-45CF-90D9-93EE9F0677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5405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4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3430AD5-85E9-443A-ABE5-CCDD9BF45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00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7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D37BDF-912A-4FBA-B43B-D60E837568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03" r="1" b="12849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3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8AB048-50D3-43A2-B591-01D08CDAA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082" y="2122617"/>
            <a:ext cx="4608254" cy="2383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2571DF-D5C7-468D-84B4-518E9BEE1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736" y="1023921"/>
            <a:ext cx="4906360" cy="481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6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325D22EA-CF01-4EBB-BBB5-453498F6F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4897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7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3A4D6-B1BB-42A3-BE7E-28DB6254A9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5906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4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96EDB3-E639-4576-B73E-A53063A0F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93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2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Choong</dc:creator>
  <cp:lastModifiedBy>Joe Choong</cp:lastModifiedBy>
  <cp:revision>1</cp:revision>
  <dcterms:created xsi:type="dcterms:W3CDTF">2021-09-29T12:20:57Z</dcterms:created>
  <dcterms:modified xsi:type="dcterms:W3CDTF">2021-09-29T13:29:09Z</dcterms:modified>
</cp:coreProperties>
</file>