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EE3-D337-23E0-DE4F-6D601F9B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433C2-972B-63DF-50D7-F1CE1772B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F959-F8C7-8129-A83D-B46373A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67A7-C405-9A63-5F52-B3AA897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DC7A-971D-636F-0264-9A3854A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519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2788-9D02-D6BA-692A-07F37AFF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93159-D25C-C13E-C882-FC6867F8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3F16-422F-F8DD-0512-87957AD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043F-B9E1-B458-08D4-0EC5B9F0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825C-AE27-82EA-889C-18E700C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97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96473-97D6-21C4-27D5-63BB0B3AA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B3313-1BA5-C080-5DDE-D02A36C1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2932-ACEC-C74A-C2F2-99496731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2EC6-486A-0496-D820-F6878F0D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1B76-BB77-88FA-95F8-ADB2DB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91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C569-3D8B-42B4-270F-B402012F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8CEC-0C72-FADA-21C7-E5CEB789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D5B8-20B8-61FE-94E4-3B9D861D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07EC-42A6-7301-91CE-B2CB9581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458C-4F63-E7C4-DE97-749AC4D0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66B-FA8B-492D-0075-1EB7AC8E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9908-322B-8E17-8654-8ACC16FD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0E9AB-E2F0-822E-FE70-011A73BC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B9D8-5C70-396C-CF3F-9397C603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96A4-79A2-DF77-03A3-5A7E7B89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3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8F32-1AC8-1E87-792F-32D031A8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77E5-A0C3-F259-A0C7-DEE61362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D720C-6FAF-F144-07A0-E072FA29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39625-0429-2A4D-3CA6-176B5963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D791-DC3C-FF3D-4B91-24A56A9B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5CCD-BF12-6146-8B7C-5554FAFD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23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2CA-5D26-1282-3782-3E617C34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9A39-9300-77E8-4B4F-E97F700E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634A-2CC7-8F59-2498-8B2784A1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17EE-4A6A-8F2C-5549-D90730C5F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078DA-9855-D96B-F24F-178C25A89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06CB8-D808-CBF9-7BA1-06FD9359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32EFE-35B3-46F5-EB90-5C7F835E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4DE08-A96F-9418-6AED-83CD17E9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63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FAB2-3088-E8D3-F6BA-93B18C9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C3694-1211-4668-3CE6-4773B0C6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6D3F2-FB07-E80F-2B46-5AD5A4E5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B7DA-54F8-5287-1DA1-5BF6D79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749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0E60B-9ADD-E582-B27A-E85D959B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338A4-35ED-B466-05C4-00039383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755EA-8812-D676-05D0-6C9160B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12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20BF-9EBE-C548-4E50-A4D56DDE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A454-D9C6-557B-DE6C-D672654D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4207-6778-0C93-AAC2-74A181E2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B92E-831B-4953-11BB-957C292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320F-8D9B-D547-3A38-82B8B37C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44099-7001-EF4B-A456-C80BBAE3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61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3D0-3744-5C85-9987-8C9B076D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83780-37DC-95AB-DADF-5215C3F51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C32-25AB-80EE-C9F4-3B0D181D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8F3F-08B2-937C-B70A-D1E7C026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03352-DE53-47F8-EAE2-C5A0D5B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AFAAF-432F-4187-41BA-42E139BA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307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40A50-2B30-38D1-AC7D-B143DB89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2D6E-E5F3-4DD9-9275-AC1DA8DE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74AB-8757-25B0-520B-AB49FDFA3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967E-68A6-433D-A4F0-9A44FA52594D}" type="datetimeFigureOut">
              <a:rPr lang="en-MY" smtClean="0"/>
              <a:t>13/6/2022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4338-99EE-9053-82DB-F3AC770F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4BD3-5960-D524-BA9F-6D60B7DFB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D3AE-42EF-416A-B9C8-18A3F6AE01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58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529994-7745-4D4E-095D-6908632B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76212"/>
            <a:ext cx="113823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D3C94-3B8E-2A19-134A-2206A4C2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334"/>
            <a:ext cx="12192000" cy="57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E0BD6-614E-9C13-A605-AE3CC48F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83"/>
            <a:ext cx="12192000" cy="58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6AF37-5511-D4B9-9556-CC6AA613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093"/>
            <a:ext cx="12192000" cy="57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Choong</dc:creator>
  <cp:lastModifiedBy>Joe Choong</cp:lastModifiedBy>
  <cp:revision>1</cp:revision>
  <dcterms:created xsi:type="dcterms:W3CDTF">2022-06-13T01:39:27Z</dcterms:created>
  <dcterms:modified xsi:type="dcterms:W3CDTF">2022-06-13T01:51:54Z</dcterms:modified>
</cp:coreProperties>
</file>