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759" r:id="rId4"/>
    <p:sldId id="758" r:id="rId5"/>
    <p:sldId id="764" r:id="rId6"/>
    <p:sldId id="257" r:id="rId7"/>
    <p:sldId id="763" r:id="rId8"/>
    <p:sldId id="761" r:id="rId9"/>
    <p:sldId id="765" r:id="rId10"/>
    <p:sldId id="762" r:id="rId11"/>
    <p:sldId id="760" r:id="rId12"/>
    <p:sldId id="754" r:id="rId13"/>
    <p:sldId id="755" r:id="rId14"/>
    <p:sldId id="756" r:id="rId15"/>
    <p:sldId id="7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CE76A-C18B-4515-83CD-13812D1C17EE}" v="82" dt="2021-09-16T13:47:1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Choong" userId="f662941291eb035d" providerId="LiveId" clId="{A66CE76A-C18B-4515-83CD-13812D1C17EE}"/>
    <pc:docChg chg="undo redo custSel addSld delSld modSld sldOrd">
      <pc:chgData name="Joe Choong" userId="f662941291eb035d" providerId="LiveId" clId="{A66CE76A-C18B-4515-83CD-13812D1C17EE}" dt="2021-09-16T14:11:42.904" v="1510" actId="22"/>
      <pc:docMkLst>
        <pc:docMk/>
      </pc:docMkLst>
      <pc:sldChg chg="modSp mod">
        <pc:chgData name="Joe Choong" userId="f662941291eb035d" providerId="LiveId" clId="{A66CE76A-C18B-4515-83CD-13812D1C17EE}" dt="2021-09-11T14:35:50.800" v="240" actId="255"/>
        <pc:sldMkLst>
          <pc:docMk/>
          <pc:sldMk cId="2818121156" sldId="256"/>
        </pc:sldMkLst>
        <pc:graphicFrameChg chg="mod">
          <ac:chgData name="Joe Choong" userId="f662941291eb035d" providerId="LiveId" clId="{A66CE76A-C18B-4515-83CD-13812D1C17EE}" dt="2021-09-11T14:35:50.800" v="240" actId="255"/>
          <ac:graphicFrameMkLst>
            <pc:docMk/>
            <pc:sldMk cId="2818121156" sldId="256"/>
            <ac:graphicFrameMk id="5" creationId="{C8D4B48C-C2AD-4D3F-8340-77E34F55C07E}"/>
          </ac:graphicFrameMkLst>
        </pc:graphicFrameChg>
      </pc:sldChg>
      <pc:sldChg chg="addSp delSp modSp new mod ord">
        <pc:chgData name="Joe Choong" userId="f662941291eb035d" providerId="LiveId" clId="{A66CE76A-C18B-4515-83CD-13812D1C17EE}" dt="2021-09-16T13:38:50.448" v="1379"/>
        <pc:sldMkLst>
          <pc:docMk/>
          <pc:sldMk cId="3884249102" sldId="257"/>
        </pc:sldMkLst>
        <pc:spChg chg="del">
          <ac:chgData name="Joe Choong" userId="f662941291eb035d" providerId="LiveId" clId="{A66CE76A-C18B-4515-83CD-13812D1C17EE}" dt="2021-09-06T14:49:41.973" v="1" actId="478"/>
          <ac:spMkLst>
            <pc:docMk/>
            <pc:sldMk cId="3884249102" sldId="257"/>
            <ac:spMk id="2" creationId="{69EB5D35-B422-40CA-B295-5BDD4025C467}"/>
          </ac:spMkLst>
        </pc:spChg>
        <pc:spChg chg="del">
          <ac:chgData name="Joe Choong" userId="f662941291eb035d" providerId="LiveId" clId="{A66CE76A-C18B-4515-83CD-13812D1C17EE}" dt="2021-09-06T14:49:44.487" v="2" actId="478"/>
          <ac:spMkLst>
            <pc:docMk/>
            <pc:sldMk cId="3884249102" sldId="257"/>
            <ac:spMk id="3" creationId="{18CBF70A-0077-47E7-99AD-FE8994BA14F6}"/>
          </ac:spMkLst>
        </pc:spChg>
        <pc:spChg chg="add mod">
          <ac:chgData name="Joe Choong" userId="f662941291eb035d" providerId="LiveId" clId="{A66CE76A-C18B-4515-83CD-13812D1C17EE}" dt="2021-09-06T14:53:20.932" v="49" actId="20577"/>
          <ac:spMkLst>
            <pc:docMk/>
            <pc:sldMk cId="3884249102" sldId="257"/>
            <ac:spMk id="4" creationId="{7E2C2A36-948D-41CC-BF88-DCCF11CF0478}"/>
          </ac:spMkLst>
        </pc:spChg>
      </pc:sldChg>
      <pc:sldChg chg="addSp modSp add mod ord">
        <pc:chgData name="Joe Choong" userId="f662941291eb035d" providerId="LiveId" clId="{A66CE76A-C18B-4515-83CD-13812D1C17EE}" dt="2021-09-14T15:00:43.398" v="1268" actId="255"/>
        <pc:sldMkLst>
          <pc:docMk/>
          <pc:sldMk cId="0" sldId="258"/>
        </pc:sldMkLst>
        <pc:spChg chg="mod">
          <ac:chgData name="Joe Choong" userId="f662941291eb035d" providerId="LiveId" clId="{A66CE76A-C18B-4515-83CD-13812D1C17EE}" dt="2021-09-14T15:00:12.027" v="1266" actId="255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Joe Choong" userId="f662941291eb035d" providerId="LiveId" clId="{A66CE76A-C18B-4515-83CD-13812D1C17EE}" dt="2021-09-14T15:00:05.195" v="1265" actId="255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Joe Choong" userId="f662941291eb035d" providerId="LiveId" clId="{A66CE76A-C18B-4515-83CD-13812D1C17EE}" dt="2021-09-14T15:00:00.308" v="1264" actId="255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Joe Choong" userId="f662941291eb035d" providerId="LiveId" clId="{A66CE76A-C18B-4515-83CD-13812D1C17EE}" dt="2021-09-14T14:59:51.290" v="1263" actId="14100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Joe Choong" userId="f662941291eb035d" providerId="LiveId" clId="{A66CE76A-C18B-4515-83CD-13812D1C17EE}" dt="2021-09-14T15:00:43.398" v="1268" actId="255"/>
          <ac:spMkLst>
            <pc:docMk/>
            <pc:sldMk cId="0" sldId="258"/>
            <ac:spMk id="161" creationId="{00000000-0000-0000-0000-000000000000}"/>
          </ac:spMkLst>
        </pc:spChg>
        <pc:cxnChg chg="add mod">
          <ac:chgData name="Joe Choong" userId="f662941291eb035d" providerId="LiveId" clId="{A66CE76A-C18B-4515-83CD-13812D1C17EE}" dt="2021-09-14T14:58:39.821" v="1253" actId="208"/>
          <ac:cxnSpMkLst>
            <pc:docMk/>
            <pc:sldMk cId="0" sldId="258"/>
            <ac:cxnSpMk id="3" creationId="{5C40FA80-69E8-4B73-8836-C8DFA1528A79}"/>
          </ac:cxnSpMkLst>
        </pc:cxnChg>
      </pc:sldChg>
      <pc:sldChg chg="add del">
        <pc:chgData name="Joe Choong" userId="f662941291eb035d" providerId="LiveId" clId="{A66CE76A-C18B-4515-83CD-13812D1C17EE}" dt="2021-09-16T13:36:44.858" v="1353" actId="47"/>
        <pc:sldMkLst>
          <pc:docMk/>
          <pc:sldMk cId="0" sldId="261"/>
        </pc:sldMkLst>
      </pc:sldChg>
      <pc:sldChg chg="modSp add mod">
        <pc:chgData name="Joe Choong" userId="f662941291eb035d" providerId="LiveId" clId="{A66CE76A-C18B-4515-83CD-13812D1C17EE}" dt="2021-09-11T14:36:54.041" v="241" actId="1076"/>
        <pc:sldMkLst>
          <pc:docMk/>
          <pc:sldMk cId="0" sldId="754"/>
        </pc:sldMkLst>
        <pc:spChg chg="mod">
          <ac:chgData name="Joe Choong" userId="f662941291eb035d" providerId="LiveId" clId="{A66CE76A-C18B-4515-83CD-13812D1C17EE}" dt="2021-09-06T14:52:55.382" v="17" actId="20577"/>
          <ac:spMkLst>
            <pc:docMk/>
            <pc:sldMk cId="0" sldId="754"/>
            <ac:spMk id="15362" creationId="{00000000-0000-0000-0000-000000000000}"/>
          </ac:spMkLst>
        </pc:spChg>
        <pc:grpChg chg="mod">
          <ac:chgData name="Joe Choong" userId="f662941291eb035d" providerId="LiveId" clId="{A66CE76A-C18B-4515-83CD-13812D1C17EE}" dt="2021-09-11T14:36:54.041" v="241" actId="1076"/>
          <ac:grpSpMkLst>
            <pc:docMk/>
            <pc:sldMk cId="0" sldId="754"/>
            <ac:grpSpMk id="5" creationId="{00000000-0000-0000-0000-000000000000}"/>
          </ac:grpSpMkLst>
        </pc:grpChg>
      </pc:sldChg>
      <pc:sldChg chg="addSp modSp new mod">
        <pc:chgData name="Joe Choong" userId="f662941291eb035d" providerId="LiveId" clId="{A66CE76A-C18B-4515-83CD-13812D1C17EE}" dt="2021-09-14T14:30:51.186" v="1098" actId="1076"/>
        <pc:sldMkLst>
          <pc:docMk/>
          <pc:sldMk cId="3093174251" sldId="755"/>
        </pc:sldMkLst>
        <pc:spChg chg="add mod">
          <ac:chgData name="Joe Choong" userId="f662941291eb035d" providerId="LiveId" clId="{A66CE76A-C18B-4515-83CD-13812D1C17EE}" dt="2021-09-14T14:30:38.105" v="1096" actId="255"/>
          <ac:spMkLst>
            <pc:docMk/>
            <pc:sldMk cId="3093174251" sldId="755"/>
            <ac:spMk id="2" creationId="{2D29E180-8BC1-4D9C-ADFE-5616B15D97ED}"/>
          </ac:spMkLst>
        </pc:spChg>
        <pc:picChg chg="add mod">
          <ac:chgData name="Joe Choong" userId="f662941291eb035d" providerId="LiveId" clId="{A66CE76A-C18B-4515-83CD-13812D1C17EE}" dt="2021-09-14T14:30:51.186" v="1098" actId="1076"/>
          <ac:picMkLst>
            <pc:docMk/>
            <pc:sldMk cId="3093174251" sldId="755"/>
            <ac:picMk id="4" creationId="{B83889F4-8E87-4D45-9628-D928CF97CEE8}"/>
          </ac:picMkLst>
        </pc:picChg>
      </pc:sldChg>
      <pc:sldChg chg="addSp modSp new mod">
        <pc:chgData name="Joe Choong" userId="f662941291eb035d" providerId="LiveId" clId="{A66CE76A-C18B-4515-83CD-13812D1C17EE}" dt="2021-09-07T15:28:11.318" v="225" actId="1076"/>
        <pc:sldMkLst>
          <pc:docMk/>
          <pc:sldMk cId="3294347521" sldId="756"/>
        </pc:sldMkLst>
        <pc:spChg chg="add mod">
          <ac:chgData name="Joe Choong" userId="f662941291eb035d" providerId="LiveId" clId="{A66CE76A-C18B-4515-83CD-13812D1C17EE}" dt="2021-09-07T15:03:24.987" v="221" actId="5793"/>
          <ac:spMkLst>
            <pc:docMk/>
            <pc:sldMk cId="3294347521" sldId="756"/>
            <ac:spMk id="2" creationId="{9E61C5AB-464F-4C98-9FD0-B62CDF7AE233}"/>
          </ac:spMkLst>
        </pc:spChg>
        <pc:spChg chg="add mod">
          <ac:chgData name="Joe Choong" userId="f662941291eb035d" providerId="LiveId" clId="{A66CE76A-C18B-4515-83CD-13812D1C17EE}" dt="2021-09-07T15:28:11.318" v="225" actId="1076"/>
          <ac:spMkLst>
            <pc:docMk/>
            <pc:sldMk cId="3294347521" sldId="756"/>
            <ac:spMk id="3" creationId="{61DE31E7-A506-42A7-846E-CA357BF2AAAD}"/>
          </ac:spMkLst>
        </pc:spChg>
      </pc:sldChg>
      <pc:sldChg chg="addSp modSp new mod">
        <pc:chgData name="Joe Choong" userId="f662941291eb035d" providerId="LiveId" clId="{A66CE76A-C18B-4515-83CD-13812D1C17EE}" dt="2021-09-07T15:01:21.195" v="168" actId="20577"/>
        <pc:sldMkLst>
          <pc:docMk/>
          <pc:sldMk cId="3834520295" sldId="757"/>
        </pc:sldMkLst>
        <pc:spChg chg="add mod">
          <ac:chgData name="Joe Choong" userId="f662941291eb035d" providerId="LiveId" clId="{A66CE76A-C18B-4515-83CD-13812D1C17EE}" dt="2021-09-07T15:01:21.195" v="168" actId="20577"/>
          <ac:spMkLst>
            <pc:docMk/>
            <pc:sldMk cId="3834520295" sldId="757"/>
            <ac:spMk id="4" creationId="{72C7FFFD-484F-45C5-B96C-0ACCB126300C}"/>
          </ac:spMkLst>
        </pc:spChg>
        <pc:picChg chg="add mod">
          <ac:chgData name="Joe Choong" userId="f662941291eb035d" providerId="LiveId" clId="{A66CE76A-C18B-4515-83CD-13812D1C17EE}" dt="2021-09-07T15:00:43.731" v="147" actId="14100"/>
          <ac:picMkLst>
            <pc:docMk/>
            <pc:sldMk cId="3834520295" sldId="757"/>
            <ac:picMk id="3" creationId="{83DC8101-5A1F-48C9-B70B-EB00F374E76F}"/>
          </ac:picMkLst>
        </pc:picChg>
      </pc:sldChg>
      <pc:sldChg chg="addSp delSp modSp new mod ord">
        <pc:chgData name="Joe Choong" userId="f662941291eb035d" providerId="LiveId" clId="{A66CE76A-C18B-4515-83CD-13812D1C17EE}" dt="2021-09-16T13:45:38.598" v="1452" actId="1076"/>
        <pc:sldMkLst>
          <pc:docMk/>
          <pc:sldMk cId="3307739024" sldId="758"/>
        </pc:sldMkLst>
        <pc:spChg chg="add mod">
          <ac:chgData name="Joe Choong" userId="f662941291eb035d" providerId="LiveId" clId="{A66CE76A-C18B-4515-83CD-13812D1C17EE}" dt="2021-09-16T13:34:59.699" v="1302" actId="122"/>
          <ac:spMkLst>
            <pc:docMk/>
            <pc:sldMk cId="3307739024" sldId="758"/>
            <ac:spMk id="14" creationId="{B2E2297D-48A9-4BDA-8958-51A159BA402C}"/>
          </ac:spMkLst>
        </pc:spChg>
        <pc:spChg chg="add mod">
          <ac:chgData name="Joe Choong" userId="f662941291eb035d" providerId="LiveId" clId="{A66CE76A-C18B-4515-83CD-13812D1C17EE}" dt="2021-09-16T13:41:19.948" v="1411" actId="1076"/>
          <ac:spMkLst>
            <pc:docMk/>
            <pc:sldMk cId="3307739024" sldId="758"/>
            <ac:spMk id="24" creationId="{97D0A4B0-B967-4A9E-9E59-48F67E064352}"/>
          </ac:spMkLst>
        </pc:spChg>
        <pc:spChg chg="add mod">
          <ac:chgData name="Joe Choong" userId="f662941291eb035d" providerId="LiveId" clId="{A66CE76A-C18B-4515-83CD-13812D1C17EE}" dt="2021-09-16T13:41:37.122" v="1426" actId="20577"/>
          <ac:spMkLst>
            <pc:docMk/>
            <pc:sldMk cId="3307739024" sldId="758"/>
            <ac:spMk id="25" creationId="{DA772E6C-4779-4518-82DB-94322D7C4B36}"/>
          </ac:spMkLst>
        </pc:spChg>
        <pc:picChg chg="add del mod">
          <ac:chgData name="Joe Choong" userId="f662941291eb035d" providerId="LiveId" clId="{A66CE76A-C18B-4515-83CD-13812D1C17EE}" dt="2021-09-16T13:33:32.703" v="1291" actId="478"/>
          <ac:picMkLst>
            <pc:docMk/>
            <pc:sldMk cId="3307739024" sldId="758"/>
            <ac:picMk id="3" creationId="{4CE609E5-7A31-4328-8E68-8955169E1A15}"/>
          </ac:picMkLst>
        </pc:picChg>
        <pc:picChg chg="add mod">
          <ac:chgData name="Joe Choong" userId="f662941291eb035d" providerId="LiveId" clId="{A66CE76A-C18B-4515-83CD-13812D1C17EE}" dt="2021-09-16T13:45:37.172" v="1451" actId="1076"/>
          <ac:picMkLst>
            <pc:docMk/>
            <pc:sldMk cId="3307739024" sldId="758"/>
            <ac:picMk id="4" creationId="{DEA67201-EBE6-498B-8557-16257CDE5984}"/>
          </ac:picMkLst>
        </pc:picChg>
        <pc:picChg chg="add del mod">
          <ac:chgData name="Joe Choong" userId="f662941291eb035d" providerId="LiveId" clId="{A66CE76A-C18B-4515-83CD-13812D1C17EE}" dt="2021-09-16T13:33:33.512" v="1292" actId="478"/>
          <ac:picMkLst>
            <pc:docMk/>
            <pc:sldMk cId="3307739024" sldId="758"/>
            <ac:picMk id="5" creationId="{21660372-B470-4E08-B33D-D75F559C8F84}"/>
          </ac:picMkLst>
        </pc:picChg>
        <pc:picChg chg="add del mod">
          <ac:chgData name="Joe Choong" userId="f662941291eb035d" providerId="LiveId" clId="{A66CE76A-C18B-4515-83CD-13812D1C17EE}" dt="2021-09-16T13:33:11.421" v="1285" actId="478"/>
          <ac:picMkLst>
            <pc:docMk/>
            <pc:sldMk cId="3307739024" sldId="758"/>
            <ac:picMk id="7" creationId="{35EB4EA7-0898-4B0A-B03D-60A2CB292EE6}"/>
          </ac:picMkLst>
        </pc:picChg>
        <pc:picChg chg="add mod">
          <ac:chgData name="Joe Choong" userId="f662941291eb035d" providerId="LiveId" clId="{A66CE76A-C18B-4515-83CD-13812D1C17EE}" dt="2021-09-16T13:45:27.928" v="1447" actId="1076"/>
          <ac:picMkLst>
            <pc:docMk/>
            <pc:sldMk cId="3307739024" sldId="758"/>
            <ac:picMk id="8" creationId="{218C5116-E32D-43C0-B619-0FB628F86059}"/>
          </ac:picMkLst>
        </pc:picChg>
        <pc:picChg chg="add del mod">
          <ac:chgData name="Joe Choong" userId="f662941291eb035d" providerId="LiveId" clId="{A66CE76A-C18B-4515-83CD-13812D1C17EE}" dt="2021-09-16T13:33:31.668" v="1290" actId="478"/>
          <ac:picMkLst>
            <pc:docMk/>
            <pc:sldMk cId="3307739024" sldId="758"/>
            <ac:picMk id="9" creationId="{1D68F780-2AFA-4427-B90B-11263FB2D1E4}"/>
          </ac:picMkLst>
        </pc:picChg>
        <pc:picChg chg="add del mod">
          <ac:chgData name="Joe Choong" userId="f662941291eb035d" providerId="LiveId" clId="{A66CE76A-C18B-4515-83CD-13812D1C17EE}" dt="2021-09-16T13:33:35.233" v="1293" actId="478"/>
          <ac:picMkLst>
            <pc:docMk/>
            <pc:sldMk cId="3307739024" sldId="758"/>
            <ac:picMk id="11" creationId="{CDE4AEBB-37A3-4BD8-90A3-543CC583C26E}"/>
          </ac:picMkLst>
        </pc:picChg>
        <pc:picChg chg="add del mod">
          <ac:chgData name="Joe Choong" userId="f662941291eb035d" providerId="LiveId" clId="{A66CE76A-C18B-4515-83CD-13812D1C17EE}" dt="2021-09-16T13:33:30.416" v="1289" actId="478"/>
          <ac:picMkLst>
            <pc:docMk/>
            <pc:sldMk cId="3307739024" sldId="758"/>
            <ac:picMk id="13" creationId="{51AD73D0-DC32-4978-A3BE-E17F32F6EEF4}"/>
          </ac:picMkLst>
        </pc:picChg>
        <pc:picChg chg="add mod">
          <ac:chgData name="Joe Choong" userId="f662941291eb035d" providerId="LiveId" clId="{A66CE76A-C18B-4515-83CD-13812D1C17EE}" dt="2021-09-16T13:45:26.622" v="1446" actId="1076"/>
          <ac:picMkLst>
            <pc:docMk/>
            <pc:sldMk cId="3307739024" sldId="758"/>
            <ac:picMk id="15" creationId="{CC4860DB-28B5-434A-8FF5-40422DDE0D57}"/>
          </ac:picMkLst>
        </pc:picChg>
        <pc:picChg chg="add mod">
          <ac:chgData name="Joe Choong" userId="f662941291eb035d" providerId="LiveId" clId="{A66CE76A-C18B-4515-83CD-13812D1C17EE}" dt="2021-09-16T13:42:05.206" v="1435" actId="1076"/>
          <ac:picMkLst>
            <pc:docMk/>
            <pc:sldMk cId="3307739024" sldId="758"/>
            <ac:picMk id="16" creationId="{1A2332C2-FDF3-4EDE-8AC5-BC1A1E05C8F7}"/>
          </ac:picMkLst>
        </pc:picChg>
        <pc:picChg chg="add mod">
          <ac:chgData name="Joe Choong" userId="f662941291eb035d" providerId="LiveId" clId="{A66CE76A-C18B-4515-83CD-13812D1C17EE}" dt="2021-09-16T13:45:23.802" v="1445" actId="1076"/>
          <ac:picMkLst>
            <pc:docMk/>
            <pc:sldMk cId="3307739024" sldId="758"/>
            <ac:picMk id="17" creationId="{11517166-52D2-4E1B-A284-DBE9732A8362}"/>
          </ac:picMkLst>
        </pc:picChg>
        <pc:picChg chg="add mod">
          <ac:chgData name="Joe Choong" userId="f662941291eb035d" providerId="LiveId" clId="{A66CE76A-C18B-4515-83CD-13812D1C17EE}" dt="2021-09-16T13:42:07.647" v="1436" actId="1076"/>
          <ac:picMkLst>
            <pc:docMk/>
            <pc:sldMk cId="3307739024" sldId="758"/>
            <ac:picMk id="18" creationId="{88B5EFE7-1542-48FC-9665-91F160109110}"/>
          </ac:picMkLst>
        </pc:picChg>
        <pc:picChg chg="add mod">
          <ac:chgData name="Joe Choong" userId="f662941291eb035d" providerId="LiveId" clId="{A66CE76A-C18B-4515-83CD-13812D1C17EE}" dt="2021-09-16T13:45:38.598" v="1452" actId="1076"/>
          <ac:picMkLst>
            <pc:docMk/>
            <pc:sldMk cId="3307739024" sldId="758"/>
            <ac:picMk id="19" creationId="{4614ED3E-2F75-4965-87A2-00227FAB4661}"/>
          </ac:picMkLst>
        </pc:picChg>
        <pc:picChg chg="add mod">
          <ac:chgData name="Joe Choong" userId="f662941291eb035d" providerId="LiveId" clId="{A66CE76A-C18B-4515-83CD-13812D1C17EE}" dt="2021-09-16T13:45:29.834" v="1448" actId="1076"/>
          <ac:picMkLst>
            <pc:docMk/>
            <pc:sldMk cId="3307739024" sldId="758"/>
            <ac:picMk id="21" creationId="{1E2B5705-2CB0-4A9F-8769-B80E4FEAAD8B}"/>
          </ac:picMkLst>
        </pc:picChg>
        <pc:picChg chg="add mod">
          <ac:chgData name="Joe Choong" userId="f662941291eb035d" providerId="LiveId" clId="{A66CE76A-C18B-4515-83CD-13812D1C17EE}" dt="2021-09-16T13:45:33.294" v="1449" actId="1076"/>
          <ac:picMkLst>
            <pc:docMk/>
            <pc:sldMk cId="3307739024" sldId="758"/>
            <ac:picMk id="28" creationId="{0A523A81-7BCD-4B52-A5EF-F8EDA3F7DDC8}"/>
          </ac:picMkLst>
        </pc:picChg>
        <pc:cxnChg chg="add">
          <ac:chgData name="Joe Choong" userId="f662941291eb035d" providerId="LiveId" clId="{A66CE76A-C18B-4515-83CD-13812D1C17EE}" dt="2021-09-16T13:40:07.024" v="1395" actId="11529"/>
          <ac:cxnSpMkLst>
            <pc:docMk/>
            <pc:sldMk cId="3307739024" sldId="758"/>
            <ac:cxnSpMk id="6" creationId="{C96D582B-4D99-46B9-88C2-615737AC3898}"/>
          </ac:cxnSpMkLst>
        </pc:cxnChg>
        <pc:cxnChg chg="add mod">
          <ac:chgData name="Joe Choong" userId="f662941291eb035d" providerId="LiveId" clId="{A66CE76A-C18B-4515-83CD-13812D1C17EE}" dt="2021-09-16T13:41:43.973" v="1427" actId="14100"/>
          <ac:cxnSpMkLst>
            <pc:docMk/>
            <pc:sldMk cId="3307739024" sldId="758"/>
            <ac:cxnSpMk id="12" creationId="{11B55AE9-3393-48A6-A222-93FA1265FF95}"/>
          </ac:cxnSpMkLst>
        </pc:cxnChg>
      </pc:sldChg>
      <pc:sldChg chg="addSp modSp new mod ord">
        <pc:chgData name="Joe Choong" userId="f662941291eb035d" providerId="LiveId" clId="{A66CE76A-C18B-4515-83CD-13812D1C17EE}" dt="2021-09-16T13:35:08.517" v="1304" actId="122"/>
        <pc:sldMkLst>
          <pc:docMk/>
          <pc:sldMk cId="3766254688" sldId="759"/>
        </pc:sldMkLst>
        <pc:spChg chg="add mod">
          <ac:chgData name="Joe Choong" userId="f662941291eb035d" providerId="LiveId" clId="{A66CE76A-C18B-4515-83CD-13812D1C17EE}" dt="2021-09-16T13:35:08.517" v="1304" actId="122"/>
          <ac:spMkLst>
            <pc:docMk/>
            <pc:sldMk cId="3766254688" sldId="759"/>
            <ac:spMk id="4" creationId="{993C389A-E2C5-4FC1-807D-48A4CA61DA01}"/>
          </ac:spMkLst>
        </pc:spChg>
        <pc:picChg chg="add mod">
          <ac:chgData name="Joe Choong" userId="f662941291eb035d" providerId="LiveId" clId="{A66CE76A-C18B-4515-83CD-13812D1C17EE}" dt="2021-09-16T13:32:13.243" v="1283" actId="1076"/>
          <ac:picMkLst>
            <pc:docMk/>
            <pc:sldMk cId="3766254688" sldId="759"/>
            <ac:picMk id="3" creationId="{58A98A41-2792-453B-8842-CB49509A7143}"/>
          </ac:picMkLst>
        </pc:picChg>
      </pc:sldChg>
      <pc:sldChg chg="addSp modSp new mod">
        <pc:chgData name="Joe Choong" userId="f662941291eb035d" providerId="LiveId" clId="{A66CE76A-C18B-4515-83CD-13812D1C17EE}" dt="2021-09-12T14:45:33.438" v="313" actId="1076"/>
        <pc:sldMkLst>
          <pc:docMk/>
          <pc:sldMk cId="1673703542" sldId="760"/>
        </pc:sldMkLst>
        <pc:spChg chg="add mod">
          <ac:chgData name="Joe Choong" userId="f662941291eb035d" providerId="LiveId" clId="{A66CE76A-C18B-4515-83CD-13812D1C17EE}" dt="2021-09-12T14:45:33.438" v="313" actId="1076"/>
          <ac:spMkLst>
            <pc:docMk/>
            <pc:sldMk cId="1673703542" sldId="760"/>
            <ac:spMk id="14" creationId="{523C272D-C188-4221-B8CF-11A64A56E44A}"/>
          </ac:spMkLst>
        </pc:spChg>
        <pc:picChg chg="add">
          <ac:chgData name="Joe Choong" userId="f662941291eb035d" providerId="LiveId" clId="{A66CE76A-C18B-4515-83CD-13812D1C17EE}" dt="2021-09-12T14:35:54.174" v="276" actId="22"/>
          <ac:picMkLst>
            <pc:docMk/>
            <pc:sldMk cId="1673703542" sldId="760"/>
            <ac:picMk id="3" creationId="{17D78C14-758B-4B36-840B-1E4E2574FB91}"/>
          </ac:picMkLst>
        </pc:picChg>
        <pc:picChg chg="add mod">
          <ac:chgData name="Joe Choong" userId="f662941291eb035d" providerId="LiveId" clId="{A66CE76A-C18B-4515-83CD-13812D1C17EE}" dt="2021-09-12T14:36:26.948" v="278" actId="1076"/>
          <ac:picMkLst>
            <pc:docMk/>
            <pc:sldMk cId="1673703542" sldId="760"/>
            <ac:picMk id="5" creationId="{B5EE48C3-A43B-4926-8357-2B244AB97014}"/>
          </ac:picMkLst>
        </pc:picChg>
        <pc:picChg chg="add mod">
          <ac:chgData name="Joe Choong" userId="f662941291eb035d" providerId="LiveId" clId="{A66CE76A-C18B-4515-83CD-13812D1C17EE}" dt="2021-09-12T14:36:57.635" v="280" actId="1076"/>
          <ac:picMkLst>
            <pc:docMk/>
            <pc:sldMk cId="1673703542" sldId="760"/>
            <ac:picMk id="7" creationId="{424AD23A-9696-4307-9E7B-3D7A79BCCCB7}"/>
          </ac:picMkLst>
        </pc:picChg>
        <pc:picChg chg="add mod">
          <ac:chgData name="Joe Choong" userId="f662941291eb035d" providerId="LiveId" clId="{A66CE76A-C18B-4515-83CD-13812D1C17EE}" dt="2021-09-12T14:37:40.635" v="282" actId="1076"/>
          <ac:picMkLst>
            <pc:docMk/>
            <pc:sldMk cId="1673703542" sldId="760"/>
            <ac:picMk id="9" creationId="{12AF4AF8-A43F-4D20-835F-04D4C652BC4C}"/>
          </ac:picMkLst>
        </pc:picChg>
        <pc:picChg chg="add mod">
          <ac:chgData name="Joe Choong" userId="f662941291eb035d" providerId="LiveId" clId="{A66CE76A-C18B-4515-83CD-13812D1C17EE}" dt="2021-09-12T14:41:50.767" v="291" actId="14100"/>
          <ac:picMkLst>
            <pc:docMk/>
            <pc:sldMk cId="1673703542" sldId="760"/>
            <ac:picMk id="11" creationId="{B4153EE3-323F-4DF0-80FC-B6118F3F988A}"/>
          </ac:picMkLst>
        </pc:picChg>
        <pc:picChg chg="add mod">
          <ac:chgData name="Joe Choong" userId="f662941291eb035d" providerId="LiveId" clId="{A66CE76A-C18B-4515-83CD-13812D1C17EE}" dt="2021-09-12T14:44:32.893" v="293" actId="1076"/>
          <ac:picMkLst>
            <pc:docMk/>
            <pc:sldMk cId="1673703542" sldId="760"/>
            <ac:picMk id="13" creationId="{7A933BFF-75BF-4C42-A635-F1FAF6368A30}"/>
          </ac:picMkLst>
        </pc:picChg>
      </pc:sldChg>
      <pc:sldChg chg="addSp delSp modSp new mod ord">
        <pc:chgData name="Joe Choong" userId="f662941291eb035d" providerId="LiveId" clId="{A66CE76A-C18B-4515-83CD-13812D1C17EE}" dt="2021-09-16T13:38:28.606" v="1377" actId="14861"/>
        <pc:sldMkLst>
          <pc:docMk/>
          <pc:sldMk cId="3669189385" sldId="761"/>
        </pc:sldMkLst>
        <pc:spChg chg="add del mod">
          <ac:chgData name="Joe Choong" userId="f662941291eb035d" providerId="LiveId" clId="{A66CE76A-C18B-4515-83CD-13812D1C17EE}" dt="2021-09-12T15:04:14.171" v="328"/>
          <ac:spMkLst>
            <pc:docMk/>
            <pc:sldMk cId="3669189385" sldId="761"/>
            <ac:spMk id="4" creationId="{046A2BDC-0B78-4F74-AD2D-FAD363AC4E2C}"/>
          </ac:spMkLst>
        </pc:spChg>
        <pc:spChg chg="add mod">
          <ac:chgData name="Joe Choong" userId="f662941291eb035d" providerId="LiveId" clId="{A66CE76A-C18B-4515-83CD-13812D1C17EE}" dt="2021-09-12T15:07:31.938" v="443" actId="255"/>
          <ac:spMkLst>
            <pc:docMk/>
            <pc:sldMk cId="3669189385" sldId="761"/>
            <ac:spMk id="5" creationId="{B04B01ED-CE72-4D9C-85D1-85FFD422F5D4}"/>
          </ac:spMkLst>
        </pc:spChg>
        <pc:spChg chg="add mod">
          <ac:chgData name="Joe Choong" userId="f662941291eb035d" providerId="LiveId" clId="{A66CE76A-C18B-4515-83CD-13812D1C17EE}" dt="2021-09-12T15:07:37.499" v="444" actId="255"/>
          <ac:spMkLst>
            <pc:docMk/>
            <pc:sldMk cId="3669189385" sldId="761"/>
            <ac:spMk id="7" creationId="{02289EB7-7C9A-4AAC-99E5-E566561EDC83}"/>
          </ac:spMkLst>
        </pc:spChg>
        <pc:spChg chg="add mod">
          <ac:chgData name="Joe Choong" userId="f662941291eb035d" providerId="LiveId" clId="{A66CE76A-C18B-4515-83CD-13812D1C17EE}" dt="2021-09-13T14:23:19.221" v="719" actId="20577"/>
          <ac:spMkLst>
            <pc:docMk/>
            <pc:sldMk cId="3669189385" sldId="761"/>
            <ac:spMk id="9" creationId="{9DE4B0D2-E9D2-4A79-A12F-D82AD7B316E5}"/>
          </ac:spMkLst>
        </pc:spChg>
        <pc:spChg chg="add mod">
          <ac:chgData name="Joe Choong" userId="f662941291eb035d" providerId="LiveId" clId="{A66CE76A-C18B-4515-83CD-13812D1C17EE}" dt="2021-09-13T14:26:03.845" v="758" actId="1076"/>
          <ac:spMkLst>
            <pc:docMk/>
            <pc:sldMk cId="3669189385" sldId="761"/>
            <ac:spMk id="11" creationId="{4C2CDB4E-2C77-450C-8D95-22C32324E632}"/>
          </ac:spMkLst>
        </pc:spChg>
        <pc:spChg chg="add del mod topLvl">
          <ac:chgData name="Joe Choong" userId="f662941291eb035d" providerId="LiveId" clId="{A66CE76A-C18B-4515-83CD-13812D1C17EE}" dt="2021-09-13T14:47:37.979" v="900" actId="478"/>
          <ac:spMkLst>
            <pc:docMk/>
            <pc:sldMk cId="3669189385" sldId="761"/>
            <ac:spMk id="13" creationId="{04BD3EF4-21CA-467C-ADFF-1BC7FBC06A80}"/>
          </ac:spMkLst>
        </pc:spChg>
        <pc:spChg chg="add mod">
          <ac:chgData name="Joe Choong" userId="f662941291eb035d" providerId="LiveId" clId="{A66CE76A-C18B-4515-83CD-13812D1C17EE}" dt="2021-09-12T15:07:25.923" v="442" actId="255"/>
          <ac:spMkLst>
            <pc:docMk/>
            <pc:sldMk cId="3669189385" sldId="761"/>
            <ac:spMk id="15" creationId="{228FEA2D-D3CE-46FA-9EAB-B79AF15A407C}"/>
          </ac:spMkLst>
        </pc:spChg>
        <pc:spChg chg="add mod">
          <ac:chgData name="Joe Choong" userId="f662941291eb035d" providerId="LiveId" clId="{A66CE76A-C18B-4515-83CD-13812D1C17EE}" dt="2021-09-13T14:48:52.448" v="909" actId="164"/>
          <ac:spMkLst>
            <pc:docMk/>
            <pc:sldMk cId="3669189385" sldId="761"/>
            <ac:spMk id="18" creationId="{80B358DE-8FCE-4678-99FF-19A6F65EAD55}"/>
          </ac:spMkLst>
        </pc:spChg>
        <pc:spChg chg="add mod">
          <ac:chgData name="Joe Choong" userId="f662941291eb035d" providerId="LiveId" clId="{A66CE76A-C18B-4515-83CD-13812D1C17EE}" dt="2021-09-13T14:26:51.028" v="764" actId="164"/>
          <ac:spMkLst>
            <pc:docMk/>
            <pc:sldMk cId="3669189385" sldId="761"/>
            <ac:spMk id="20" creationId="{18C13A71-040E-4F3B-9FF2-47C561F9826F}"/>
          </ac:spMkLst>
        </pc:spChg>
        <pc:spChg chg="add mod topLvl">
          <ac:chgData name="Joe Choong" userId="f662941291eb035d" providerId="LiveId" clId="{A66CE76A-C18B-4515-83CD-13812D1C17EE}" dt="2021-09-13T14:32:10.955" v="775" actId="164"/>
          <ac:spMkLst>
            <pc:docMk/>
            <pc:sldMk cId="3669189385" sldId="761"/>
            <ac:spMk id="22" creationId="{F2EFB019-AC73-4D29-9667-102638698584}"/>
          </ac:spMkLst>
        </pc:spChg>
        <pc:spChg chg="add mod">
          <ac:chgData name="Joe Choong" userId="f662941291eb035d" providerId="LiveId" clId="{A66CE76A-C18B-4515-83CD-13812D1C17EE}" dt="2021-09-13T14:34:23.428" v="798" actId="164"/>
          <ac:spMkLst>
            <pc:docMk/>
            <pc:sldMk cId="3669189385" sldId="761"/>
            <ac:spMk id="24" creationId="{96D477E6-69C6-4174-9F2F-39679E28D346}"/>
          </ac:spMkLst>
        </pc:spChg>
        <pc:spChg chg="add del mod">
          <ac:chgData name="Joe Choong" userId="f662941291eb035d" providerId="LiveId" clId="{A66CE76A-C18B-4515-83CD-13812D1C17EE}" dt="2021-09-13T14:13:29.267" v="604"/>
          <ac:spMkLst>
            <pc:docMk/>
            <pc:sldMk cId="3669189385" sldId="761"/>
            <ac:spMk id="25" creationId="{6017327D-4864-4C7C-9DE0-8CF6D0BF83D5}"/>
          </ac:spMkLst>
        </pc:spChg>
        <pc:spChg chg="add mod">
          <ac:chgData name="Joe Choong" userId="f662941291eb035d" providerId="LiveId" clId="{A66CE76A-C18B-4515-83CD-13812D1C17EE}" dt="2021-09-13T14:13:43.827" v="607" actId="6549"/>
          <ac:spMkLst>
            <pc:docMk/>
            <pc:sldMk cId="3669189385" sldId="761"/>
            <ac:spMk id="26" creationId="{19DD2F96-C8A9-49B7-A6AD-980C01CF1FFE}"/>
          </ac:spMkLst>
        </pc:spChg>
        <pc:spChg chg="add mod">
          <ac:chgData name="Joe Choong" userId="f662941291eb035d" providerId="LiveId" clId="{A66CE76A-C18B-4515-83CD-13812D1C17EE}" dt="2021-09-13T14:35:04.550" v="822" actId="20577"/>
          <ac:spMkLst>
            <pc:docMk/>
            <pc:sldMk cId="3669189385" sldId="761"/>
            <ac:spMk id="29" creationId="{539F9E69-B297-4A44-A131-81EFD0E1DD88}"/>
          </ac:spMkLst>
        </pc:spChg>
        <pc:spChg chg="add mod">
          <ac:chgData name="Joe Choong" userId="f662941291eb035d" providerId="LiveId" clId="{A66CE76A-C18B-4515-83CD-13812D1C17EE}" dt="2021-09-13T14:24:50.897" v="745" actId="1076"/>
          <ac:spMkLst>
            <pc:docMk/>
            <pc:sldMk cId="3669189385" sldId="761"/>
            <ac:spMk id="30" creationId="{2A2BA240-F1CA-40F6-BA22-C3B9972180CD}"/>
          </ac:spMkLst>
        </pc:spChg>
        <pc:spChg chg="add mod">
          <ac:chgData name="Joe Choong" userId="f662941291eb035d" providerId="LiveId" clId="{A66CE76A-C18B-4515-83CD-13812D1C17EE}" dt="2021-09-13T14:31:58.570" v="772" actId="14100"/>
          <ac:spMkLst>
            <pc:docMk/>
            <pc:sldMk cId="3669189385" sldId="761"/>
            <ac:spMk id="31" creationId="{D804CE05-406B-4ADE-8B45-81BE6FC6FF45}"/>
          </ac:spMkLst>
        </pc:spChg>
        <pc:spChg chg="add mod">
          <ac:chgData name="Joe Choong" userId="f662941291eb035d" providerId="LiveId" clId="{A66CE76A-C18B-4515-83CD-13812D1C17EE}" dt="2021-09-13T14:33:41.997" v="780" actId="1076"/>
          <ac:spMkLst>
            <pc:docMk/>
            <pc:sldMk cId="3669189385" sldId="761"/>
            <ac:spMk id="33" creationId="{B8B60638-BECE-4FB6-A19E-0084F1A0327D}"/>
          </ac:spMkLst>
        </pc:spChg>
        <pc:spChg chg="add mod">
          <ac:chgData name="Joe Choong" userId="f662941291eb035d" providerId="LiveId" clId="{A66CE76A-C18B-4515-83CD-13812D1C17EE}" dt="2021-09-13T14:34:05.810" v="794" actId="20577"/>
          <ac:spMkLst>
            <pc:docMk/>
            <pc:sldMk cId="3669189385" sldId="761"/>
            <ac:spMk id="34" creationId="{C9C69C21-AE11-4EDF-8BF7-50AFF99185F5}"/>
          </ac:spMkLst>
        </pc:spChg>
        <pc:spChg chg="add mod">
          <ac:chgData name="Joe Choong" userId="f662941291eb035d" providerId="LiveId" clId="{A66CE76A-C18B-4515-83CD-13812D1C17EE}" dt="2021-09-16T13:38:28.606" v="1377" actId="14861"/>
          <ac:spMkLst>
            <pc:docMk/>
            <pc:sldMk cId="3669189385" sldId="761"/>
            <ac:spMk id="68" creationId="{38DE01BE-1F97-4F4B-A592-0558F1BA41F2}"/>
          </ac:spMkLst>
        </pc:spChg>
        <pc:grpChg chg="add mod">
          <ac:chgData name="Joe Choong" userId="f662941291eb035d" providerId="LiveId" clId="{A66CE76A-C18B-4515-83CD-13812D1C17EE}" dt="2021-09-13T14:26:38.274" v="761" actId="1076"/>
          <ac:grpSpMkLst>
            <pc:docMk/>
            <pc:sldMk cId="3669189385" sldId="761"/>
            <ac:grpSpMk id="2" creationId="{82B7D12D-C0B3-4D2A-91CA-44865AB5D63E}"/>
          </ac:grpSpMkLst>
        </pc:grpChg>
        <pc:grpChg chg="add del mod">
          <ac:chgData name="Joe Choong" userId="f662941291eb035d" providerId="LiveId" clId="{A66CE76A-C18B-4515-83CD-13812D1C17EE}" dt="2021-09-13T14:27:28.652" v="768" actId="165"/>
          <ac:grpSpMkLst>
            <pc:docMk/>
            <pc:sldMk cId="3669189385" sldId="761"/>
            <ac:grpSpMk id="3" creationId="{B55BD0BA-56E2-453D-A1DD-27DCAE2AFCC9}"/>
          </ac:grpSpMkLst>
        </pc:grpChg>
        <pc:grpChg chg="add del mod">
          <ac:chgData name="Joe Choong" userId="f662941291eb035d" providerId="LiveId" clId="{A66CE76A-C18B-4515-83CD-13812D1C17EE}" dt="2021-09-12T15:06:47.765" v="436" actId="165"/>
          <ac:grpSpMkLst>
            <pc:docMk/>
            <pc:sldMk cId="3669189385" sldId="761"/>
            <ac:grpSpMk id="16" creationId="{BBA90BA5-CA3B-4A78-BB49-187007D1F449}"/>
          </ac:grpSpMkLst>
        </pc:grpChg>
        <pc:grpChg chg="add mod">
          <ac:chgData name="Joe Choong" userId="f662941291eb035d" providerId="LiveId" clId="{A66CE76A-C18B-4515-83CD-13812D1C17EE}" dt="2021-09-13T14:47:58.648" v="903" actId="1076"/>
          <ac:grpSpMkLst>
            <pc:docMk/>
            <pc:sldMk cId="3669189385" sldId="761"/>
            <ac:grpSpMk id="16" creationId="{FCF07277-2AFB-404D-95A2-BB5E3EBDC50A}"/>
          </ac:grpSpMkLst>
        </pc:grpChg>
        <pc:grpChg chg="add mod">
          <ac:chgData name="Joe Choong" userId="f662941291eb035d" providerId="LiveId" clId="{A66CE76A-C18B-4515-83CD-13812D1C17EE}" dt="2021-09-13T14:34:11.239" v="795" actId="1076"/>
          <ac:grpSpMkLst>
            <pc:docMk/>
            <pc:sldMk cId="3669189385" sldId="761"/>
            <ac:grpSpMk id="32" creationId="{A8E2E619-F731-44E7-BF2B-EAD4D42B9691}"/>
          </ac:grpSpMkLst>
        </pc:grpChg>
        <pc:grpChg chg="add mod">
          <ac:chgData name="Joe Choong" userId="f662941291eb035d" providerId="LiveId" clId="{A66CE76A-C18B-4515-83CD-13812D1C17EE}" dt="2021-09-13T14:34:27.481" v="799" actId="1076"/>
          <ac:grpSpMkLst>
            <pc:docMk/>
            <pc:sldMk cId="3669189385" sldId="761"/>
            <ac:grpSpMk id="35" creationId="{C2938EC2-9BD1-4195-A66D-4C77A1EC3266}"/>
          </ac:grpSpMkLst>
        </pc:grpChg>
        <pc:grpChg chg="add mod">
          <ac:chgData name="Joe Choong" userId="f662941291eb035d" providerId="LiveId" clId="{A66CE76A-C18B-4515-83CD-13812D1C17EE}" dt="2021-09-13T14:48:52.448" v="909" actId="164"/>
          <ac:grpSpMkLst>
            <pc:docMk/>
            <pc:sldMk cId="3669189385" sldId="761"/>
            <ac:grpSpMk id="69" creationId="{CB1131DF-D7EE-421D-9366-184E461179E4}"/>
          </ac:grpSpMkLst>
        </pc:grpChg>
        <pc:picChg chg="add del">
          <ac:chgData name="Joe Choong" userId="f662941291eb035d" providerId="LiveId" clId="{A66CE76A-C18B-4515-83CD-13812D1C17EE}" dt="2021-09-12T15:11:14.088" v="517" actId="478"/>
          <ac:picMkLst>
            <pc:docMk/>
            <pc:sldMk cId="3669189385" sldId="761"/>
            <ac:picMk id="3" creationId="{BA755467-EB60-4E7F-AACF-70747195BD45}"/>
          </ac:picMkLst>
        </pc:picChg>
        <pc:picChg chg="add del mod">
          <ac:chgData name="Joe Choong" userId="f662941291eb035d" providerId="LiveId" clId="{A66CE76A-C18B-4515-83CD-13812D1C17EE}" dt="2021-09-12T15:11:15.181" v="518" actId="478"/>
          <ac:picMkLst>
            <pc:docMk/>
            <pc:sldMk cId="3669189385" sldId="761"/>
            <ac:picMk id="6" creationId="{450DD3CA-4D15-4F24-957C-1A02113C6B76}"/>
          </ac:picMkLst>
        </pc:picChg>
        <pc:picChg chg="add mod">
          <ac:chgData name="Joe Choong" userId="f662941291eb035d" providerId="LiveId" clId="{A66CE76A-C18B-4515-83CD-13812D1C17EE}" dt="2021-09-13T14:25:52.564" v="755" actId="1076"/>
          <ac:picMkLst>
            <pc:docMk/>
            <pc:sldMk cId="3669189385" sldId="761"/>
            <ac:picMk id="8" creationId="{63723E41-7CD2-46BC-A6F4-53AF53DE3921}"/>
          </ac:picMkLst>
        </pc:picChg>
        <pc:picChg chg="add mod">
          <ac:chgData name="Joe Choong" userId="f662941291eb035d" providerId="LiveId" clId="{A66CE76A-C18B-4515-83CD-13812D1C17EE}" dt="2021-09-13T14:26:03.845" v="758" actId="1076"/>
          <ac:picMkLst>
            <pc:docMk/>
            <pc:sldMk cId="3669189385" sldId="761"/>
            <ac:picMk id="10" creationId="{1CA7742E-5232-410B-815E-F65564F60766}"/>
          </ac:picMkLst>
        </pc:picChg>
        <pc:picChg chg="add del mod topLvl">
          <ac:chgData name="Joe Choong" userId="f662941291eb035d" providerId="LiveId" clId="{A66CE76A-C18B-4515-83CD-13812D1C17EE}" dt="2021-09-12T15:11:13.046" v="516" actId="478"/>
          <ac:picMkLst>
            <pc:docMk/>
            <pc:sldMk cId="3669189385" sldId="761"/>
            <ac:picMk id="12" creationId="{7430C842-7DAA-450B-BD0B-AF082CBB4455}"/>
          </ac:picMkLst>
        </pc:picChg>
        <pc:picChg chg="add del mod">
          <ac:chgData name="Joe Choong" userId="f662941291eb035d" providerId="LiveId" clId="{A66CE76A-C18B-4515-83CD-13812D1C17EE}" dt="2021-09-12T15:11:16.378" v="519" actId="478"/>
          <ac:picMkLst>
            <pc:docMk/>
            <pc:sldMk cId="3669189385" sldId="761"/>
            <ac:picMk id="14" creationId="{1FCBDA63-6B5E-4F27-AB56-34871912A6B6}"/>
          </ac:picMkLst>
        </pc:picChg>
        <pc:picChg chg="add mod">
          <ac:chgData name="Joe Choong" userId="f662941291eb035d" providerId="LiveId" clId="{A66CE76A-C18B-4515-83CD-13812D1C17EE}" dt="2021-09-13T14:48:52.448" v="909" actId="164"/>
          <ac:picMkLst>
            <pc:docMk/>
            <pc:sldMk cId="3669189385" sldId="761"/>
            <ac:picMk id="17" creationId="{B03BF67C-8715-49D6-930E-32D00FD00533}"/>
          </ac:picMkLst>
        </pc:picChg>
        <pc:picChg chg="add mod">
          <ac:chgData name="Joe Choong" userId="f662941291eb035d" providerId="LiveId" clId="{A66CE76A-C18B-4515-83CD-13812D1C17EE}" dt="2021-09-13T14:47:50.081" v="902" actId="1076"/>
          <ac:picMkLst>
            <pc:docMk/>
            <pc:sldMk cId="3669189385" sldId="761"/>
            <ac:picMk id="19" creationId="{38260AFD-CE8D-4294-A670-A1596D82BC76}"/>
          </ac:picMkLst>
        </pc:picChg>
        <pc:picChg chg="add mod topLvl">
          <ac:chgData name="Joe Choong" userId="f662941291eb035d" providerId="LiveId" clId="{A66CE76A-C18B-4515-83CD-13812D1C17EE}" dt="2021-09-13T14:32:10.955" v="775" actId="164"/>
          <ac:picMkLst>
            <pc:docMk/>
            <pc:sldMk cId="3669189385" sldId="761"/>
            <ac:picMk id="21" creationId="{228A7517-F73A-4BF7-8513-B9B2CBBB8C29}"/>
          </ac:picMkLst>
        </pc:picChg>
        <pc:picChg chg="add mod">
          <ac:chgData name="Joe Choong" userId="f662941291eb035d" providerId="LiveId" clId="{A66CE76A-C18B-4515-83CD-13812D1C17EE}" dt="2021-09-13T14:34:23.428" v="798" actId="164"/>
          <ac:picMkLst>
            <pc:docMk/>
            <pc:sldMk cId="3669189385" sldId="761"/>
            <ac:picMk id="23" creationId="{88042D2E-5224-412F-A15C-F6CAB502E61A}"/>
          </ac:picMkLst>
        </pc:picChg>
        <pc:cxnChg chg="add mod">
          <ac:chgData name="Joe Choong" userId="f662941291eb035d" providerId="LiveId" clId="{A66CE76A-C18B-4515-83CD-13812D1C17EE}" dt="2021-09-13T14:34:38.831" v="800" actId="14100"/>
          <ac:cxnSpMkLst>
            <pc:docMk/>
            <pc:sldMk cId="3669189385" sldId="761"/>
            <ac:cxnSpMk id="27" creationId="{DC05E78C-0125-4271-9EAA-D5DEF51C6B2F}"/>
          </ac:cxnSpMkLst>
        </pc:cxnChg>
        <pc:cxnChg chg="add mod">
          <ac:chgData name="Joe Choong" userId="f662941291eb035d" providerId="LiveId" clId="{A66CE76A-C18B-4515-83CD-13812D1C17EE}" dt="2021-09-13T14:24:44.898" v="743" actId="1076"/>
          <ac:cxnSpMkLst>
            <pc:docMk/>
            <pc:sldMk cId="3669189385" sldId="761"/>
            <ac:cxnSpMk id="28" creationId="{15C80E9C-CD92-42FC-9EE8-501AEE1802AD}"/>
          </ac:cxnSpMkLst>
        </pc:cxnChg>
        <pc:cxnChg chg="add mod">
          <ac:chgData name="Joe Choong" userId="f662941291eb035d" providerId="LiveId" clId="{A66CE76A-C18B-4515-83CD-13812D1C17EE}" dt="2021-09-13T14:36:23.198" v="827" actId="208"/>
          <ac:cxnSpMkLst>
            <pc:docMk/>
            <pc:sldMk cId="3669189385" sldId="761"/>
            <ac:cxnSpMk id="38" creationId="{3C6875E8-750D-4F87-9E13-AF15086B518D}"/>
          </ac:cxnSpMkLst>
        </pc:cxnChg>
        <pc:cxnChg chg="add mod">
          <ac:chgData name="Joe Choong" userId="f662941291eb035d" providerId="LiveId" clId="{A66CE76A-C18B-4515-83CD-13812D1C17EE}" dt="2021-09-13T14:38:12.022" v="843" actId="14100"/>
          <ac:cxnSpMkLst>
            <pc:docMk/>
            <pc:sldMk cId="3669189385" sldId="761"/>
            <ac:cxnSpMk id="40" creationId="{9F13AEDB-2F4B-4F89-B094-2780D6EE3E42}"/>
          </ac:cxnSpMkLst>
        </pc:cxnChg>
        <pc:cxnChg chg="add mod">
          <ac:chgData name="Joe Choong" userId="f662941291eb035d" providerId="LiveId" clId="{A66CE76A-C18B-4515-83CD-13812D1C17EE}" dt="2021-09-13T14:36:54.977" v="831" actId="14100"/>
          <ac:cxnSpMkLst>
            <pc:docMk/>
            <pc:sldMk cId="3669189385" sldId="761"/>
            <ac:cxnSpMk id="41" creationId="{DA67FAC6-A356-4414-AC89-99F0410F78E1}"/>
          </ac:cxnSpMkLst>
        </pc:cxnChg>
        <pc:cxnChg chg="add mod">
          <ac:chgData name="Joe Choong" userId="f662941291eb035d" providerId="LiveId" clId="{A66CE76A-C18B-4515-83CD-13812D1C17EE}" dt="2021-09-13T14:37:46.413" v="838" actId="14100"/>
          <ac:cxnSpMkLst>
            <pc:docMk/>
            <pc:sldMk cId="3669189385" sldId="761"/>
            <ac:cxnSpMk id="44" creationId="{097B0EBB-19D7-45EC-B1E4-75BC2D01F320}"/>
          </ac:cxnSpMkLst>
        </pc:cxnChg>
        <pc:cxnChg chg="add mod">
          <ac:chgData name="Joe Choong" userId="f662941291eb035d" providerId="LiveId" clId="{A66CE76A-C18B-4515-83CD-13812D1C17EE}" dt="2021-09-13T14:38:01.636" v="841" actId="14100"/>
          <ac:cxnSpMkLst>
            <pc:docMk/>
            <pc:sldMk cId="3669189385" sldId="761"/>
            <ac:cxnSpMk id="45" creationId="{AE74BCB8-522D-4E5F-9D7C-71FA9328CEC6}"/>
          </ac:cxnSpMkLst>
        </pc:cxnChg>
        <pc:cxnChg chg="add mod">
          <ac:chgData name="Joe Choong" userId="f662941291eb035d" providerId="LiveId" clId="{A66CE76A-C18B-4515-83CD-13812D1C17EE}" dt="2021-09-13T14:37:54.149" v="840" actId="14100"/>
          <ac:cxnSpMkLst>
            <pc:docMk/>
            <pc:sldMk cId="3669189385" sldId="761"/>
            <ac:cxnSpMk id="46" creationId="{17160803-CCD1-49EC-A0A1-35989F13797F}"/>
          </ac:cxnSpMkLst>
        </pc:cxnChg>
        <pc:cxnChg chg="add mod">
          <ac:chgData name="Joe Choong" userId="f662941291eb035d" providerId="LiveId" clId="{A66CE76A-C18B-4515-83CD-13812D1C17EE}" dt="2021-09-13T14:40:35.374" v="859" actId="14100"/>
          <ac:cxnSpMkLst>
            <pc:docMk/>
            <pc:sldMk cId="3669189385" sldId="761"/>
            <ac:cxnSpMk id="52" creationId="{146A1D1C-387F-408E-ABF8-15705E9FD28A}"/>
          </ac:cxnSpMkLst>
        </pc:cxnChg>
        <pc:cxnChg chg="add mod">
          <ac:chgData name="Joe Choong" userId="f662941291eb035d" providerId="LiveId" clId="{A66CE76A-C18B-4515-83CD-13812D1C17EE}" dt="2021-09-13T14:40:52.196" v="864" actId="14100"/>
          <ac:cxnSpMkLst>
            <pc:docMk/>
            <pc:sldMk cId="3669189385" sldId="761"/>
            <ac:cxnSpMk id="54" creationId="{B4405090-D569-4A43-A282-39CD28B712F6}"/>
          </ac:cxnSpMkLst>
        </pc:cxnChg>
        <pc:cxnChg chg="add mod">
          <ac:chgData name="Joe Choong" userId="f662941291eb035d" providerId="LiveId" clId="{A66CE76A-C18B-4515-83CD-13812D1C17EE}" dt="2021-09-13T14:40:41.508" v="861" actId="14100"/>
          <ac:cxnSpMkLst>
            <pc:docMk/>
            <pc:sldMk cId="3669189385" sldId="761"/>
            <ac:cxnSpMk id="55" creationId="{4F3DB892-92A7-410A-9345-684D4578380C}"/>
          </ac:cxnSpMkLst>
        </pc:cxnChg>
        <pc:cxnChg chg="add mod">
          <ac:chgData name="Joe Choong" userId="f662941291eb035d" providerId="LiveId" clId="{A66CE76A-C18B-4515-83CD-13812D1C17EE}" dt="2021-09-13T14:40:54.797" v="865" actId="14100"/>
          <ac:cxnSpMkLst>
            <pc:docMk/>
            <pc:sldMk cId="3669189385" sldId="761"/>
            <ac:cxnSpMk id="56" creationId="{0130D892-37AC-4499-9232-8025D659B186}"/>
          </ac:cxnSpMkLst>
        </pc:cxnChg>
        <pc:cxnChg chg="add mod">
          <ac:chgData name="Joe Choong" userId="f662941291eb035d" providerId="LiveId" clId="{A66CE76A-C18B-4515-83CD-13812D1C17EE}" dt="2021-09-13T14:40:45.444" v="863" actId="14100"/>
          <ac:cxnSpMkLst>
            <pc:docMk/>
            <pc:sldMk cId="3669189385" sldId="761"/>
            <ac:cxnSpMk id="57" creationId="{E673160A-7BA4-48CE-9A6C-B5AE0EFC1E02}"/>
          </ac:cxnSpMkLst>
        </pc:cxnChg>
      </pc:sldChg>
      <pc:sldChg chg="addSp delSp modSp new mod ord">
        <pc:chgData name="Joe Choong" userId="f662941291eb035d" providerId="LiveId" clId="{A66CE76A-C18B-4515-83CD-13812D1C17EE}" dt="2021-09-16T13:36:52.800" v="1355"/>
        <pc:sldMkLst>
          <pc:docMk/>
          <pc:sldMk cId="1867556281" sldId="762"/>
        </pc:sldMkLst>
        <pc:spChg chg="add mod">
          <ac:chgData name="Joe Choong" userId="f662941291eb035d" providerId="LiveId" clId="{A66CE76A-C18B-4515-83CD-13812D1C17EE}" dt="2021-09-13T14:09:19.089" v="569" actId="14100"/>
          <ac:spMkLst>
            <pc:docMk/>
            <pc:sldMk cId="1867556281" sldId="762"/>
            <ac:spMk id="17" creationId="{1DDD0982-2E98-4611-A5DB-B71414C4B988}"/>
          </ac:spMkLst>
        </pc:spChg>
        <pc:spChg chg="add mod">
          <ac:chgData name="Joe Choong" userId="f662941291eb035d" providerId="LiveId" clId="{A66CE76A-C18B-4515-83CD-13812D1C17EE}" dt="2021-09-13T14:16:08.890" v="646" actId="1076"/>
          <ac:spMkLst>
            <pc:docMk/>
            <pc:sldMk cId="1867556281" sldId="762"/>
            <ac:spMk id="18" creationId="{81296DE4-E608-407E-9CA7-A6D9590A9655}"/>
          </ac:spMkLst>
        </pc:spChg>
        <pc:spChg chg="add mod">
          <ac:chgData name="Joe Choong" userId="f662941291eb035d" providerId="LiveId" clId="{A66CE76A-C18B-4515-83CD-13812D1C17EE}" dt="2021-09-13T14:20:18.761" v="714" actId="20577"/>
          <ac:spMkLst>
            <pc:docMk/>
            <pc:sldMk cId="1867556281" sldId="762"/>
            <ac:spMk id="19" creationId="{3FC322BB-E6B8-4946-AC2F-F5C71BC3EB67}"/>
          </ac:spMkLst>
        </pc:spChg>
        <pc:spChg chg="mod">
          <ac:chgData name="Joe Choong" userId="f662941291eb035d" providerId="LiveId" clId="{A66CE76A-C18B-4515-83CD-13812D1C17EE}" dt="2021-09-13T14:11:37.640" v="594"/>
          <ac:spMkLst>
            <pc:docMk/>
            <pc:sldMk cId="1867556281" sldId="762"/>
            <ac:spMk id="22" creationId="{0DFE110A-8BAE-4CB5-9449-B5BA907132D1}"/>
          </ac:spMkLst>
        </pc:spChg>
        <pc:spChg chg="mod">
          <ac:chgData name="Joe Choong" userId="f662941291eb035d" providerId="LiveId" clId="{A66CE76A-C18B-4515-83CD-13812D1C17EE}" dt="2021-09-13T14:53:28.159" v="939" actId="1076"/>
          <ac:spMkLst>
            <pc:docMk/>
            <pc:sldMk cId="1867556281" sldId="762"/>
            <ac:spMk id="25" creationId="{77B62066-875F-42CC-AF71-2E40B0115C12}"/>
          </ac:spMkLst>
        </pc:spChg>
        <pc:spChg chg="mod">
          <ac:chgData name="Joe Choong" userId="f662941291eb035d" providerId="LiveId" clId="{A66CE76A-C18B-4515-83CD-13812D1C17EE}" dt="2021-09-13T14:18:51.265" v="687" actId="20577"/>
          <ac:spMkLst>
            <pc:docMk/>
            <pc:sldMk cId="1867556281" sldId="762"/>
            <ac:spMk id="28" creationId="{91DDECE1-AA84-41A5-AFE6-A189E7755391}"/>
          </ac:spMkLst>
        </pc:spChg>
        <pc:spChg chg="mod">
          <ac:chgData name="Joe Choong" userId="f662941291eb035d" providerId="LiveId" clId="{A66CE76A-C18B-4515-83CD-13812D1C17EE}" dt="2021-09-13T14:14:48.801" v="617"/>
          <ac:spMkLst>
            <pc:docMk/>
            <pc:sldMk cId="1867556281" sldId="762"/>
            <ac:spMk id="31" creationId="{19634C7C-48E9-4A4B-A397-518A3C1804AA}"/>
          </ac:spMkLst>
        </pc:spChg>
        <pc:spChg chg="mod">
          <ac:chgData name="Joe Choong" userId="f662941291eb035d" providerId="LiveId" clId="{A66CE76A-C18B-4515-83CD-13812D1C17EE}" dt="2021-09-13T14:19:38.005" v="710" actId="1076"/>
          <ac:spMkLst>
            <pc:docMk/>
            <pc:sldMk cId="1867556281" sldId="762"/>
            <ac:spMk id="34" creationId="{E6CA226E-6B88-4593-9C9F-264E56A79EBF}"/>
          </ac:spMkLst>
        </pc:spChg>
        <pc:spChg chg="add mod">
          <ac:chgData name="Joe Choong" userId="f662941291eb035d" providerId="LiveId" clId="{A66CE76A-C18B-4515-83CD-13812D1C17EE}" dt="2021-09-13T14:19:13.929" v="700" actId="20577"/>
          <ac:spMkLst>
            <pc:docMk/>
            <pc:sldMk cId="1867556281" sldId="762"/>
            <ac:spMk id="36" creationId="{B71ED6F8-EF01-4EE3-984D-9223F2666202}"/>
          </ac:spMkLst>
        </pc:spChg>
        <pc:grpChg chg="add del mod">
          <ac:chgData name="Joe Choong" userId="f662941291eb035d" providerId="LiveId" clId="{A66CE76A-C18B-4515-83CD-13812D1C17EE}" dt="2021-09-13T14:14:20.587" v="612" actId="478"/>
          <ac:grpSpMkLst>
            <pc:docMk/>
            <pc:sldMk cId="1867556281" sldId="762"/>
            <ac:grpSpMk id="20" creationId="{82E35073-3616-47A1-806F-3BA2E86BF3E9}"/>
          </ac:grpSpMkLst>
        </pc:grpChg>
        <pc:grpChg chg="add mod">
          <ac:chgData name="Joe Choong" userId="f662941291eb035d" providerId="LiveId" clId="{A66CE76A-C18B-4515-83CD-13812D1C17EE}" dt="2021-09-13T14:53:56.464" v="940" actId="1076"/>
          <ac:grpSpMkLst>
            <pc:docMk/>
            <pc:sldMk cId="1867556281" sldId="762"/>
            <ac:grpSpMk id="23" creationId="{D144301A-AE07-4FCA-B56E-F5975E9823E2}"/>
          </ac:grpSpMkLst>
        </pc:grpChg>
        <pc:grpChg chg="add mod">
          <ac:chgData name="Joe Choong" userId="f662941291eb035d" providerId="LiveId" clId="{A66CE76A-C18B-4515-83CD-13812D1C17EE}" dt="2021-09-13T14:18:58.168" v="688" actId="1076"/>
          <ac:grpSpMkLst>
            <pc:docMk/>
            <pc:sldMk cId="1867556281" sldId="762"/>
            <ac:grpSpMk id="26" creationId="{D6426289-8C1C-407A-82D7-826F123C53F9}"/>
          </ac:grpSpMkLst>
        </pc:grpChg>
        <pc:grpChg chg="add mod">
          <ac:chgData name="Joe Choong" userId="f662941291eb035d" providerId="LiveId" clId="{A66CE76A-C18B-4515-83CD-13812D1C17EE}" dt="2021-09-13T14:23:04.807" v="717" actId="14100"/>
          <ac:grpSpMkLst>
            <pc:docMk/>
            <pc:sldMk cId="1867556281" sldId="762"/>
            <ac:grpSpMk id="29" creationId="{E273739B-557A-4898-AB20-ACF492246E52}"/>
          </ac:grpSpMkLst>
        </pc:grpChg>
        <pc:grpChg chg="add mod">
          <ac:chgData name="Joe Choong" userId="f662941291eb035d" providerId="LiveId" clId="{A66CE76A-C18B-4515-83CD-13812D1C17EE}" dt="2021-09-13T14:19:32.133" v="709" actId="14100"/>
          <ac:grpSpMkLst>
            <pc:docMk/>
            <pc:sldMk cId="1867556281" sldId="762"/>
            <ac:grpSpMk id="32" creationId="{709946C4-0CC5-4688-BC41-39A4658A38B9}"/>
          </ac:grpSpMkLst>
        </pc:grpChg>
        <pc:picChg chg="mod">
          <ac:chgData name="Joe Choong" userId="f662941291eb035d" providerId="LiveId" clId="{A66CE76A-C18B-4515-83CD-13812D1C17EE}" dt="2021-09-13T14:11:37.640" v="594"/>
          <ac:picMkLst>
            <pc:docMk/>
            <pc:sldMk cId="1867556281" sldId="762"/>
            <ac:picMk id="21" creationId="{F7353183-0DC9-42D7-853A-3FA3DAFA7942}"/>
          </ac:picMkLst>
        </pc:picChg>
        <pc:picChg chg="mod">
          <ac:chgData name="Joe Choong" userId="f662941291eb035d" providerId="LiveId" clId="{A66CE76A-C18B-4515-83CD-13812D1C17EE}" dt="2021-09-13T14:14:22.321" v="613"/>
          <ac:picMkLst>
            <pc:docMk/>
            <pc:sldMk cId="1867556281" sldId="762"/>
            <ac:picMk id="24" creationId="{EB91AC48-A251-4F20-8834-C13E192AE1A7}"/>
          </ac:picMkLst>
        </pc:picChg>
        <pc:picChg chg="mod">
          <ac:chgData name="Joe Choong" userId="f662941291eb035d" providerId="LiveId" clId="{A66CE76A-C18B-4515-83CD-13812D1C17EE}" dt="2021-09-13T14:14:36.411" v="615"/>
          <ac:picMkLst>
            <pc:docMk/>
            <pc:sldMk cId="1867556281" sldId="762"/>
            <ac:picMk id="27" creationId="{9DB548FF-C4A9-4942-87EF-5F0B67002D5C}"/>
          </ac:picMkLst>
        </pc:picChg>
        <pc:picChg chg="mod">
          <ac:chgData name="Joe Choong" userId="f662941291eb035d" providerId="LiveId" clId="{A66CE76A-C18B-4515-83CD-13812D1C17EE}" dt="2021-09-13T14:14:48.801" v="617"/>
          <ac:picMkLst>
            <pc:docMk/>
            <pc:sldMk cId="1867556281" sldId="762"/>
            <ac:picMk id="30" creationId="{42820B11-3612-49F0-84DF-E5BFF82B3694}"/>
          </ac:picMkLst>
        </pc:picChg>
        <pc:picChg chg="mod">
          <ac:chgData name="Joe Choong" userId="f662941291eb035d" providerId="LiveId" clId="{A66CE76A-C18B-4515-83CD-13812D1C17EE}" dt="2021-09-13T14:14:58.452" v="619"/>
          <ac:picMkLst>
            <pc:docMk/>
            <pc:sldMk cId="1867556281" sldId="762"/>
            <ac:picMk id="33" creationId="{F1454B30-0CF8-4F1E-811D-915D11E0CBB6}"/>
          </ac:picMkLst>
        </pc:picChg>
        <pc:cxnChg chg="add mod">
          <ac:chgData name="Joe Choong" userId="f662941291eb035d" providerId="LiveId" clId="{A66CE76A-C18B-4515-83CD-13812D1C17EE}" dt="2021-09-13T14:06:10.579" v="522" actId="1582"/>
          <ac:cxnSpMkLst>
            <pc:docMk/>
            <pc:sldMk cId="1867556281" sldId="762"/>
            <ac:cxnSpMk id="3" creationId="{9366AE1A-C225-49C4-A686-36E285BC97D8}"/>
          </ac:cxnSpMkLst>
        </pc:cxnChg>
        <pc:cxnChg chg="add mod">
          <ac:chgData name="Joe Choong" userId="f662941291eb035d" providerId="LiveId" clId="{A66CE76A-C18B-4515-83CD-13812D1C17EE}" dt="2021-09-13T14:08:08.191" v="539" actId="14100"/>
          <ac:cxnSpMkLst>
            <pc:docMk/>
            <pc:sldMk cId="1867556281" sldId="762"/>
            <ac:cxnSpMk id="4" creationId="{676881DB-4495-4020-BCF0-225C7C45C9DE}"/>
          </ac:cxnSpMkLst>
        </pc:cxnChg>
        <pc:cxnChg chg="add mod">
          <ac:chgData name="Joe Choong" userId="f662941291eb035d" providerId="LiveId" clId="{A66CE76A-C18B-4515-83CD-13812D1C17EE}" dt="2021-09-13T14:16:25.841" v="647" actId="14100"/>
          <ac:cxnSpMkLst>
            <pc:docMk/>
            <pc:sldMk cId="1867556281" sldId="762"/>
            <ac:cxnSpMk id="5" creationId="{46A5E7A6-F13C-4E67-B533-947DE8182292}"/>
          </ac:cxnSpMkLst>
        </pc:cxnChg>
        <pc:cxnChg chg="add mod">
          <ac:chgData name="Joe Choong" userId="f662941291eb035d" providerId="LiveId" clId="{A66CE76A-C18B-4515-83CD-13812D1C17EE}" dt="2021-09-13T14:08:05.826" v="538" actId="14100"/>
          <ac:cxnSpMkLst>
            <pc:docMk/>
            <pc:sldMk cId="1867556281" sldId="762"/>
            <ac:cxnSpMk id="6" creationId="{5471AF86-B11C-4848-90FF-674B4BB18907}"/>
          </ac:cxnSpMkLst>
        </pc:cxnChg>
      </pc:sldChg>
      <pc:sldChg chg="addSp delSp modSp new mod ord">
        <pc:chgData name="Joe Choong" userId="f662941291eb035d" providerId="LiveId" clId="{A66CE76A-C18B-4515-83CD-13812D1C17EE}" dt="2021-09-16T13:37:54.486" v="1373" actId="14861"/>
        <pc:sldMkLst>
          <pc:docMk/>
          <pc:sldMk cId="4145957655" sldId="763"/>
        </pc:sldMkLst>
        <pc:spChg chg="mod">
          <ac:chgData name="Joe Choong" userId="f662941291eb035d" providerId="LiveId" clId="{A66CE76A-C18B-4515-83CD-13812D1C17EE}" dt="2021-09-13T14:48:05.261" v="904"/>
          <ac:spMkLst>
            <pc:docMk/>
            <pc:sldMk cId="4145957655" sldId="763"/>
            <ac:spMk id="10" creationId="{E417AA0F-D56F-4D7F-811B-E88CC3D036E0}"/>
          </ac:spMkLst>
        </pc:spChg>
        <pc:spChg chg="add del mod">
          <ac:chgData name="Joe Choong" userId="f662941291eb035d" providerId="LiveId" clId="{A66CE76A-C18B-4515-83CD-13812D1C17EE}" dt="2021-09-13T14:48:34.425" v="907" actId="478"/>
          <ac:spMkLst>
            <pc:docMk/>
            <pc:sldMk cId="4145957655" sldId="763"/>
            <ac:spMk id="11" creationId="{5A09D9CA-1491-4C16-8BE8-EA2D8C7AA883}"/>
          </ac:spMkLst>
        </pc:spChg>
        <pc:spChg chg="mod">
          <ac:chgData name="Joe Choong" userId="f662941291eb035d" providerId="LiveId" clId="{A66CE76A-C18B-4515-83CD-13812D1C17EE}" dt="2021-09-13T14:48:27.403" v="906"/>
          <ac:spMkLst>
            <pc:docMk/>
            <pc:sldMk cId="4145957655" sldId="763"/>
            <ac:spMk id="15" creationId="{BF2D2259-119E-4630-97E8-F6A05289B298}"/>
          </ac:spMkLst>
        </pc:spChg>
        <pc:spChg chg="mod">
          <ac:chgData name="Joe Choong" userId="f662941291eb035d" providerId="LiveId" clId="{A66CE76A-C18B-4515-83CD-13812D1C17EE}" dt="2021-09-13T14:48:27.403" v="906"/>
          <ac:spMkLst>
            <pc:docMk/>
            <pc:sldMk cId="4145957655" sldId="763"/>
            <ac:spMk id="18" creationId="{61EB3078-01EB-4CBC-B223-521479A4DAD6}"/>
          </ac:spMkLst>
        </pc:spChg>
        <pc:spChg chg="mod">
          <ac:chgData name="Joe Choong" userId="f662941291eb035d" providerId="LiveId" clId="{A66CE76A-C18B-4515-83CD-13812D1C17EE}" dt="2021-09-13T14:49:01.218" v="910"/>
          <ac:spMkLst>
            <pc:docMk/>
            <pc:sldMk cId="4145957655" sldId="763"/>
            <ac:spMk id="21" creationId="{C888D30A-41DE-4C92-A1A5-3E2CC3285907}"/>
          </ac:spMkLst>
        </pc:spChg>
        <pc:spChg chg="mod">
          <ac:chgData name="Joe Choong" userId="f662941291eb035d" providerId="LiveId" clId="{A66CE76A-C18B-4515-83CD-13812D1C17EE}" dt="2021-09-13T14:54:02.889" v="941"/>
          <ac:spMkLst>
            <pc:docMk/>
            <pc:sldMk cId="4145957655" sldId="763"/>
            <ac:spMk id="24" creationId="{FC11256C-6E1D-48AE-811F-DD7405CCAD20}"/>
          </ac:spMkLst>
        </pc:spChg>
        <pc:spChg chg="add mod">
          <ac:chgData name="Joe Choong" userId="f662941291eb035d" providerId="LiveId" clId="{A66CE76A-C18B-4515-83CD-13812D1C17EE}" dt="2021-09-14T14:29:07.374" v="1083" actId="1076"/>
          <ac:spMkLst>
            <pc:docMk/>
            <pc:sldMk cId="4145957655" sldId="763"/>
            <ac:spMk id="41" creationId="{1EBFA720-E77F-4E77-88DE-2C8218DFB674}"/>
          </ac:spMkLst>
        </pc:spChg>
        <pc:spChg chg="add mod">
          <ac:chgData name="Joe Choong" userId="f662941291eb035d" providerId="LiveId" clId="{A66CE76A-C18B-4515-83CD-13812D1C17EE}" dt="2021-09-14T14:28:43.818" v="1067" actId="1076"/>
          <ac:spMkLst>
            <pc:docMk/>
            <pc:sldMk cId="4145957655" sldId="763"/>
            <ac:spMk id="42" creationId="{9C71A2AB-BF20-4BFC-8A8C-8B46B2F8ACB5}"/>
          </ac:spMkLst>
        </pc:spChg>
        <pc:spChg chg="add mod">
          <ac:chgData name="Joe Choong" userId="f662941291eb035d" providerId="LiveId" clId="{A66CE76A-C18B-4515-83CD-13812D1C17EE}" dt="2021-09-16T13:37:54.486" v="1373" actId="14861"/>
          <ac:spMkLst>
            <pc:docMk/>
            <pc:sldMk cId="4145957655" sldId="763"/>
            <ac:spMk id="55" creationId="{E0387008-2CD2-4F0C-BDE0-E073395A1CAA}"/>
          </ac:spMkLst>
        </pc:spChg>
        <pc:grpChg chg="add mod">
          <ac:chgData name="Joe Choong" userId="f662941291eb035d" providerId="LiveId" clId="{A66CE76A-C18B-4515-83CD-13812D1C17EE}" dt="2021-09-14T14:23:19.600" v="995" actId="1076"/>
          <ac:grpSpMkLst>
            <pc:docMk/>
            <pc:sldMk cId="4145957655" sldId="763"/>
            <ac:grpSpMk id="8" creationId="{3AC95C29-080B-432B-A461-E47F93F25048}"/>
          </ac:grpSpMkLst>
        </pc:grpChg>
        <pc:grpChg chg="add mod">
          <ac:chgData name="Joe Choong" userId="f662941291eb035d" providerId="LiveId" clId="{A66CE76A-C18B-4515-83CD-13812D1C17EE}" dt="2021-09-14T14:19:18.959" v="974" actId="1076"/>
          <ac:grpSpMkLst>
            <pc:docMk/>
            <pc:sldMk cId="4145957655" sldId="763"/>
            <ac:grpSpMk id="13" creationId="{C018B369-DA92-4AD4-B785-92B0BE859315}"/>
          </ac:grpSpMkLst>
        </pc:grpChg>
        <pc:grpChg chg="add mod">
          <ac:chgData name="Joe Choong" userId="f662941291eb035d" providerId="LiveId" clId="{A66CE76A-C18B-4515-83CD-13812D1C17EE}" dt="2021-09-14T14:23:13.619" v="993" actId="1076"/>
          <ac:grpSpMkLst>
            <pc:docMk/>
            <pc:sldMk cId="4145957655" sldId="763"/>
            <ac:grpSpMk id="16" creationId="{258C1DFE-8C2D-41D0-ADEC-3713058961EA}"/>
          </ac:grpSpMkLst>
        </pc:grpChg>
        <pc:grpChg chg="add mod">
          <ac:chgData name="Joe Choong" userId="f662941291eb035d" providerId="LiveId" clId="{A66CE76A-C18B-4515-83CD-13812D1C17EE}" dt="2021-09-14T14:23:16.468" v="994" actId="1076"/>
          <ac:grpSpMkLst>
            <pc:docMk/>
            <pc:sldMk cId="4145957655" sldId="763"/>
            <ac:grpSpMk id="19" creationId="{FE7FAFDD-E555-4FEC-BA89-8F4185F2F5DF}"/>
          </ac:grpSpMkLst>
        </pc:grpChg>
        <pc:grpChg chg="add mod">
          <ac:chgData name="Joe Choong" userId="f662941291eb035d" providerId="LiveId" clId="{A66CE76A-C18B-4515-83CD-13812D1C17EE}" dt="2021-09-14T14:19:48.242" v="976" actId="1076"/>
          <ac:grpSpMkLst>
            <pc:docMk/>
            <pc:sldMk cId="4145957655" sldId="763"/>
            <ac:grpSpMk id="22" creationId="{6BE993DE-4B47-45EB-80A8-7564F106AFE6}"/>
          </ac:grpSpMkLst>
        </pc:grpChg>
        <pc:picChg chg="add del mod">
          <ac:chgData name="Joe Choong" userId="f662941291eb035d" providerId="LiveId" clId="{A66CE76A-C18B-4515-83CD-13812D1C17EE}" dt="2021-09-13T14:59:40.061" v="957" actId="478"/>
          <ac:picMkLst>
            <pc:docMk/>
            <pc:sldMk cId="4145957655" sldId="763"/>
            <ac:picMk id="3" creationId="{1CFE80F4-2F42-4D34-A925-6AFAC1DDEE0F}"/>
          </ac:picMkLst>
        </pc:picChg>
        <pc:picChg chg="add del mod">
          <ac:chgData name="Joe Choong" userId="f662941291eb035d" providerId="LiveId" clId="{A66CE76A-C18B-4515-83CD-13812D1C17EE}" dt="2021-09-13T14:59:38.729" v="956" actId="478"/>
          <ac:picMkLst>
            <pc:docMk/>
            <pc:sldMk cId="4145957655" sldId="763"/>
            <ac:picMk id="5" creationId="{3CBBBFD5-3B16-4563-93F3-80E6E16C5A18}"/>
          </ac:picMkLst>
        </pc:picChg>
        <pc:picChg chg="add del mod">
          <ac:chgData name="Joe Choong" userId="f662941291eb035d" providerId="LiveId" clId="{A66CE76A-C18B-4515-83CD-13812D1C17EE}" dt="2021-09-13T14:59:37.641" v="955" actId="478"/>
          <ac:picMkLst>
            <pc:docMk/>
            <pc:sldMk cId="4145957655" sldId="763"/>
            <ac:picMk id="7" creationId="{B9A7D39E-816B-4735-BBC6-1CD90CC1E2F9}"/>
          </ac:picMkLst>
        </pc:picChg>
        <pc:picChg chg="mod">
          <ac:chgData name="Joe Choong" userId="f662941291eb035d" providerId="LiveId" clId="{A66CE76A-C18B-4515-83CD-13812D1C17EE}" dt="2021-09-13T14:48:05.261" v="904"/>
          <ac:picMkLst>
            <pc:docMk/>
            <pc:sldMk cId="4145957655" sldId="763"/>
            <ac:picMk id="9" creationId="{50C5F03C-5024-480E-B01B-97917FEC290F}"/>
          </ac:picMkLst>
        </pc:picChg>
        <pc:picChg chg="add del mod">
          <ac:chgData name="Joe Choong" userId="f662941291eb035d" providerId="LiveId" clId="{A66CE76A-C18B-4515-83CD-13812D1C17EE}" dt="2021-09-13T14:48:38.095" v="908" actId="478"/>
          <ac:picMkLst>
            <pc:docMk/>
            <pc:sldMk cId="4145957655" sldId="763"/>
            <ac:picMk id="12" creationId="{9A0EFE01-00AD-4C01-821F-737DC5D3C62D}"/>
          </ac:picMkLst>
        </pc:picChg>
        <pc:picChg chg="mod">
          <ac:chgData name="Joe Choong" userId="f662941291eb035d" providerId="LiveId" clId="{A66CE76A-C18B-4515-83CD-13812D1C17EE}" dt="2021-09-13T14:48:27.403" v="906"/>
          <ac:picMkLst>
            <pc:docMk/>
            <pc:sldMk cId="4145957655" sldId="763"/>
            <ac:picMk id="14" creationId="{2F8F1762-8B03-4806-AAC5-ECAE9CD2290C}"/>
          </ac:picMkLst>
        </pc:picChg>
        <pc:picChg chg="mod">
          <ac:chgData name="Joe Choong" userId="f662941291eb035d" providerId="LiveId" clId="{A66CE76A-C18B-4515-83CD-13812D1C17EE}" dt="2021-09-13T14:48:27.403" v="906"/>
          <ac:picMkLst>
            <pc:docMk/>
            <pc:sldMk cId="4145957655" sldId="763"/>
            <ac:picMk id="17" creationId="{0FB25D76-1FBC-46AF-9B9D-20BC35451920}"/>
          </ac:picMkLst>
        </pc:picChg>
        <pc:picChg chg="mod">
          <ac:chgData name="Joe Choong" userId="f662941291eb035d" providerId="LiveId" clId="{A66CE76A-C18B-4515-83CD-13812D1C17EE}" dt="2021-09-13T14:49:01.218" v="910"/>
          <ac:picMkLst>
            <pc:docMk/>
            <pc:sldMk cId="4145957655" sldId="763"/>
            <ac:picMk id="20" creationId="{29F7C5A2-5BC4-4626-9887-00C504EFFE3F}"/>
          </ac:picMkLst>
        </pc:picChg>
        <pc:picChg chg="mod">
          <ac:chgData name="Joe Choong" userId="f662941291eb035d" providerId="LiveId" clId="{A66CE76A-C18B-4515-83CD-13812D1C17EE}" dt="2021-09-13T14:54:02.889" v="941"/>
          <ac:picMkLst>
            <pc:docMk/>
            <pc:sldMk cId="4145957655" sldId="763"/>
            <ac:picMk id="23" creationId="{26A412B6-BA10-43A2-9B8F-F1DF19CF5C6E}"/>
          </ac:picMkLst>
        </pc:picChg>
        <pc:picChg chg="add mod">
          <ac:chgData name="Joe Choong" userId="f662941291eb035d" providerId="LiveId" clId="{A66CE76A-C18B-4515-83CD-13812D1C17EE}" dt="2021-09-13T14:59:42.042" v="958" actId="1076"/>
          <ac:picMkLst>
            <pc:docMk/>
            <pc:sldMk cId="4145957655" sldId="763"/>
            <ac:picMk id="26" creationId="{1C0E0FF9-506C-4606-8AF0-6A81F6B786D3}"/>
          </ac:picMkLst>
        </pc:picChg>
        <pc:picChg chg="add del mod">
          <ac:chgData name="Joe Choong" userId="f662941291eb035d" providerId="LiveId" clId="{A66CE76A-C18B-4515-83CD-13812D1C17EE}" dt="2021-09-13T15:00:54.318" v="966" actId="478"/>
          <ac:picMkLst>
            <pc:docMk/>
            <pc:sldMk cId="4145957655" sldId="763"/>
            <ac:picMk id="28" creationId="{4F77AB55-68D9-4A2D-80C3-D738AAA889BF}"/>
          </ac:picMkLst>
        </pc:picChg>
        <pc:picChg chg="add mod">
          <ac:chgData name="Joe Choong" userId="f662941291eb035d" providerId="LiveId" clId="{A66CE76A-C18B-4515-83CD-13812D1C17EE}" dt="2021-09-14T14:40:52.689" v="1177" actId="14100"/>
          <ac:picMkLst>
            <pc:docMk/>
            <pc:sldMk cId="4145957655" sldId="763"/>
            <ac:picMk id="30" creationId="{EA626490-D2ED-4C3F-9EA6-E2952F36D2BA}"/>
          </ac:picMkLst>
        </pc:picChg>
        <pc:picChg chg="add del mod">
          <ac:chgData name="Joe Choong" userId="f662941291eb035d" providerId="LiveId" clId="{A66CE76A-C18B-4515-83CD-13812D1C17EE}" dt="2021-09-13T15:00:57.608" v="967" actId="478"/>
          <ac:picMkLst>
            <pc:docMk/>
            <pc:sldMk cId="4145957655" sldId="763"/>
            <ac:picMk id="32" creationId="{EAB372FF-4B34-4401-8977-35BF3DCB1197}"/>
          </ac:picMkLst>
        </pc:picChg>
        <pc:picChg chg="add mod">
          <ac:chgData name="Joe Choong" userId="f662941291eb035d" providerId="LiveId" clId="{A66CE76A-C18B-4515-83CD-13812D1C17EE}" dt="2021-09-14T14:35:25.316" v="1147" actId="14100"/>
          <ac:picMkLst>
            <pc:docMk/>
            <pc:sldMk cId="4145957655" sldId="763"/>
            <ac:picMk id="34" creationId="{CBB35A9F-6CE8-4750-9BFB-91A59D67D6A9}"/>
          </ac:picMkLst>
        </pc:picChg>
        <pc:picChg chg="add mod">
          <ac:chgData name="Joe Choong" userId="f662941291eb035d" providerId="LiveId" clId="{A66CE76A-C18B-4515-83CD-13812D1C17EE}" dt="2021-09-14T14:18:57.097" v="968" actId="1076"/>
          <ac:picMkLst>
            <pc:docMk/>
            <pc:sldMk cId="4145957655" sldId="763"/>
            <ac:picMk id="36" creationId="{B80E62C1-B449-4454-BF8B-CA1E851891B1}"/>
          </ac:picMkLst>
        </pc:picChg>
        <pc:cxnChg chg="add">
          <ac:chgData name="Joe Choong" userId="f662941291eb035d" providerId="LiveId" clId="{A66CE76A-C18B-4515-83CD-13812D1C17EE}" dt="2021-09-14T14:20:05.295" v="980" actId="11529"/>
          <ac:cxnSpMkLst>
            <pc:docMk/>
            <pc:sldMk cId="4145957655" sldId="763"/>
            <ac:cxnSpMk id="3" creationId="{A52D0D87-9042-4E6B-8E74-8935A890DDEF}"/>
          </ac:cxnSpMkLst>
        </pc:cxnChg>
        <pc:cxnChg chg="add">
          <ac:chgData name="Joe Choong" userId="f662941291eb035d" providerId="LiveId" clId="{A66CE76A-C18B-4515-83CD-13812D1C17EE}" dt="2021-09-14T14:20:16.552" v="981" actId="11529"/>
          <ac:cxnSpMkLst>
            <pc:docMk/>
            <pc:sldMk cId="4145957655" sldId="763"/>
            <ac:cxnSpMk id="5" creationId="{066F78CB-144B-4DCA-B1EF-D492B704027F}"/>
          </ac:cxnSpMkLst>
        </pc:cxnChg>
        <pc:cxnChg chg="add mod">
          <ac:chgData name="Joe Choong" userId="f662941291eb035d" providerId="LiveId" clId="{A66CE76A-C18B-4515-83CD-13812D1C17EE}" dt="2021-09-14T14:34:22.503" v="1140" actId="14100"/>
          <ac:cxnSpMkLst>
            <pc:docMk/>
            <pc:sldMk cId="4145957655" sldId="763"/>
            <ac:cxnSpMk id="7" creationId="{DF5621AB-DA6C-4F53-AE69-9FDEEF9621C0}"/>
          </ac:cxnSpMkLst>
        </pc:cxnChg>
        <pc:cxnChg chg="add mod">
          <ac:chgData name="Joe Choong" userId="f662941291eb035d" providerId="LiveId" clId="{A66CE76A-C18B-4515-83CD-13812D1C17EE}" dt="2021-09-14T14:23:16.468" v="994" actId="1076"/>
          <ac:cxnSpMkLst>
            <pc:docMk/>
            <pc:sldMk cId="4145957655" sldId="763"/>
            <ac:cxnSpMk id="12" creationId="{4F389A43-9160-471B-9AAD-6D8F738EEA4F}"/>
          </ac:cxnSpMkLst>
        </pc:cxnChg>
        <pc:cxnChg chg="add mod">
          <ac:chgData name="Joe Choong" userId="f662941291eb035d" providerId="LiveId" clId="{A66CE76A-C18B-4515-83CD-13812D1C17EE}" dt="2021-09-14T14:23:16.468" v="994" actId="1076"/>
          <ac:cxnSpMkLst>
            <pc:docMk/>
            <pc:sldMk cId="4145957655" sldId="763"/>
            <ac:cxnSpMk id="27" creationId="{DCC178D7-67D0-4648-A3F0-89921528435F}"/>
          </ac:cxnSpMkLst>
        </pc:cxnChg>
        <pc:cxnChg chg="add mod">
          <ac:chgData name="Joe Choong" userId="f662941291eb035d" providerId="LiveId" clId="{A66CE76A-C18B-4515-83CD-13812D1C17EE}" dt="2021-09-14T14:34:50.214" v="1142" actId="1076"/>
          <ac:cxnSpMkLst>
            <pc:docMk/>
            <pc:sldMk cId="4145957655" sldId="763"/>
            <ac:cxnSpMk id="29" creationId="{9436F76E-949F-4780-8522-D12DCBDAD641}"/>
          </ac:cxnSpMkLst>
        </pc:cxnChg>
        <pc:cxnChg chg="add mod">
          <ac:chgData name="Joe Choong" userId="f662941291eb035d" providerId="LiveId" clId="{A66CE76A-C18B-4515-83CD-13812D1C17EE}" dt="2021-09-14T14:35:25.316" v="1147" actId="14100"/>
          <ac:cxnSpMkLst>
            <pc:docMk/>
            <pc:sldMk cId="4145957655" sldId="763"/>
            <ac:cxnSpMk id="32" creationId="{8603E62C-FF3C-4BE0-86F3-3C4C68B61E96}"/>
          </ac:cxnSpMkLst>
        </pc:cxnChg>
        <pc:cxnChg chg="add mod">
          <ac:chgData name="Joe Choong" userId="f662941291eb035d" providerId="LiveId" clId="{A66CE76A-C18B-4515-83CD-13812D1C17EE}" dt="2021-09-14T14:40:52.689" v="1177" actId="14100"/>
          <ac:cxnSpMkLst>
            <pc:docMk/>
            <pc:sldMk cId="4145957655" sldId="763"/>
            <ac:cxnSpMk id="35" creationId="{50F00FD4-1D8E-41A3-95AA-38D08340F28D}"/>
          </ac:cxnSpMkLst>
        </pc:cxnChg>
        <pc:cxnChg chg="add mod">
          <ac:chgData name="Joe Choong" userId="f662941291eb035d" providerId="LiveId" clId="{A66CE76A-C18B-4515-83CD-13812D1C17EE}" dt="2021-09-14T14:35:25.316" v="1147" actId="14100"/>
          <ac:cxnSpMkLst>
            <pc:docMk/>
            <pc:sldMk cId="4145957655" sldId="763"/>
            <ac:cxnSpMk id="38" creationId="{3AD97F1B-901F-4651-A788-4A19B9915274}"/>
          </ac:cxnSpMkLst>
        </pc:cxnChg>
        <pc:cxnChg chg="add mod">
          <ac:chgData name="Joe Choong" userId="f662941291eb035d" providerId="LiveId" clId="{A66CE76A-C18B-4515-83CD-13812D1C17EE}" dt="2021-09-14T14:40:52.689" v="1177" actId="14100"/>
          <ac:cxnSpMkLst>
            <pc:docMk/>
            <pc:sldMk cId="4145957655" sldId="763"/>
            <ac:cxnSpMk id="40" creationId="{FC4271CE-C625-4F15-859A-DF9ED0C86B26}"/>
          </ac:cxnSpMkLst>
        </pc:cxnChg>
      </pc:sldChg>
      <pc:sldChg chg="addSp delSp modSp new mod ord">
        <pc:chgData name="Joe Choong" userId="f662941291eb035d" providerId="LiveId" clId="{A66CE76A-C18B-4515-83CD-13812D1C17EE}" dt="2021-09-16T14:11:42.904" v="1510" actId="22"/>
        <pc:sldMkLst>
          <pc:docMk/>
          <pc:sldMk cId="742121941" sldId="764"/>
        </pc:sldMkLst>
        <pc:spChg chg="add del mod">
          <ac:chgData name="Joe Choong" userId="f662941291eb035d" providerId="LiveId" clId="{A66CE76A-C18B-4515-83CD-13812D1C17EE}" dt="2021-09-16T13:36:04.750" v="1315"/>
          <ac:spMkLst>
            <pc:docMk/>
            <pc:sldMk cId="742121941" sldId="764"/>
            <ac:spMk id="2" creationId="{4E64DDF2-D4C7-4816-9708-C98A762BCCA0}"/>
          </ac:spMkLst>
        </pc:spChg>
        <pc:spChg chg="add del mod">
          <ac:chgData name="Joe Choong" userId="f662941291eb035d" providerId="LiveId" clId="{A66CE76A-C18B-4515-83CD-13812D1C17EE}" dt="2021-09-16T13:36:04.750" v="1313" actId="478"/>
          <ac:spMkLst>
            <pc:docMk/>
            <pc:sldMk cId="742121941" sldId="764"/>
            <ac:spMk id="4" creationId="{57DC9431-D22F-40AE-A913-8900771F3345}"/>
          </ac:spMkLst>
        </pc:spChg>
        <pc:spChg chg="add mod">
          <ac:chgData name="Joe Choong" userId="f662941291eb035d" providerId="LiveId" clId="{A66CE76A-C18B-4515-83CD-13812D1C17EE}" dt="2021-09-16T13:36:32.160" v="1352" actId="20577"/>
          <ac:spMkLst>
            <pc:docMk/>
            <pc:sldMk cId="742121941" sldId="764"/>
            <ac:spMk id="5" creationId="{9B841323-F250-4F72-9C7E-B93AE586F876}"/>
          </ac:spMkLst>
        </pc:spChg>
        <pc:picChg chg="add">
          <ac:chgData name="Joe Choong" userId="f662941291eb035d" providerId="LiveId" clId="{A66CE76A-C18B-4515-83CD-13812D1C17EE}" dt="2021-09-16T14:11:42.904" v="1510" actId="22"/>
          <ac:picMkLst>
            <pc:docMk/>
            <pc:sldMk cId="742121941" sldId="764"/>
            <ac:picMk id="6" creationId="{12DE2605-52FC-42BB-B572-8579DB728635}"/>
          </ac:picMkLst>
        </pc:picChg>
      </pc:sldChg>
      <pc:sldChg chg="addSp modSp new mod">
        <pc:chgData name="Joe Choong" userId="f662941291eb035d" providerId="LiveId" clId="{A66CE76A-C18B-4515-83CD-13812D1C17EE}" dt="2021-09-16T13:53:36.943" v="1509" actId="1076"/>
        <pc:sldMkLst>
          <pc:docMk/>
          <pc:sldMk cId="755728319" sldId="765"/>
        </pc:sldMkLst>
        <pc:spChg chg="add mod">
          <ac:chgData name="Joe Choong" userId="f662941291eb035d" providerId="LiveId" clId="{A66CE76A-C18B-4515-83CD-13812D1C17EE}" dt="2021-09-16T13:47:29.386" v="1502" actId="20577"/>
          <ac:spMkLst>
            <pc:docMk/>
            <pc:sldMk cId="755728319" sldId="765"/>
            <ac:spMk id="2" creationId="{4CDF9D43-8076-4125-A8E4-9FB615B1A3D8}"/>
          </ac:spMkLst>
        </pc:spChg>
        <pc:picChg chg="add mod">
          <ac:chgData name="Joe Choong" userId="f662941291eb035d" providerId="LiveId" clId="{A66CE76A-C18B-4515-83CD-13812D1C17EE}" dt="2021-09-16T13:49:11.158" v="1506" actId="1076"/>
          <ac:picMkLst>
            <pc:docMk/>
            <pc:sldMk cId="755728319" sldId="765"/>
            <ac:picMk id="4" creationId="{0D08456F-ED02-4C32-9DB3-D7053568B654}"/>
          </ac:picMkLst>
        </pc:picChg>
        <pc:picChg chg="add mod">
          <ac:chgData name="Joe Choong" userId="f662941291eb035d" providerId="LiveId" clId="{A66CE76A-C18B-4515-83CD-13812D1C17EE}" dt="2021-09-16T13:53:36.943" v="1509" actId="1076"/>
          <ac:picMkLst>
            <pc:docMk/>
            <pc:sldMk cId="755728319" sldId="765"/>
            <ac:picMk id="6" creationId="{4EC86A31-DFD0-4C74-B2E8-3D5AEDB0546F}"/>
          </ac:picMkLst>
        </pc:picChg>
      </pc:sldChg>
      <pc:sldChg chg="addSp modSp new del mod">
        <pc:chgData name="Joe Choong" userId="f662941291eb035d" providerId="LiveId" clId="{A66CE76A-C18B-4515-83CD-13812D1C17EE}" dt="2021-09-14T14:57:19.407" v="1248" actId="47"/>
        <pc:sldMkLst>
          <pc:docMk/>
          <pc:sldMk cId="1577910636" sldId="765"/>
        </pc:sldMkLst>
        <pc:spChg chg="add mod">
          <ac:chgData name="Joe Choong" userId="f662941291eb035d" providerId="LiveId" clId="{A66CE76A-C18B-4515-83CD-13812D1C17EE}" dt="2021-09-14T14:46:23.919" v="1238" actId="20577"/>
          <ac:spMkLst>
            <pc:docMk/>
            <pc:sldMk cId="1577910636" sldId="765"/>
            <ac:spMk id="2" creationId="{5FA4FDC8-0783-4265-AD6D-C705EE67E607}"/>
          </ac:spMkLst>
        </pc:spChg>
        <pc:spChg chg="add mod">
          <ac:chgData name="Joe Choong" userId="f662941291eb035d" providerId="LiveId" clId="{A66CE76A-C18B-4515-83CD-13812D1C17EE}" dt="2021-09-14T14:46:29.182" v="1239" actId="14100"/>
          <ac:spMkLst>
            <pc:docMk/>
            <pc:sldMk cId="1577910636" sldId="765"/>
            <ac:spMk id="3" creationId="{E24AA229-AB79-4DE8-B5C4-A995D52C1CB4}"/>
          </ac:spMkLst>
        </pc:spChg>
        <pc:spChg chg="add mod">
          <ac:chgData name="Joe Choong" userId="f662941291eb035d" providerId="LiveId" clId="{A66CE76A-C18B-4515-83CD-13812D1C17EE}" dt="2021-09-14T14:46:33.179" v="1240" actId="14100"/>
          <ac:spMkLst>
            <pc:docMk/>
            <pc:sldMk cId="1577910636" sldId="765"/>
            <ac:spMk id="4" creationId="{FD2A2258-AB21-4CB7-8190-735700ADAC7D}"/>
          </ac:spMkLst>
        </pc:spChg>
        <pc:spChg chg="add mod">
          <ac:chgData name="Joe Choong" userId="f662941291eb035d" providerId="LiveId" clId="{A66CE76A-C18B-4515-83CD-13812D1C17EE}" dt="2021-09-14T14:46:38.117" v="1241" actId="14100"/>
          <ac:spMkLst>
            <pc:docMk/>
            <pc:sldMk cId="1577910636" sldId="765"/>
            <ac:spMk id="5" creationId="{045D8CEC-1684-45BF-9D2C-49CB52140B2E}"/>
          </ac:spMkLst>
        </pc:spChg>
        <pc:spChg chg="add mod">
          <ac:chgData name="Joe Choong" userId="f662941291eb035d" providerId="LiveId" clId="{A66CE76A-C18B-4515-83CD-13812D1C17EE}" dt="2021-09-14T14:46:50.503" v="1243" actId="1076"/>
          <ac:spMkLst>
            <pc:docMk/>
            <pc:sldMk cId="1577910636" sldId="765"/>
            <ac:spMk id="6" creationId="{8CF59E9D-FA7E-419F-9A66-42C469A1EB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0F353-F7E8-4941-BD64-EF8F0701127E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203CACE6-F6DE-48AE-830D-1A008800C7B1}">
      <dgm:prSet phldrT="[Text]" custT="1"/>
      <dgm:spPr/>
      <dgm:t>
        <a:bodyPr/>
        <a:lstStyle/>
        <a:p>
          <a:r>
            <a:rPr lang="en-US" sz="2000" b="1" dirty="0"/>
            <a:t>01</a:t>
          </a:r>
          <a:r>
            <a:rPr lang="en-US" sz="1800" dirty="0"/>
            <a:t> - </a:t>
          </a:r>
          <a:r>
            <a:rPr lang="en-US" sz="1600" dirty="0"/>
            <a:t>Events</a:t>
          </a:r>
        </a:p>
      </dgm:t>
    </dgm:pt>
    <dgm:pt modelId="{FEE06237-BAC6-46AA-B1E6-65505E66ED03}" type="parTrans" cxnId="{BA0D51ED-E49C-41B2-9E28-A877FDCEA1EA}">
      <dgm:prSet/>
      <dgm:spPr/>
      <dgm:t>
        <a:bodyPr/>
        <a:lstStyle/>
        <a:p>
          <a:endParaRPr lang="en-US"/>
        </a:p>
      </dgm:t>
    </dgm:pt>
    <dgm:pt modelId="{9E6DD113-1D46-4908-994F-750351396F7D}" type="sibTrans" cxnId="{BA0D51ED-E49C-41B2-9E28-A877FDCEA1EA}">
      <dgm:prSet/>
      <dgm:spPr/>
      <dgm:t>
        <a:bodyPr/>
        <a:lstStyle/>
        <a:p>
          <a:endParaRPr lang="en-US"/>
        </a:p>
      </dgm:t>
    </dgm:pt>
    <dgm:pt modelId="{D937A547-14F2-4AB8-8AA7-79A639AB3C25}">
      <dgm:prSet phldrT="[Text]" custT="1"/>
      <dgm:spPr/>
      <dgm:t>
        <a:bodyPr/>
        <a:lstStyle/>
        <a:p>
          <a:r>
            <a:rPr lang="en-US" sz="2000" b="1" dirty="0"/>
            <a:t>02</a:t>
          </a:r>
          <a:r>
            <a:rPr lang="en-US" sz="1800" dirty="0"/>
            <a:t> – </a:t>
          </a:r>
          <a:r>
            <a:rPr lang="en-US" sz="1400" dirty="0"/>
            <a:t>Triggers – Flags + Actions</a:t>
          </a:r>
        </a:p>
      </dgm:t>
    </dgm:pt>
    <dgm:pt modelId="{93593941-14C1-41B6-BBBF-C868B64B2F10}" type="parTrans" cxnId="{529EDFE0-E838-4609-AE6A-CD0A17F513DB}">
      <dgm:prSet/>
      <dgm:spPr/>
      <dgm:t>
        <a:bodyPr/>
        <a:lstStyle/>
        <a:p>
          <a:endParaRPr lang="en-US"/>
        </a:p>
      </dgm:t>
    </dgm:pt>
    <dgm:pt modelId="{A318038F-FEA4-4E33-93E6-DB465D9E4700}" type="sibTrans" cxnId="{529EDFE0-E838-4609-AE6A-CD0A17F513DB}">
      <dgm:prSet/>
      <dgm:spPr/>
      <dgm:t>
        <a:bodyPr/>
        <a:lstStyle/>
        <a:p>
          <a:endParaRPr lang="en-US"/>
        </a:p>
      </dgm:t>
    </dgm:pt>
    <dgm:pt modelId="{1862C4D3-772C-4190-9DEF-6C733EA09BD3}">
      <dgm:prSet phldrT="[Text]" custT="1"/>
      <dgm:spPr/>
      <dgm:t>
        <a:bodyPr/>
        <a:lstStyle/>
        <a:p>
          <a:r>
            <a:rPr lang="en-US" sz="2000" b="1"/>
            <a:t>03</a:t>
          </a:r>
          <a:r>
            <a:rPr lang="en-US" sz="1800"/>
            <a:t> - Matched</a:t>
          </a:r>
          <a:endParaRPr lang="en-US" sz="1800" dirty="0"/>
        </a:p>
      </dgm:t>
    </dgm:pt>
    <dgm:pt modelId="{6E683BE1-2684-4DC5-A290-E44167D192E0}" type="parTrans" cxnId="{C8558B2C-9464-467B-A11C-63F02E03B72B}">
      <dgm:prSet/>
      <dgm:spPr/>
      <dgm:t>
        <a:bodyPr/>
        <a:lstStyle/>
        <a:p>
          <a:endParaRPr lang="en-US"/>
        </a:p>
      </dgm:t>
    </dgm:pt>
    <dgm:pt modelId="{67DC1E7B-E380-4951-9A8A-A09D20C1E8C3}" type="sibTrans" cxnId="{C8558B2C-9464-467B-A11C-63F02E03B72B}">
      <dgm:prSet/>
      <dgm:spPr/>
      <dgm:t>
        <a:bodyPr/>
        <a:lstStyle/>
        <a:p>
          <a:endParaRPr lang="en-US"/>
        </a:p>
      </dgm:t>
    </dgm:pt>
    <dgm:pt modelId="{5556D4E1-5037-4AE0-83B9-80641FF97C1C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/>
            <a:t>04</a:t>
          </a:r>
          <a:r>
            <a:rPr lang="en-US" sz="1800"/>
            <a:t> - Repurchase</a:t>
          </a:r>
          <a:endParaRPr lang="en-US" sz="1800" dirty="0"/>
        </a:p>
      </dgm:t>
    </dgm:pt>
    <dgm:pt modelId="{BF54961F-55A9-4961-9FAA-C0AF39E7CB6E}" type="parTrans" cxnId="{C15004C2-48F4-4498-9909-81F4E5C85B19}">
      <dgm:prSet/>
      <dgm:spPr/>
      <dgm:t>
        <a:bodyPr/>
        <a:lstStyle/>
        <a:p>
          <a:endParaRPr lang="en-US"/>
        </a:p>
      </dgm:t>
    </dgm:pt>
    <dgm:pt modelId="{1D14C84F-8F1F-433E-8F69-D322A6DB4064}" type="sibTrans" cxnId="{C15004C2-48F4-4498-9909-81F4E5C85B19}">
      <dgm:prSet/>
      <dgm:spPr/>
      <dgm:t>
        <a:bodyPr/>
        <a:lstStyle/>
        <a:p>
          <a:endParaRPr lang="en-US"/>
        </a:p>
      </dgm:t>
    </dgm:pt>
    <dgm:pt modelId="{5317A9CE-4593-402C-A402-9716F5E4A405}" type="pres">
      <dgm:prSet presAssocID="{1640F353-F7E8-4941-BD64-EF8F0701127E}" presName="Name0" presStyleCnt="0">
        <dgm:presLayoutVars>
          <dgm:dir/>
          <dgm:resizeHandles val="exact"/>
        </dgm:presLayoutVars>
      </dgm:prSet>
      <dgm:spPr/>
    </dgm:pt>
    <dgm:pt modelId="{C9088823-8ECE-4D48-9ACC-E886D45C644A}" type="pres">
      <dgm:prSet presAssocID="{203CACE6-F6DE-48AE-830D-1A008800C7B1}" presName="composite" presStyleCnt="0"/>
      <dgm:spPr/>
    </dgm:pt>
    <dgm:pt modelId="{AD7E1BDE-724B-472D-9537-B71C400C60FE}" type="pres">
      <dgm:prSet presAssocID="{203CACE6-F6DE-48AE-830D-1A008800C7B1}" presName="bgChev" presStyleLbl="node1" presStyleIdx="0" presStyleCnt="4" custScaleY="127063"/>
      <dgm:spPr>
        <a:noFill/>
        <a:ln w="57150">
          <a:solidFill>
            <a:schemeClr val="accent2"/>
          </a:solidFill>
        </a:ln>
      </dgm:spPr>
    </dgm:pt>
    <dgm:pt modelId="{4D1DEF0E-B0B9-450C-A47D-0EA8B0096437}" type="pres">
      <dgm:prSet presAssocID="{203CACE6-F6DE-48AE-830D-1A008800C7B1}" presName="txNode" presStyleLbl="fgAcc1" presStyleIdx="0" presStyleCnt="4" custLinFactNeighborY="54385">
        <dgm:presLayoutVars>
          <dgm:bulletEnabled val="1"/>
        </dgm:presLayoutVars>
      </dgm:prSet>
      <dgm:spPr/>
    </dgm:pt>
    <dgm:pt modelId="{5099DF76-452D-498E-9ECE-0789D7F3914E}" type="pres">
      <dgm:prSet presAssocID="{9E6DD113-1D46-4908-994F-750351396F7D}" presName="compositeSpace" presStyleCnt="0"/>
      <dgm:spPr/>
    </dgm:pt>
    <dgm:pt modelId="{16FBB74F-0DD3-42D1-B82D-6C307C319EB2}" type="pres">
      <dgm:prSet presAssocID="{D937A547-14F2-4AB8-8AA7-79A639AB3C25}" presName="composite" presStyleCnt="0"/>
      <dgm:spPr/>
    </dgm:pt>
    <dgm:pt modelId="{EFEC1F53-4751-45C1-93E4-39BF8DDECF12}" type="pres">
      <dgm:prSet presAssocID="{D937A547-14F2-4AB8-8AA7-79A639AB3C25}" presName="bgChev" presStyleLbl="node1" presStyleIdx="1" presStyleCnt="4" custScaleY="127063"/>
      <dgm:spPr>
        <a:noFill/>
        <a:ln w="57150">
          <a:solidFill>
            <a:schemeClr val="accent3"/>
          </a:solidFill>
        </a:ln>
      </dgm:spPr>
    </dgm:pt>
    <dgm:pt modelId="{09BB6051-32B2-4DC2-B2E6-3FAEE91F2A7C}" type="pres">
      <dgm:prSet presAssocID="{D937A547-14F2-4AB8-8AA7-79A639AB3C25}" presName="txNode" presStyleLbl="fgAcc1" presStyleIdx="1" presStyleCnt="4" custLinFactNeighborY="54385">
        <dgm:presLayoutVars>
          <dgm:bulletEnabled val="1"/>
        </dgm:presLayoutVars>
      </dgm:prSet>
      <dgm:spPr/>
    </dgm:pt>
    <dgm:pt modelId="{7F9097EC-F0EC-43B5-B432-467E0380E807}" type="pres">
      <dgm:prSet presAssocID="{A318038F-FEA4-4E33-93E6-DB465D9E4700}" presName="compositeSpace" presStyleCnt="0"/>
      <dgm:spPr/>
    </dgm:pt>
    <dgm:pt modelId="{9DFF6F86-7491-42BC-864F-D30EF7AE8F37}" type="pres">
      <dgm:prSet presAssocID="{1862C4D3-772C-4190-9DEF-6C733EA09BD3}" presName="composite" presStyleCnt="0"/>
      <dgm:spPr/>
    </dgm:pt>
    <dgm:pt modelId="{6AA0DA30-BC7A-4000-A1A4-1C1E4D7DE8F0}" type="pres">
      <dgm:prSet presAssocID="{1862C4D3-772C-4190-9DEF-6C733EA09BD3}" presName="bgChev" presStyleLbl="node1" presStyleIdx="2" presStyleCnt="4" custScaleY="127063"/>
      <dgm:spPr>
        <a:noFill/>
        <a:ln w="57150">
          <a:solidFill>
            <a:schemeClr val="accent4"/>
          </a:solidFill>
        </a:ln>
      </dgm:spPr>
    </dgm:pt>
    <dgm:pt modelId="{CEED6912-A793-44F1-92A8-DD86243DA0E7}" type="pres">
      <dgm:prSet presAssocID="{1862C4D3-772C-4190-9DEF-6C733EA09BD3}" presName="txNode" presStyleLbl="fgAcc1" presStyleIdx="2" presStyleCnt="4" custLinFactNeighborY="54385">
        <dgm:presLayoutVars>
          <dgm:bulletEnabled val="1"/>
        </dgm:presLayoutVars>
      </dgm:prSet>
      <dgm:spPr/>
    </dgm:pt>
    <dgm:pt modelId="{B7D06CDB-400F-4152-AD72-78F4A1499A3E}" type="pres">
      <dgm:prSet presAssocID="{67DC1E7B-E380-4951-9A8A-A09D20C1E8C3}" presName="compositeSpace" presStyleCnt="0"/>
      <dgm:spPr/>
    </dgm:pt>
    <dgm:pt modelId="{8FF7921F-0814-41DF-B900-2A1B3D60106A}" type="pres">
      <dgm:prSet presAssocID="{5556D4E1-5037-4AE0-83B9-80641FF97C1C}" presName="composite" presStyleCnt="0"/>
      <dgm:spPr/>
    </dgm:pt>
    <dgm:pt modelId="{BAD4F697-914A-4B8B-A4EE-CB561F03C9C5}" type="pres">
      <dgm:prSet presAssocID="{5556D4E1-5037-4AE0-83B9-80641FF97C1C}" presName="bgChev" presStyleLbl="node1" presStyleIdx="3" presStyleCnt="4" custScaleY="127063"/>
      <dgm:spPr>
        <a:noFill/>
        <a:ln w="57150">
          <a:solidFill>
            <a:schemeClr val="accent1"/>
          </a:solidFill>
        </a:ln>
      </dgm:spPr>
    </dgm:pt>
    <dgm:pt modelId="{C64CCD65-D2AF-4239-8154-D1FCEF8F715D}" type="pres">
      <dgm:prSet presAssocID="{5556D4E1-5037-4AE0-83B9-80641FF97C1C}" presName="txNode" presStyleLbl="fgAcc1" presStyleIdx="3" presStyleCnt="4" custLinFactNeighborY="54385">
        <dgm:presLayoutVars>
          <dgm:bulletEnabled val="1"/>
        </dgm:presLayoutVars>
      </dgm:prSet>
      <dgm:spPr/>
    </dgm:pt>
  </dgm:ptLst>
  <dgm:cxnLst>
    <dgm:cxn modelId="{C8558B2C-9464-467B-A11C-63F02E03B72B}" srcId="{1640F353-F7E8-4941-BD64-EF8F0701127E}" destId="{1862C4D3-772C-4190-9DEF-6C733EA09BD3}" srcOrd="2" destOrd="0" parTransId="{6E683BE1-2684-4DC5-A290-E44167D192E0}" sibTransId="{67DC1E7B-E380-4951-9A8A-A09D20C1E8C3}"/>
    <dgm:cxn modelId="{8F84692F-91D3-4993-8A33-89BAC5C7D101}" type="presOf" srcId="{5556D4E1-5037-4AE0-83B9-80641FF97C1C}" destId="{C64CCD65-D2AF-4239-8154-D1FCEF8F715D}" srcOrd="0" destOrd="0" presId="urn:microsoft.com/office/officeart/2005/8/layout/chevronAccent+Icon"/>
    <dgm:cxn modelId="{67266568-7AF5-4762-A361-5FD41F8896B6}" type="presOf" srcId="{203CACE6-F6DE-48AE-830D-1A008800C7B1}" destId="{4D1DEF0E-B0B9-450C-A47D-0EA8B0096437}" srcOrd="0" destOrd="0" presId="urn:microsoft.com/office/officeart/2005/8/layout/chevronAccent+Icon"/>
    <dgm:cxn modelId="{30305271-6230-4953-A766-44155496D8D9}" type="presOf" srcId="{1862C4D3-772C-4190-9DEF-6C733EA09BD3}" destId="{CEED6912-A793-44F1-92A8-DD86243DA0E7}" srcOrd="0" destOrd="0" presId="urn:microsoft.com/office/officeart/2005/8/layout/chevronAccent+Icon"/>
    <dgm:cxn modelId="{880F78AC-805E-4F03-A564-FB91FD3FABA8}" type="presOf" srcId="{D937A547-14F2-4AB8-8AA7-79A639AB3C25}" destId="{09BB6051-32B2-4DC2-B2E6-3FAEE91F2A7C}" srcOrd="0" destOrd="0" presId="urn:microsoft.com/office/officeart/2005/8/layout/chevronAccent+Icon"/>
    <dgm:cxn modelId="{E6022EAD-82A6-4E63-A602-3E8E739D6D8F}" type="presOf" srcId="{1640F353-F7E8-4941-BD64-EF8F0701127E}" destId="{5317A9CE-4593-402C-A402-9716F5E4A405}" srcOrd="0" destOrd="0" presId="urn:microsoft.com/office/officeart/2005/8/layout/chevronAccent+Icon"/>
    <dgm:cxn modelId="{C15004C2-48F4-4498-9909-81F4E5C85B19}" srcId="{1640F353-F7E8-4941-BD64-EF8F0701127E}" destId="{5556D4E1-5037-4AE0-83B9-80641FF97C1C}" srcOrd="3" destOrd="0" parTransId="{BF54961F-55A9-4961-9FAA-C0AF39E7CB6E}" sibTransId="{1D14C84F-8F1F-433E-8F69-D322A6DB4064}"/>
    <dgm:cxn modelId="{529EDFE0-E838-4609-AE6A-CD0A17F513DB}" srcId="{1640F353-F7E8-4941-BD64-EF8F0701127E}" destId="{D937A547-14F2-4AB8-8AA7-79A639AB3C25}" srcOrd="1" destOrd="0" parTransId="{93593941-14C1-41B6-BBBF-C868B64B2F10}" sibTransId="{A318038F-FEA4-4E33-93E6-DB465D9E4700}"/>
    <dgm:cxn modelId="{BA0D51ED-E49C-41B2-9E28-A877FDCEA1EA}" srcId="{1640F353-F7E8-4941-BD64-EF8F0701127E}" destId="{203CACE6-F6DE-48AE-830D-1A008800C7B1}" srcOrd="0" destOrd="0" parTransId="{FEE06237-BAC6-46AA-B1E6-65505E66ED03}" sibTransId="{9E6DD113-1D46-4908-994F-750351396F7D}"/>
    <dgm:cxn modelId="{DD4B95D1-1AFC-4F0D-ABA2-E1FF5E867634}" type="presParOf" srcId="{5317A9CE-4593-402C-A402-9716F5E4A405}" destId="{C9088823-8ECE-4D48-9ACC-E886D45C644A}" srcOrd="0" destOrd="0" presId="urn:microsoft.com/office/officeart/2005/8/layout/chevronAccent+Icon"/>
    <dgm:cxn modelId="{CDEA224F-D05E-4E93-98E5-203F25875E48}" type="presParOf" srcId="{C9088823-8ECE-4D48-9ACC-E886D45C644A}" destId="{AD7E1BDE-724B-472D-9537-B71C400C60FE}" srcOrd="0" destOrd="0" presId="urn:microsoft.com/office/officeart/2005/8/layout/chevronAccent+Icon"/>
    <dgm:cxn modelId="{14415B14-248B-4F5F-A0AE-55565A7F25A4}" type="presParOf" srcId="{C9088823-8ECE-4D48-9ACC-E886D45C644A}" destId="{4D1DEF0E-B0B9-450C-A47D-0EA8B0096437}" srcOrd="1" destOrd="0" presId="urn:microsoft.com/office/officeart/2005/8/layout/chevronAccent+Icon"/>
    <dgm:cxn modelId="{019ADC23-8871-4267-A567-065F89D71888}" type="presParOf" srcId="{5317A9CE-4593-402C-A402-9716F5E4A405}" destId="{5099DF76-452D-498E-9ECE-0789D7F3914E}" srcOrd="1" destOrd="0" presId="urn:microsoft.com/office/officeart/2005/8/layout/chevronAccent+Icon"/>
    <dgm:cxn modelId="{CFDC1321-29D8-4A83-BE85-19368AE7224F}" type="presParOf" srcId="{5317A9CE-4593-402C-A402-9716F5E4A405}" destId="{16FBB74F-0DD3-42D1-B82D-6C307C319EB2}" srcOrd="2" destOrd="0" presId="urn:microsoft.com/office/officeart/2005/8/layout/chevronAccent+Icon"/>
    <dgm:cxn modelId="{C4B14BD4-4E26-4D5D-845F-4A48043EE415}" type="presParOf" srcId="{16FBB74F-0DD3-42D1-B82D-6C307C319EB2}" destId="{EFEC1F53-4751-45C1-93E4-39BF8DDECF12}" srcOrd="0" destOrd="0" presId="urn:microsoft.com/office/officeart/2005/8/layout/chevronAccent+Icon"/>
    <dgm:cxn modelId="{53D622BD-F85B-432A-862E-A0065FB1E68B}" type="presParOf" srcId="{16FBB74F-0DD3-42D1-B82D-6C307C319EB2}" destId="{09BB6051-32B2-4DC2-B2E6-3FAEE91F2A7C}" srcOrd="1" destOrd="0" presId="urn:microsoft.com/office/officeart/2005/8/layout/chevronAccent+Icon"/>
    <dgm:cxn modelId="{D260153E-AADF-4D1D-87BE-2856E788CBEC}" type="presParOf" srcId="{5317A9CE-4593-402C-A402-9716F5E4A405}" destId="{7F9097EC-F0EC-43B5-B432-467E0380E807}" srcOrd="3" destOrd="0" presId="urn:microsoft.com/office/officeart/2005/8/layout/chevronAccent+Icon"/>
    <dgm:cxn modelId="{0E13E72F-E8FA-46AA-847C-50B46F704C3F}" type="presParOf" srcId="{5317A9CE-4593-402C-A402-9716F5E4A405}" destId="{9DFF6F86-7491-42BC-864F-D30EF7AE8F37}" srcOrd="4" destOrd="0" presId="urn:microsoft.com/office/officeart/2005/8/layout/chevronAccent+Icon"/>
    <dgm:cxn modelId="{7C8C4C0D-CE2F-432E-8BA0-5FCAB718E599}" type="presParOf" srcId="{9DFF6F86-7491-42BC-864F-D30EF7AE8F37}" destId="{6AA0DA30-BC7A-4000-A1A4-1C1E4D7DE8F0}" srcOrd="0" destOrd="0" presId="urn:microsoft.com/office/officeart/2005/8/layout/chevronAccent+Icon"/>
    <dgm:cxn modelId="{E8712E2C-86BF-4E10-98C7-25F419C7EB28}" type="presParOf" srcId="{9DFF6F86-7491-42BC-864F-D30EF7AE8F37}" destId="{CEED6912-A793-44F1-92A8-DD86243DA0E7}" srcOrd="1" destOrd="0" presId="urn:microsoft.com/office/officeart/2005/8/layout/chevronAccent+Icon"/>
    <dgm:cxn modelId="{401EFDD1-3122-4B59-B08D-2C60896AB4ED}" type="presParOf" srcId="{5317A9CE-4593-402C-A402-9716F5E4A405}" destId="{B7D06CDB-400F-4152-AD72-78F4A1499A3E}" srcOrd="5" destOrd="0" presId="urn:microsoft.com/office/officeart/2005/8/layout/chevronAccent+Icon"/>
    <dgm:cxn modelId="{F0A8FDBD-B7C4-4479-8362-69D73984F8CC}" type="presParOf" srcId="{5317A9CE-4593-402C-A402-9716F5E4A405}" destId="{8FF7921F-0814-41DF-B900-2A1B3D60106A}" srcOrd="6" destOrd="0" presId="urn:microsoft.com/office/officeart/2005/8/layout/chevronAccent+Icon"/>
    <dgm:cxn modelId="{A6358184-4C2C-4BB7-A026-796449CD98A4}" type="presParOf" srcId="{8FF7921F-0814-41DF-B900-2A1B3D60106A}" destId="{BAD4F697-914A-4B8B-A4EE-CB561F03C9C5}" srcOrd="0" destOrd="0" presId="urn:microsoft.com/office/officeart/2005/8/layout/chevronAccent+Icon"/>
    <dgm:cxn modelId="{4510688F-A295-4A46-99E5-A4AF2F46770F}" type="presParOf" srcId="{8FF7921F-0814-41DF-B900-2A1B3D60106A}" destId="{C64CCD65-D2AF-4239-8154-D1FCEF8F715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E1BDE-724B-472D-9537-B71C400C60FE}">
      <dsp:nvSpPr>
        <dsp:cNvPr id="0" name=""/>
        <dsp:cNvSpPr/>
      </dsp:nvSpPr>
      <dsp:spPr>
        <a:xfrm>
          <a:off x="3856" y="1546750"/>
          <a:ext cx="1814928" cy="890155"/>
        </a:xfrm>
        <a:prstGeom prst="chevron">
          <a:avLst>
            <a:gd name="adj" fmla="val 40000"/>
          </a:avLst>
        </a:prstGeom>
        <a:noFill/>
        <a:ln w="571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DEF0E-B0B9-450C-A47D-0EA8B0096437}">
      <dsp:nvSpPr>
        <dsp:cNvPr id="0" name=""/>
        <dsp:cNvSpPr/>
      </dsp:nvSpPr>
      <dsp:spPr>
        <a:xfrm>
          <a:off x="487837" y="2197688"/>
          <a:ext cx="1532606" cy="70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01</a:t>
          </a:r>
          <a:r>
            <a:rPr lang="en-US" sz="1800" kern="1200" dirty="0"/>
            <a:t> - </a:t>
          </a:r>
          <a:r>
            <a:rPr lang="en-US" sz="1600" kern="1200" dirty="0"/>
            <a:t>Events</a:t>
          </a:r>
        </a:p>
      </dsp:txBody>
      <dsp:txXfrm>
        <a:off x="508356" y="2218207"/>
        <a:ext cx="1491568" cy="659524"/>
      </dsp:txXfrm>
    </dsp:sp>
    <dsp:sp modelId="{EFEC1F53-4751-45C1-93E4-39BF8DDECF12}">
      <dsp:nvSpPr>
        <dsp:cNvPr id="0" name=""/>
        <dsp:cNvSpPr/>
      </dsp:nvSpPr>
      <dsp:spPr>
        <a:xfrm>
          <a:off x="2076908" y="1546750"/>
          <a:ext cx="1814928" cy="890155"/>
        </a:xfrm>
        <a:prstGeom prst="chevron">
          <a:avLst>
            <a:gd name="adj" fmla="val 40000"/>
          </a:avLst>
        </a:prstGeom>
        <a:noFill/>
        <a:ln w="571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B6051-32B2-4DC2-B2E6-3FAEE91F2A7C}">
      <dsp:nvSpPr>
        <dsp:cNvPr id="0" name=""/>
        <dsp:cNvSpPr/>
      </dsp:nvSpPr>
      <dsp:spPr>
        <a:xfrm>
          <a:off x="2560889" y="2197688"/>
          <a:ext cx="1532606" cy="70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02</a:t>
          </a:r>
          <a:r>
            <a:rPr lang="en-US" sz="1800" kern="1200" dirty="0"/>
            <a:t> – </a:t>
          </a:r>
          <a:r>
            <a:rPr lang="en-US" sz="1400" kern="1200" dirty="0"/>
            <a:t>Triggers – Flags + Actions</a:t>
          </a:r>
        </a:p>
      </dsp:txBody>
      <dsp:txXfrm>
        <a:off x="2581408" y="2218207"/>
        <a:ext cx="1491568" cy="659524"/>
      </dsp:txXfrm>
    </dsp:sp>
    <dsp:sp modelId="{6AA0DA30-BC7A-4000-A1A4-1C1E4D7DE8F0}">
      <dsp:nvSpPr>
        <dsp:cNvPr id="0" name=""/>
        <dsp:cNvSpPr/>
      </dsp:nvSpPr>
      <dsp:spPr>
        <a:xfrm>
          <a:off x="4149960" y="1546750"/>
          <a:ext cx="1814928" cy="890155"/>
        </a:xfrm>
        <a:prstGeom prst="chevron">
          <a:avLst>
            <a:gd name="adj" fmla="val 40000"/>
          </a:avLst>
        </a:prstGeom>
        <a:noFill/>
        <a:ln w="571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6912-A793-44F1-92A8-DD86243DA0E7}">
      <dsp:nvSpPr>
        <dsp:cNvPr id="0" name=""/>
        <dsp:cNvSpPr/>
      </dsp:nvSpPr>
      <dsp:spPr>
        <a:xfrm>
          <a:off x="4633941" y="2197688"/>
          <a:ext cx="1532606" cy="70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03</a:t>
          </a:r>
          <a:r>
            <a:rPr lang="en-US" sz="1800" kern="1200"/>
            <a:t> - Matched</a:t>
          </a:r>
          <a:endParaRPr lang="en-US" sz="1800" kern="1200" dirty="0"/>
        </a:p>
      </dsp:txBody>
      <dsp:txXfrm>
        <a:off x="4654460" y="2218207"/>
        <a:ext cx="1491568" cy="659524"/>
      </dsp:txXfrm>
    </dsp:sp>
    <dsp:sp modelId="{BAD4F697-914A-4B8B-A4EE-CB561F03C9C5}">
      <dsp:nvSpPr>
        <dsp:cNvPr id="0" name=""/>
        <dsp:cNvSpPr/>
      </dsp:nvSpPr>
      <dsp:spPr>
        <a:xfrm>
          <a:off x="6223012" y="1546750"/>
          <a:ext cx="1814928" cy="890155"/>
        </a:xfrm>
        <a:prstGeom prst="chevron">
          <a:avLst>
            <a:gd name="adj" fmla="val 40000"/>
          </a:avLst>
        </a:pr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CCD65-D2AF-4239-8154-D1FCEF8F715D}">
      <dsp:nvSpPr>
        <dsp:cNvPr id="0" name=""/>
        <dsp:cNvSpPr/>
      </dsp:nvSpPr>
      <dsp:spPr>
        <a:xfrm>
          <a:off x="6706993" y="2197688"/>
          <a:ext cx="1532606" cy="70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04</a:t>
          </a:r>
          <a:r>
            <a:rPr lang="en-US" sz="1800" kern="1200"/>
            <a:t> - Repurchase</a:t>
          </a:r>
          <a:endParaRPr lang="en-US" sz="1800" kern="1200" dirty="0"/>
        </a:p>
      </dsp:txBody>
      <dsp:txXfrm>
        <a:off x="6727512" y="2218207"/>
        <a:ext cx="1491568" cy="659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A257-A7E2-4659-9133-D5C5D22DA0EA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F239E-715E-48C8-B872-28D6AC3188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734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41a476e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41a476e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14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2C9F-EDD9-4D58-A73E-4192A786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E66E3-A037-4CDC-A209-AA56FB0DB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1913-F356-490E-915A-7A667D4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40F6-C433-4EFE-A5F7-9345BA4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C9FC-AF80-4C7A-A159-3B275AFE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30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288D-7C2D-45C9-93DA-FA27BC4D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F58F3-CB49-4D23-AB10-5CA81E66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52A0-DC7D-4116-8451-00845470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10E6-BB2C-4CF3-B02D-F6C9A4F5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5337-5F3F-40B4-889C-3705F9E1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267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5B0E5-A385-4B2B-BB43-FC186BC05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6DCCE-5A11-487D-A350-AB2A33FAA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2FC1-5770-44A3-947A-8514F72B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1E5F-6F23-4E8D-A9F1-B43EBB7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24FD-3CA4-4F3D-B4E4-835B36A2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177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DB8B-05C5-4680-8F40-097854E7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0E4-CDB2-42CE-8119-4241D417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D892-166B-4098-BF05-15EFE426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2CD1-C588-43B6-B323-589EFE5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0344-5272-43EE-B8E3-B7181FA1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98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096-32B3-445A-81C6-84CEAE5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AA01-157E-4960-868E-63F069CD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A184-47FA-4A13-AC1C-FD7D4450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774F-A01F-4F4A-9408-DE295FD9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7FB1-5F7A-47CB-A8DF-B4B2E57E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3314-0612-45AD-839E-67C4AD0E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BFB3-3DE6-4945-BF37-434074287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78EA-D948-49D8-A7D0-909A3ED6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4DABD-C711-44A9-AA97-1E8C7732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CDD9-B7E9-48BF-9BC3-1FDD004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7DB6-B462-4BD3-9F26-98732ACD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70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154-E06A-4405-9630-3BEA7637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64EF-8EA8-4A67-BAEA-E61997E4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1712-EC3B-4810-AA8C-601D2589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2FF98-AF24-47DE-8569-1B96E8B61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229A-131A-4260-85CE-7DC2633A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D682B-DA5F-42DF-A090-9681E30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494D1-D149-4E7A-80E9-C16E4D02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B31A3-6820-402B-9213-6FA9494A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979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A5CC-13EB-4374-9CD4-A7E22E68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08620-710E-448B-A437-F448B505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32DA7-9F73-4199-AAC5-A502B08D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4400-C566-4E7D-84BA-2CED747F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938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AA2C-3EE0-4A5C-8153-F42948E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00CB7-DDA0-45DE-B524-EF0AAFC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9BBE-75AA-458B-AAE1-41F1AA48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98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1F75-D99F-45BB-B986-A7F16D9A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5B12-1B99-48FB-B38F-630E4C84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0CE96-F8E4-4EAF-857E-B09C36BA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8AFF-0445-41C9-8365-8C05A0DC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F251-98E4-43C3-BFC0-E25551EF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6CE8-A8AF-4782-8799-B83AA8B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238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306-7D70-41D9-A206-A9A59445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15FB7-9FC4-4730-BCD6-2CD910C01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66A7-063C-4445-B4EF-337597A8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858B-6DE9-40A0-9900-CBD4A854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B90B-958A-4874-A841-FC72298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0D351-DBB0-4730-9829-F634850D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38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1B658-939D-4E21-9B37-F6A82646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5866B-0C6A-4256-88DA-C6598BE0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F3CD-0920-41A1-B8F6-E517A10B3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CF01-039F-4BDF-B89B-B6FF0EE4644C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13FC-D536-4150-A412-70CCC146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B518-371F-43AD-97A9-8BE19008B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4378-72E1-444F-8B73-E4C8D03E6D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51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00D13-4D5F-4C60-9FA1-B7AAE9467BC6}"/>
              </a:ext>
            </a:extLst>
          </p:cNvPr>
          <p:cNvSpPr txBox="1"/>
          <p:nvPr/>
        </p:nvSpPr>
        <p:spPr>
          <a:xfrm>
            <a:off x="4362450" y="904875"/>
            <a:ext cx="27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Next Recommended Action</a:t>
            </a:r>
            <a:endParaRPr lang="en-MY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D4B48C-C2AD-4D3F-8340-77E34F55C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933332"/>
              </p:ext>
            </p:extLst>
          </p:nvPr>
        </p:nvGraphicFramePr>
        <p:xfrm>
          <a:off x="1974272" y="1274207"/>
          <a:ext cx="82434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1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66AE1A-C225-49C4-A686-36E285BC97D8}"/>
              </a:ext>
            </a:extLst>
          </p:cNvPr>
          <p:cNvCxnSpPr/>
          <p:nvPr/>
        </p:nvCxnSpPr>
        <p:spPr>
          <a:xfrm>
            <a:off x="5832629" y="2938509"/>
            <a:ext cx="3302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6881DB-4495-4020-BCF0-225C7C45C9DE}"/>
              </a:ext>
            </a:extLst>
          </p:cNvPr>
          <p:cNvCxnSpPr>
            <a:cxnSpLocks/>
          </p:cNvCxnSpPr>
          <p:nvPr/>
        </p:nvCxnSpPr>
        <p:spPr>
          <a:xfrm flipH="1">
            <a:off x="3107184" y="2938509"/>
            <a:ext cx="2725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A5E7A6-F13C-4E67-B533-947DE8182292}"/>
              </a:ext>
            </a:extLst>
          </p:cNvPr>
          <p:cNvCxnSpPr>
            <a:cxnSpLocks/>
          </p:cNvCxnSpPr>
          <p:nvPr/>
        </p:nvCxnSpPr>
        <p:spPr>
          <a:xfrm flipV="1">
            <a:off x="6093043" y="665825"/>
            <a:ext cx="0" cy="2272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71AF86-B11C-4848-90FF-674B4BB18907}"/>
              </a:ext>
            </a:extLst>
          </p:cNvPr>
          <p:cNvCxnSpPr>
            <a:cxnSpLocks/>
          </p:cNvCxnSpPr>
          <p:nvPr/>
        </p:nvCxnSpPr>
        <p:spPr>
          <a:xfrm>
            <a:off x="6093041" y="2938509"/>
            <a:ext cx="0" cy="2281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DD0982-2E98-4611-A5DB-B71414C4B988}"/>
              </a:ext>
            </a:extLst>
          </p:cNvPr>
          <p:cNvSpPr txBox="1"/>
          <p:nvPr/>
        </p:nvSpPr>
        <p:spPr>
          <a:xfrm>
            <a:off x="8265111" y="3059668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Golden Ager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96DE4-E608-407E-9CA7-A6D9590A9655}"/>
              </a:ext>
            </a:extLst>
          </p:cNvPr>
          <p:cNvSpPr txBox="1"/>
          <p:nvPr/>
        </p:nvSpPr>
        <p:spPr>
          <a:xfrm>
            <a:off x="5288336" y="5333831"/>
            <a:ext cx="160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Mature Couple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322BB-E6B8-4946-AC2F-F5C71BC3EB67}"/>
              </a:ext>
            </a:extLst>
          </p:cNvPr>
          <p:cNvSpPr txBox="1"/>
          <p:nvPr/>
        </p:nvSpPr>
        <p:spPr>
          <a:xfrm>
            <a:off x="2524217" y="3027402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17</a:t>
            </a:r>
            <a:endParaRPr lang="en-MY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44301A-AE07-4FCA-B56E-F5975E9823E2}"/>
              </a:ext>
            </a:extLst>
          </p:cNvPr>
          <p:cNvGrpSpPr/>
          <p:nvPr/>
        </p:nvGrpSpPr>
        <p:grpSpPr>
          <a:xfrm>
            <a:off x="3225553" y="1796140"/>
            <a:ext cx="984179" cy="887379"/>
            <a:chOff x="1569310" y="787080"/>
            <a:chExt cx="1006605" cy="8655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B91AC48-A251-4F20-8834-C13E192A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10" y="787080"/>
              <a:ext cx="900880" cy="86555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B62066-875F-42CC-AF71-2E40B0115C12}"/>
                </a:ext>
              </a:extLst>
            </p:cNvPr>
            <p:cNvSpPr txBox="1"/>
            <p:nvPr/>
          </p:nvSpPr>
          <p:spPr>
            <a:xfrm>
              <a:off x="1631098" y="1061299"/>
              <a:ext cx="944817" cy="233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Income change</a:t>
              </a:r>
              <a:endParaRPr lang="en-MY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426289-8C1C-407A-82D7-826F123C53F9}"/>
              </a:ext>
            </a:extLst>
          </p:cNvPr>
          <p:cNvGrpSpPr/>
          <p:nvPr/>
        </p:nvGrpSpPr>
        <p:grpSpPr>
          <a:xfrm>
            <a:off x="5245609" y="1975359"/>
            <a:ext cx="744064" cy="921325"/>
            <a:chOff x="1569310" y="787080"/>
            <a:chExt cx="900880" cy="8655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B548FF-C4A9-4942-87EF-5F0B67002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10" y="787080"/>
              <a:ext cx="900880" cy="86555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DECE1-AA84-41A5-AFE6-A189E7755391}"/>
                </a:ext>
              </a:extLst>
            </p:cNvPr>
            <p:cNvSpPr txBox="1"/>
            <p:nvPr/>
          </p:nvSpPr>
          <p:spPr>
            <a:xfrm>
              <a:off x="1614451" y="1040139"/>
              <a:ext cx="825248" cy="245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</a:rPr>
                <a:t>mariage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3739B-557A-4898-AB20-ACF492246E52}"/>
              </a:ext>
            </a:extLst>
          </p:cNvPr>
          <p:cNvGrpSpPr/>
          <p:nvPr/>
        </p:nvGrpSpPr>
        <p:grpSpPr>
          <a:xfrm>
            <a:off x="7608972" y="2092976"/>
            <a:ext cx="632170" cy="709603"/>
            <a:chOff x="1569310" y="787080"/>
            <a:chExt cx="900880" cy="8655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820B11-3612-49F0-84DF-E5BFF82B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10" y="787080"/>
              <a:ext cx="900880" cy="8655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634C7C-48E9-4A4B-A397-518A3C1804AA}"/>
                </a:ext>
              </a:extLst>
            </p:cNvPr>
            <p:cNvSpPr txBox="1"/>
            <p:nvPr/>
          </p:nvSpPr>
          <p:spPr>
            <a:xfrm>
              <a:off x="1863928" y="1026501"/>
              <a:ext cx="210588" cy="306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9946C4-0CC5-4688-BC41-39A4658A38B9}"/>
              </a:ext>
            </a:extLst>
          </p:cNvPr>
          <p:cNvGrpSpPr/>
          <p:nvPr/>
        </p:nvGrpSpPr>
        <p:grpSpPr>
          <a:xfrm>
            <a:off x="6265575" y="3014885"/>
            <a:ext cx="632170" cy="709603"/>
            <a:chOff x="1569310" y="787080"/>
            <a:chExt cx="900880" cy="86555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1454B30-0CF8-4F1E-811D-915D11E0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10" y="787080"/>
              <a:ext cx="900880" cy="8655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CA226E-6B88-4593-9C9F-264E56A79EBF}"/>
                </a:ext>
              </a:extLst>
            </p:cNvPr>
            <p:cNvSpPr txBox="1"/>
            <p:nvPr/>
          </p:nvSpPr>
          <p:spPr>
            <a:xfrm>
              <a:off x="1695140" y="1040389"/>
              <a:ext cx="649220" cy="3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child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71ED6F8-EF01-4EE3-984D-9223F2666202}"/>
              </a:ext>
            </a:extLst>
          </p:cNvPr>
          <p:cNvSpPr txBox="1"/>
          <p:nvPr/>
        </p:nvSpPr>
        <p:spPr>
          <a:xfrm>
            <a:off x="5288336" y="324778"/>
            <a:ext cx="160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 Single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755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78C14-758B-4B36-840B-1E4E2574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2624137"/>
            <a:ext cx="15811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E48C3-A43B-4926-8357-2B244AB9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36" y="1589953"/>
            <a:ext cx="160020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AD23A-9696-4307-9E7B-3D7A79BCC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118" y="1502064"/>
            <a:ext cx="176212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F4AF8-A43F-4D20-835F-04D4C652B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364" y="3648075"/>
            <a:ext cx="1381125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53EE3-323F-4DF0-80FC-B6118F3F9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526" y="3707391"/>
            <a:ext cx="1185931" cy="920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33BFF-75BF-4C42-A635-F1FAF6368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03" y="2971800"/>
            <a:ext cx="1952625" cy="2066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C272D-C188-4221-B8CF-11A64A56E44A}"/>
              </a:ext>
            </a:extLst>
          </p:cNvPr>
          <p:cNvSpPr txBox="1"/>
          <p:nvPr/>
        </p:nvSpPr>
        <p:spPr>
          <a:xfrm>
            <a:off x="1828800" y="4167404"/>
            <a:ext cx="61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ALPA</a:t>
            </a:r>
            <a:endParaRPr lang="en-MY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5595939" y="3000376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2222500" y="1643064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2309814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2222500" y="3858546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2274889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5953125" y="1285876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9E180-8BC1-4D9C-ADFE-5616B15D97ED}"/>
              </a:ext>
            </a:extLst>
          </p:cNvPr>
          <p:cNvSpPr txBox="1"/>
          <p:nvPr/>
        </p:nvSpPr>
        <p:spPr>
          <a:xfrm>
            <a:off x="3053918" y="834501"/>
            <a:ext cx="573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measure model performance - NDCG</a:t>
            </a:r>
          </a:p>
          <a:p>
            <a:endParaRPr lang="en-MY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889F4-8E87-4D45-9628-D928CF97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39" y="1466156"/>
            <a:ext cx="5063854" cy="47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7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1C5AB-464F-4C98-9FD0-B62CDF7AE233}"/>
              </a:ext>
            </a:extLst>
          </p:cNvPr>
          <p:cNvSpPr txBox="1"/>
          <p:nvPr/>
        </p:nvSpPr>
        <p:spPr>
          <a:xfrm>
            <a:off x="4012706" y="2967335"/>
            <a:ext cx="511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1</a:t>
            </a:r>
            <a:r>
              <a:rPr lang="en-MY" dirty="0"/>
              <a:t>  - Flag ranking – 20, single, 0 kid (21, …</a:t>
            </a:r>
          </a:p>
          <a:p>
            <a:r>
              <a:rPr lang="en-US" dirty="0"/>
              <a:t>User profile 2</a:t>
            </a:r>
            <a:r>
              <a:rPr lang="en-MY" dirty="0"/>
              <a:t>  - Flag ranking – 25, single,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E31E7-A506-42A7-846E-CA357BF2AAAD}"/>
              </a:ext>
            </a:extLst>
          </p:cNvPr>
          <p:cNvSpPr txBox="1"/>
          <p:nvPr/>
        </p:nvSpPr>
        <p:spPr>
          <a:xfrm>
            <a:off x="2547891" y="3986074"/>
            <a:ext cx="837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https://towardsdatascience.com/an-exhaustive-list-of-methods-to-evaluate-recommender-systems-a70c05e121de</a:t>
            </a:r>
          </a:p>
        </p:txBody>
      </p:sp>
    </p:spTree>
    <p:extLst>
      <p:ext uri="{BB962C8B-B14F-4D97-AF65-F5344CB8AC3E}">
        <p14:creationId xmlns:p14="http://schemas.microsoft.com/office/powerpoint/2010/main" val="329434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C8101-5A1F-48C9-B70B-EB00F374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3" y="1362075"/>
            <a:ext cx="5214568" cy="2890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7FFFD-484F-45C5-B96C-0ACCB126300C}"/>
              </a:ext>
            </a:extLst>
          </p:cNvPr>
          <p:cNvSpPr txBox="1"/>
          <p:nvPr/>
        </p:nvSpPr>
        <p:spPr>
          <a:xfrm>
            <a:off x="2689934" y="4776186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Flags + user profile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452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2697967" y="4809634"/>
            <a:ext cx="6796133" cy="950933"/>
            <a:chOff x="2023475" y="3607225"/>
            <a:chExt cx="5097100" cy="713200"/>
          </a:xfrm>
        </p:grpSpPr>
        <p:sp>
          <p:nvSpPr>
            <p:cNvPr id="138" name="Google Shape;138;p17"/>
            <p:cNvSpPr/>
            <p:nvPr/>
          </p:nvSpPr>
          <p:spPr>
            <a:xfrm>
              <a:off x="2023475" y="3607225"/>
              <a:ext cx="5097100" cy="713200"/>
            </a:xfrm>
            <a:custGeom>
              <a:avLst/>
              <a:gdLst/>
              <a:ahLst/>
              <a:cxnLst/>
              <a:rect l="l" t="t" r="r" b="b"/>
              <a:pathLst>
                <a:path w="203884" h="28528" extrusionOk="0">
                  <a:moveTo>
                    <a:pt x="1" y="0"/>
                  </a:moveTo>
                  <a:lnTo>
                    <a:pt x="1" y="16002"/>
                  </a:lnTo>
                  <a:cubicBezTo>
                    <a:pt x="1" y="22884"/>
                    <a:pt x="5644" y="28528"/>
                    <a:pt x="12526" y="28528"/>
                  </a:cubicBezTo>
                  <a:lnTo>
                    <a:pt x="191358" y="28528"/>
                  </a:lnTo>
                  <a:cubicBezTo>
                    <a:pt x="198240" y="28528"/>
                    <a:pt x="203883" y="22884"/>
                    <a:pt x="203883" y="16002"/>
                  </a:cubicBez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789650" y="3607225"/>
              <a:ext cx="926325" cy="713200"/>
            </a:xfrm>
            <a:custGeom>
              <a:avLst/>
              <a:gdLst/>
              <a:ahLst/>
              <a:cxnLst/>
              <a:rect l="l" t="t" r="r" b="b"/>
              <a:pathLst>
                <a:path w="37053" h="28528" extrusionOk="0">
                  <a:moveTo>
                    <a:pt x="0" y="0"/>
                  </a:moveTo>
                  <a:lnTo>
                    <a:pt x="0" y="28528"/>
                  </a:lnTo>
                  <a:lnTo>
                    <a:pt x="31826" y="28528"/>
                  </a:lnTo>
                  <a:lnTo>
                    <a:pt x="31826" y="5239"/>
                  </a:lnTo>
                  <a:lnTo>
                    <a:pt x="37052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121900" tIns="121900" rIns="243833" bIns="121900" anchor="ctr" anchorCtr="0">
              <a:noAutofit/>
            </a:bodyPr>
            <a:lstStyle/>
            <a:p>
              <a:pPr algn="ctr"/>
              <a:r>
                <a:rPr lang="en" sz="4667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46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3886402" y="3721690"/>
              <a:ext cx="3210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Performance And Validation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697967" y="3733700"/>
            <a:ext cx="6796133" cy="952533"/>
            <a:chOff x="2023475" y="2800275"/>
            <a:chExt cx="5097100" cy="714400"/>
          </a:xfrm>
        </p:grpSpPr>
        <p:sp>
          <p:nvSpPr>
            <p:cNvPr id="144" name="Google Shape;144;p17"/>
            <p:cNvSpPr/>
            <p:nvPr/>
          </p:nvSpPr>
          <p:spPr>
            <a:xfrm>
              <a:off x="2023475" y="280087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789650" y="2800275"/>
              <a:ext cx="926325" cy="714400"/>
            </a:xfrm>
            <a:custGeom>
              <a:avLst/>
              <a:gdLst/>
              <a:ahLst/>
              <a:cxnLst/>
              <a:rect l="l" t="t" r="r" b="b"/>
              <a:pathLst>
                <a:path w="37053" h="28576" extrusionOk="0">
                  <a:moveTo>
                    <a:pt x="30956" y="1"/>
                  </a:moveTo>
                  <a:lnTo>
                    <a:pt x="30956" y="24"/>
                  </a:lnTo>
                  <a:lnTo>
                    <a:pt x="0" y="24"/>
                  </a:lnTo>
                  <a:lnTo>
                    <a:pt x="0" y="28576"/>
                  </a:lnTo>
                  <a:lnTo>
                    <a:pt x="31826" y="28576"/>
                  </a:lnTo>
                  <a:lnTo>
                    <a:pt x="31826" y="5239"/>
                  </a:lnTo>
                  <a:lnTo>
                    <a:pt x="37052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121900" tIns="121900" rIns="243833" bIns="121900" anchor="ctr" anchorCtr="0">
              <a:noAutofit/>
            </a:bodyPr>
            <a:lstStyle/>
            <a:p>
              <a:pPr algn="ctr"/>
              <a:r>
                <a:rPr lang="en" sz="4667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46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3854140" y="2970875"/>
              <a:ext cx="2445425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Modeling Process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2697967" y="2659367"/>
            <a:ext cx="6796133" cy="951733"/>
            <a:chOff x="2023475" y="1994525"/>
            <a:chExt cx="5097100" cy="713800"/>
          </a:xfrm>
        </p:grpSpPr>
        <p:sp>
          <p:nvSpPr>
            <p:cNvPr id="150" name="Google Shape;150;p17"/>
            <p:cNvSpPr/>
            <p:nvPr/>
          </p:nvSpPr>
          <p:spPr>
            <a:xfrm>
              <a:off x="2023475" y="199452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" y="1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789650" y="1994525"/>
              <a:ext cx="925725" cy="713800"/>
            </a:xfrm>
            <a:custGeom>
              <a:avLst/>
              <a:gdLst/>
              <a:ahLst/>
              <a:cxnLst/>
              <a:rect l="l" t="t" r="r" b="b"/>
              <a:pathLst>
                <a:path w="37029" h="28552" extrusionOk="0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121900" tIns="121900" rIns="243833" bIns="121900" anchor="ctr" anchorCtr="0">
              <a:noAutofit/>
            </a:bodyPr>
            <a:lstStyle/>
            <a:p>
              <a:pPr algn="ctr"/>
              <a:r>
                <a:rPr lang="en" sz="4667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46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3812525" y="2173663"/>
              <a:ext cx="3210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Triggers And Actions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2697967" y="1584234"/>
            <a:ext cx="7114280" cy="951733"/>
            <a:chOff x="2023475" y="1188175"/>
            <a:chExt cx="5335710" cy="713800"/>
          </a:xfrm>
        </p:grpSpPr>
        <p:sp>
          <p:nvSpPr>
            <p:cNvPr id="156" name="Google Shape;156;p17"/>
            <p:cNvSpPr/>
            <p:nvPr/>
          </p:nvSpPr>
          <p:spPr>
            <a:xfrm>
              <a:off x="2023475" y="118817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2526" y="1"/>
                  </a:moveTo>
                  <a:cubicBezTo>
                    <a:pt x="5644" y="1"/>
                    <a:pt x="1" y="5644"/>
                    <a:pt x="1" y="12526"/>
                  </a:cubicBezTo>
                  <a:lnTo>
                    <a:pt x="1" y="28552"/>
                  </a:lnTo>
                  <a:lnTo>
                    <a:pt x="203883" y="28552"/>
                  </a:lnTo>
                  <a:lnTo>
                    <a:pt x="203883" y="12526"/>
                  </a:lnTo>
                  <a:cubicBezTo>
                    <a:pt x="203883" y="5644"/>
                    <a:pt x="198240" y="1"/>
                    <a:pt x="1913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789650" y="1188175"/>
              <a:ext cx="925725" cy="713800"/>
            </a:xfrm>
            <a:custGeom>
              <a:avLst/>
              <a:gdLst/>
              <a:ahLst/>
              <a:cxnLst/>
              <a:rect l="l" t="t" r="r" b="b"/>
              <a:pathLst>
                <a:path w="37029" h="28552" extrusionOk="0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121900" tIns="121900" rIns="243833" bIns="121900" anchor="ctr" anchorCtr="0">
              <a:noAutofit/>
            </a:bodyPr>
            <a:lstStyle/>
            <a:p>
              <a:pPr algn="ctr"/>
              <a:r>
                <a:rPr lang="en" sz="4667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46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3812525" y="1399400"/>
              <a:ext cx="354666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Anatomy Of A Recommender System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018648" y="552759"/>
            <a:ext cx="3358637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b="1" dirty="0">
                <a:solidFill>
                  <a:srgbClr val="FF0000"/>
                </a:solidFill>
              </a:rPr>
              <a:t>Agenda:</a:t>
            </a:r>
            <a:endParaRPr sz="4800" b="1" dirty="0">
              <a:solidFill>
                <a:srgbClr val="FF0000"/>
              </a:solidFill>
            </a:endParaRPr>
          </a:p>
        </p:txBody>
      </p:sp>
      <p:grpSp>
        <p:nvGrpSpPr>
          <p:cNvPr id="162" name="Google Shape;162;p17"/>
          <p:cNvGrpSpPr/>
          <p:nvPr/>
        </p:nvGrpSpPr>
        <p:grpSpPr>
          <a:xfrm>
            <a:off x="3018580" y="5076839"/>
            <a:ext cx="473717" cy="416500"/>
            <a:chOff x="-46779900" y="3588000"/>
            <a:chExt cx="300125" cy="263875"/>
          </a:xfrm>
        </p:grpSpPr>
        <p:sp>
          <p:nvSpPr>
            <p:cNvPr id="163" name="Google Shape;163;p17"/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3088207" y="3971655"/>
            <a:ext cx="334463" cy="477427"/>
            <a:chOff x="-48216525" y="3936125"/>
            <a:chExt cx="211900" cy="302475"/>
          </a:xfrm>
        </p:grpSpPr>
        <p:sp>
          <p:nvSpPr>
            <p:cNvPr id="168" name="Google Shape;168;p17"/>
            <p:cNvSpPr/>
            <p:nvPr/>
          </p:nvSpPr>
          <p:spPr>
            <a:xfrm>
              <a:off x="-48207850" y="3955825"/>
              <a:ext cx="105550" cy="158325"/>
            </a:xfrm>
            <a:custGeom>
              <a:avLst/>
              <a:gdLst/>
              <a:ahLst/>
              <a:cxnLst/>
              <a:rect l="l" t="t" r="r" b="b"/>
              <a:pathLst>
                <a:path w="4222" h="6333" extrusionOk="0">
                  <a:moveTo>
                    <a:pt x="2080" y="2080"/>
                  </a:moveTo>
                  <a:cubicBezTo>
                    <a:pt x="2300" y="2080"/>
                    <a:pt x="2458" y="2237"/>
                    <a:pt x="2458" y="2458"/>
                  </a:cubicBezTo>
                  <a:lnTo>
                    <a:pt x="2458" y="3151"/>
                  </a:lnTo>
                  <a:cubicBezTo>
                    <a:pt x="2458" y="3340"/>
                    <a:pt x="2300" y="3497"/>
                    <a:pt x="2080" y="3497"/>
                  </a:cubicBezTo>
                  <a:cubicBezTo>
                    <a:pt x="1891" y="3497"/>
                    <a:pt x="1733" y="3340"/>
                    <a:pt x="1733" y="3151"/>
                  </a:cubicBezTo>
                  <a:lnTo>
                    <a:pt x="1733" y="2458"/>
                  </a:lnTo>
                  <a:cubicBezTo>
                    <a:pt x="1733" y="2237"/>
                    <a:pt x="1891" y="2080"/>
                    <a:pt x="2080" y="2080"/>
                  </a:cubicBezTo>
                  <a:close/>
                  <a:moveTo>
                    <a:pt x="2080" y="4222"/>
                  </a:moveTo>
                  <a:cubicBezTo>
                    <a:pt x="2300" y="4222"/>
                    <a:pt x="2458" y="4380"/>
                    <a:pt x="2458" y="4569"/>
                  </a:cubicBezTo>
                  <a:lnTo>
                    <a:pt x="2458" y="5293"/>
                  </a:lnTo>
                  <a:cubicBezTo>
                    <a:pt x="2458" y="5482"/>
                    <a:pt x="2300" y="5640"/>
                    <a:pt x="2080" y="5640"/>
                  </a:cubicBezTo>
                  <a:cubicBezTo>
                    <a:pt x="1891" y="5640"/>
                    <a:pt x="1733" y="5482"/>
                    <a:pt x="1733" y="5293"/>
                  </a:cubicBezTo>
                  <a:lnTo>
                    <a:pt x="1733" y="4569"/>
                  </a:lnTo>
                  <a:cubicBezTo>
                    <a:pt x="1733" y="4380"/>
                    <a:pt x="1891" y="4222"/>
                    <a:pt x="2080" y="4222"/>
                  </a:cubicBezTo>
                  <a:close/>
                  <a:moveTo>
                    <a:pt x="2111" y="0"/>
                  </a:moveTo>
                  <a:cubicBezTo>
                    <a:pt x="1891" y="0"/>
                    <a:pt x="1733" y="158"/>
                    <a:pt x="1733" y="347"/>
                  </a:cubicBezTo>
                  <a:lnTo>
                    <a:pt x="1733" y="757"/>
                  </a:lnTo>
                  <a:cubicBezTo>
                    <a:pt x="1544" y="788"/>
                    <a:pt x="1355" y="914"/>
                    <a:pt x="1198" y="1072"/>
                  </a:cubicBezTo>
                  <a:lnTo>
                    <a:pt x="883" y="757"/>
                  </a:lnTo>
                  <a:cubicBezTo>
                    <a:pt x="820" y="694"/>
                    <a:pt x="733" y="662"/>
                    <a:pt x="642" y="662"/>
                  </a:cubicBezTo>
                  <a:cubicBezTo>
                    <a:pt x="552" y="662"/>
                    <a:pt x="457" y="694"/>
                    <a:pt x="378" y="757"/>
                  </a:cubicBezTo>
                  <a:cubicBezTo>
                    <a:pt x="252" y="883"/>
                    <a:pt x="252" y="1103"/>
                    <a:pt x="378" y="1261"/>
                  </a:cubicBezTo>
                  <a:lnTo>
                    <a:pt x="788" y="1702"/>
                  </a:lnTo>
                  <a:cubicBezTo>
                    <a:pt x="757" y="1859"/>
                    <a:pt x="725" y="2017"/>
                    <a:pt x="725" y="2174"/>
                  </a:cubicBezTo>
                  <a:lnTo>
                    <a:pt x="378" y="2174"/>
                  </a:lnTo>
                  <a:cubicBezTo>
                    <a:pt x="158" y="2174"/>
                    <a:pt x="0" y="2332"/>
                    <a:pt x="0" y="2521"/>
                  </a:cubicBezTo>
                  <a:cubicBezTo>
                    <a:pt x="0" y="2710"/>
                    <a:pt x="158" y="2867"/>
                    <a:pt x="378" y="2867"/>
                  </a:cubicBezTo>
                  <a:lnTo>
                    <a:pt x="725" y="2867"/>
                  </a:lnTo>
                  <a:lnTo>
                    <a:pt x="725" y="3592"/>
                  </a:lnTo>
                  <a:lnTo>
                    <a:pt x="378" y="3592"/>
                  </a:lnTo>
                  <a:cubicBezTo>
                    <a:pt x="158" y="3592"/>
                    <a:pt x="0" y="3750"/>
                    <a:pt x="0" y="3939"/>
                  </a:cubicBezTo>
                  <a:cubicBezTo>
                    <a:pt x="0" y="4128"/>
                    <a:pt x="158" y="4285"/>
                    <a:pt x="378" y="4285"/>
                  </a:cubicBezTo>
                  <a:lnTo>
                    <a:pt x="725" y="4285"/>
                  </a:lnTo>
                  <a:lnTo>
                    <a:pt x="725" y="5010"/>
                  </a:lnTo>
                  <a:lnTo>
                    <a:pt x="347" y="5010"/>
                  </a:lnTo>
                  <a:lnTo>
                    <a:pt x="347" y="4915"/>
                  </a:lnTo>
                  <a:cubicBezTo>
                    <a:pt x="158" y="4915"/>
                    <a:pt x="0" y="5073"/>
                    <a:pt x="0" y="5293"/>
                  </a:cubicBezTo>
                  <a:cubicBezTo>
                    <a:pt x="0" y="5482"/>
                    <a:pt x="158" y="5640"/>
                    <a:pt x="347" y="5640"/>
                  </a:cubicBezTo>
                  <a:lnTo>
                    <a:pt x="725" y="5640"/>
                  </a:lnTo>
                  <a:lnTo>
                    <a:pt x="725" y="6333"/>
                  </a:lnTo>
                  <a:lnTo>
                    <a:pt x="3497" y="6333"/>
                  </a:lnTo>
                  <a:lnTo>
                    <a:pt x="3497" y="5640"/>
                  </a:lnTo>
                  <a:lnTo>
                    <a:pt x="3876" y="5640"/>
                  </a:lnTo>
                  <a:cubicBezTo>
                    <a:pt x="4065" y="5640"/>
                    <a:pt x="4222" y="5482"/>
                    <a:pt x="4222" y="5293"/>
                  </a:cubicBezTo>
                  <a:cubicBezTo>
                    <a:pt x="4222" y="5073"/>
                    <a:pt x="4065" y="4915"/>
                    <a:pt x="3876" y="4915"/>
                  </a:cubicBezTo>
                  <a:lnTo>
                    <a:pt x="3497" y="4915"/>
                  </a:lnTo>
                  <a:lnTo>
                    <a:pt x="3497" y="4222"/>
                  </a:lnTo>
                  <a:lnTo>
                    <a:pt x="3876" y="4222"/>
                  </a:lnTo>
                  <a:cubicBezTo>
                    <a:pt x="4065" y="4222"/>
                    <a:pt x="4222" y="4065"/>
                    <a:pt x="4222" y="3876"/>
                  </a:cubicBezTo>
                  <a:cubicBezTo>
                    <a:pt x="4222" y="3655"/>
                    <a:pt x="4065" y="3497"/>
                    <a:pt x="3876" y="3497"/>
                  </a:cubicBezTo>
                  <a:lnTo>
                    <a:pt x="3497" y="3497"/>
                  </a:lnTo>
                  <a:lnTo>
                    <a:pt x="3497" y="2804"/>
                  </a:lnTo>
                  <a:lnTo>
                    <a:pt x="3876" y="2804"/>
                  </a:lnTo>
                  <a:cubicBezTo>
                    <a:pt x="4065" y="2804"/>
                    <a:pt x="4222" y="2647"/>
                    <a:pt x="4222" y="2458"/>
                  </a:cubicBezTo>
                  <a:cubicBezTo>
                    <a:pt x="4222" y="2237"/>
                    <a:pt x="4065" y="2080"/>
                    <a:pt x="3876" y="2080"/>
                  </a:cubicBezTo>
                  <a:lnTo>
                    <a:pt x="3497" y="2080"/>
                  </a:lnTo>
                  <a:cubicBezTo>
                    <a:pt x="3497" y="1418"/>
                    <a:pt x="3088" y="914"/>
                    <a:pt x="2458" y="757"/>
                  </a:cubicBezTo>
                  <a:lnTo>
                    <a:pt x="2458" y="347"/>
                  </a:lnTo>
                  <a:cubicBezTo>
                    <a:pt x="2458" y="158"/>
                    <a:pt x="2300" y="0"/>
                    <a:pt x="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48192100" y="4184225"/>
              <a:ext cx="163850" cy="54375"/>
            </a:xfrm>
            <a:custGeom>
              <a:avLst/>
              <a:gdLst/>
              <a:ahLst/>
              <a:cxnLst/>
              <a:rect l="l" t="t" r="r" b="b"/>
              <a:pathLst>
                <a:path w="6554" h="2175" extrusionOk="0">
                  <a:moveTo>
                    <a:pt x="0" y="1"/>
                  </a:moveTo>
                  <a:lnTo>
                    <a:pt x="442" y="1891"/>
                  </a:lnTo>
                  <a:cubicBezTo>
                    <a:pt x="473" y="2049"/>
                    <a:pt x="631" y="2175"/>
                    <a:pt x="788" y="2175"/>
                  </a:cubicBezTo>
                  <a:lnTo>
                    <a:pt x="5703" y="2175"/>
                  </a:lnTo>
                  <a:cubicBezTo>
                    <a:pt x="5860" y="2175"/>
                    <a:pt x="6018" y="2049"/>
                    <a:pt x="6081" y="1891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8216525" y="4131475"/>
              <a:ext cx="211900" cy="34675"/>
            </a:xfrm>
            <a:custGeom>
              <a:avLst/>
              <a:gdLst/>
              <a:ahLst/>
              <a:cxnLst/>
              <a:rect l="l" t="t" r="r" b="b"/>
              <a:pathLst>
                <a:path w="8476" h="1387" extrusionOk="0">
                  <a:moveTo>
                    <a:pt x="347" y="0"/>
                  </a:moveTo>
                  <a:cubicBezTo>
                    <a:pt x="158" y="0"/>
                    <a:pt x="1" y="126"/>
                    <a:pt x="1" y="347"/>
                  </a:cubicBezTo>
                  <a:cubicBezTo>
                    <a:pt x="1" y="914"/>
                    <a:pt x="473" y="1386"/>
                    <a:pt x="1072" y="1386"/>
                  </a:cubicBezTo>
                  <a:lnTo>
                    <a:pt x="7405" y="1386"/>
                  </a:lnTo>
                  <a:cubicBezTo>
                    <a:pt x="8003" y="1386"/>
                    <a:pt x="8476" y="914"/>
                    <a:pt x="8476" y="347"/>
                  </a:cubicBez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48113350" y="3936125"/>
              <a:ext cx="98475" cy="178025"/>
            </a:xfrm>
            <a:custGeom>
              <a:avLst/>
              <a:gdLst/>
              <a:ahLst/>
              <a:cxnLst/>
              <a:rect l="l" t="t" r="r" b="b"/>
              <a:pathLst>
                <a:path w="3939" h="7121" extrusionOk="0">
                  <a:moveTo>
                    <a:pt x="1860" y="2175"/>
                  </a:moveTo>
                  <a:cubicBezTo>
                    <a:pt x="2049" y="2175"/>
                    <a:pt x="2206" y="2332"/>
                    <a:pt x="2206" y="2521"/>
                  </a:cubicBezTo>
                  <a:lnTo>
                    <a:pt x="2206" y="3246"/>
                  </a:lnTo>
                  <a:cubicBezTo>
                    <a:pt x="2206" y="3435"/>
                    <a:pt x="2049" y="3592"/>
                    <a:pt x="1860" y="3592"/>
                  </a:cubicBezTo>
                  <a:cubicBezTo>
                    <a:pt x="1671" y="3592"/>
                    <a:pt x="1513" y="3435"/>
                    <a:pt x="1513" y="3246"/>
                  </a:cubicBezTo>
                  <a:lnTo>
                    <a:pt x="1513" y="2521"/>
                  </a:lnTo>
                  <a:cubicBezTo>
                    <a:pt x="1513" y="2332"/>
                    <a:pt x="1671" y="2175"/>
                    <a:pt x="1860" y="2175"/>
                  </a:cubicBezTo>
                  <a:close/>
                  <a:moveTo>
                    <a:pt x="1860" y="4285"/>
                  </a:moveTo>
                  <a:cubicBezTo>
                    <a:pt x="2049" y="4285"/>
                    <a:pt x="2206" y="4443"/>
                    <a:pt x="2206" y="4632"/>
                  </a:cubicBezTo>
                  <a:lnTo>
                    <a:pt x="2206" y="5357"/>
                  </a:lnTo>
                  <a:cubicBezTo>
                    <a:pt x="2206" y="5546"/>
                    <a:pt x="2049" y="5703"/>
                    <a:pt x="1860" y="5703"/>
                  </a:cubicBezTo>
                  <a:cubicBezTo>
                    <a:pt x="1671" y="5703"/>
                    <a:pt x="1513" y="5546"/>
                    <a:pt x="1513" y="5357"/>
                  </a:cubicBezTo>
                  <a:lnTo>
                    <a:pt x="1513" y="4632"/>
                  </a:lnTo>
                  <a:cubicBezTo>
                    <a:pt x="1513" y="4443"/>
                    <a:pt x="1671" y="4285"/>
                    <a:pt x="1860" y="4285"/>
                  </a:cubicBezTo>
                  <a:close/>
                  <a:moveTo>
                    <a:pt x="1860" y="1"/>
                  </a:moveTo>
                  <a:cubicBezTo>
                    <a:pt x="1671" y="1"/>
                    <a:pt x="1513" y="158"/>
                    <a:pt x="1513" y="347"/>
                  </a:cubicBezTo>
                  <a:lnTo>
                    <a:pt x="1513" y="757"/>
                  </a:lnTo>
                  <a:cubicBezTo>
                    <a:pt x="1324" y="788"/>
                    <a:pt x="1104" y="914"/>
                    <a:pt x="946" y="1072"/>
                  </a:cubicBezTo>
                  <a:lnTo>
                    <a:pt x="631" y="757"/>
                  </a:lnTo>
                  <a:cubicBezTo>
                    <a:pt x="584" y="694"/>
                    <a:pt x="497" y="662"/>
                    <a:pt x="403" y="662"/>
                  </a:cubicBezTo>
                  <a:cubicBezTo>
                    <a:pt x="308" y="662"/>
                    <a:pt x="206" y="694"/>
                    <a:pt x="127" y="757"/>
                  </a:cubicBezTo>
                  <a:cubicBezTo>
                    <a:pt x="1" y="883"/>
                    <a:pt x="1" y="1104"/>
                    <a:pt x="127" y="1261"/>
                  </a:cubicBezTo>
                  <a:lnTo>
                    <a:pt x="505" y="1702"/>
                  </a:lnTo>
                  <a:cubicBezTo>
                    <a:pt x="474" y="1860"/>
                    <a:pt x="442" y="2017"/>
                    <a:pt x="442" y="2175"/>
                  </a:cubicBezTo>
                  <a:lnTo>
                    <a:pt x="442" y="2238"/>
                  </a:lnTo>
                  <a:cubicBezTo>
                    <a:pt x="820" y="2395"/>
                    <a:pt x="1135" y="2742"/>
                    <a:pt x="1135" y="3214"/>
                  </a:cubicBezTo>
                  <a:cubicBezTo>
                    <a:pt x="1135" y="3498"/>
                    <a:pt x="1041" y="3750"/>
                    <a:pt x="883" y="3939"/>
                  </a:cubicBezTo>
                  <a:cubicBezTo>
                    <a:pt x="1041" y="4128"/>
                    <a:pt x="1135" y="4380"/>
                    <a:pt x="1135" y="4632"/>
                  </a:cubicBezTo>
                  <a:cubicBezTo>
                    <a:pt x="1135" y="4916"/>
                    <a:pt x="1041" y="5168"/>
                    <a:pt x="883" y="5357"/>
                  </a:cubicBezTo>
                  <a:cubicBezTo>
                    <a:pt x="1041" y="5546"/>
                    <a:pt x="1135" y="5798"/>
                    <a:pt x="1135" y="6081"/>
                  </a:cubicBezTo>
                  <a:cubicBezTo>
                    <a:pt x="1135" y="6554"/>
                    <a:pt x="883" y="6932"/>
                    <a:pt x="442" y="7058"/>
                  </a:cubicBezTo>
                  <a:lnTo>
                    <a:pt x="442" y="7121"/>
                  </a:lnTo>
                  <a:lnTo>
                    <a:pt x="3246" y="7121"/>
                  </a:lnTo>
                  <a:lnTo>
                    <a:pt x="3246" y="5703"/>
                  </a:lnTo>
                  <a:lnTo>
                    <a:pt x="3593" y="5703"/>
                  </a:lnTo>
                  <a:cubicBezTo>
                    <a:pt x="3782" y="5703"/>
                    <a:pt x="3939" y="5546"/>
                    <a:pt x="3939" y="5357"/>
                  </a:cubicBezTo>
                  <a:cubicBezTo>
                    <a:pt x="3939" y="5168"/>
                    <a:pt x="3782" y="5010"/>
                    <a:pt x="3593" y="5010"/>
                  </a:cubicBezTo>
                  <a:lnTo>
                    <a:pt x="3246" y="5010"/>
                  </a:lnTo>
                  <a:lnTo>
                    <a:pt x="3246" y="4285"/>
                  </a:lnTo>
                  <a:lnTo>
                    <a:pt x="3593" y="4285"/>
                  </a:lnTo>
                  <a:cubicBezTo>
                    <a:pt x="3782" y="4285"/>
                    <a:pt x="3939" y="4128"/>
                    <a:pt x="3939" y="3939"/>
                  </a:cubicBezTo>
                  <a:cubicBezTo>
                    <a:pt x="3939" y="3750"/>
                    <a:pt x="3782" y="3592"/>
                    <a:pt x="3593" y="3592"/>
                  </a:cubicBezTo>
                  <a:lnTo>
                    <a:pt x="3246" y="3592"/>
                  </a:lnTo>
                  <a:lnTo>
                    <a:pt x="3246" y="2868"/>
                  </a:lnTo>
                  <a:lnTo>
                    <a:pt x="3593" y="2868"/>
                  </a:lnTo>
                  <a:cubicBezTo>
                    <a:pt x="3782" y="2868"/>
                    <a:pt x="3939" y="2710"/>
                    <a:pt x="3939" y="2521"/>
                  </a:cubicBezTo>
                  <a:cubicBezTo>
                    <a:pt x="3939" y="2332"/>
                    <a:pt x="3782" y="2175"/>
                    <a:pt x="3593" y="2175"/>
                  </a:cubicBezTo>
                  <a:lnTo>
                    <a:pt x="3246" y="2175"/>
                  </a:lnTo>
                  <a:cubicBezTo>
                    <a:pt x="3246" y="2017"/>
                    <a:pt x="3183" y="1860"/>
                    <a:pt x="3151" y="1702"/>
                  </a:cubicBezTo>
                  <a:lnTo>
                    <a:pt x="3593" y="1261"/>
                  </a:lnTo>
                  <a:cubicBezTo>
                    <a:pt x="3719" y="1135"/>
                    <a:pt x="3719" y="914"/>
                    <a:pt x="3593" y="757"/>
                  </a:cubicBezTo>
                  <a:cubicBezTo>
                    <a:pt x="3530" y="694"/>
                    <a:pt x="3443" y="662"/>
                    <a:pt x="3352" y="662"/>
                  </a:cubicBezTo>
                  <a:cubicBezTo>
                    <a:pt x="3262" y="662"/>
                    <a:pt x="3167" y="694"/>
                    <a:pt x="3088" y="757"/>
                  </a:cubicBezTo>
                  <a:lnTo>
                    <a:pt x="2773" y="1072"/>
                  </a:lnTo>
                  <a:cubicBezTo>
                    <a:pt x="2616" y="946"/>
                    <a:pt x="2427" y="820"/>
                    <a:pt x="2206" y="757"/>
                  </a:cubicBezTo>
                  <a:lnTo>
                    <a:pt x="2206" y="347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3016035" y="2898218"/>
            <a:ext cx="478808" cy="474033"/>
            <a:chOff x="-49031025" y="3920175"/>
            <a:chExt cx="303350" cy="300325"/>
          </a:xfrm>
        </p:grpSpPr>
        <p:sp>
          <p:nvSpPr>
            <p:cNvPr id="173" name="Google Shape;173;p17"/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016114" y="1823097"/>
            <a:ext cx="478649" cy="474033"/>
            <a:chOff x="2262085" y="1367322"/>
            <a:chExt cx="358987" cy="355525"/>
          </a:xfrm>
        </p:grpSpPr>
        <p:sp>
          <p:nvSpPr>
            <p:cNvPr id="180" name="Google Shape;180;p17"/>
            <p:cNvSpPr/>
            <p:nvPr/>
          </p:nvSpPr>
          <p:spPr>
            <a:xfrm>
              <a:off x="2263950" y="1367322"/>
              <a:ext cx="270410" cy="105625"/>
            </a:xfrm>
            <a:custGeom>
              <a:avLst/>
              <a:gdLst/>
              <a:ahLst/>
              <a:cxnLst/>
              <a:rect l="l" t="t" r="r" b="b"/>
              <a:pathLst>
                <a:path w="9137" h="3569" extrusionOk="0">
                  <a:moveTo>
                    <a:pt x="4568" y="1"/>
                  </a:moveTo>
                  <a:cubicBezTo>
                    <a:pt x="2284" y="1"/>
                    <a:pt x="0" y="592"/>
                    <a:pt x="0" y="1773"/>
                  </a:cubicBezTo>
                  <a:cubicBezTo>
                    <a:pt x="0" y="2970"/>
                    <a:pt x="2300" y="3569"/>
                    <a:pt x="4568" y="3569"/>
                  </a:cubicBezTo>
                  <a:cubicBezTo>
                    <a:pt x="6837" y="3569"/>
                    <a:pt x="9137" y="2970"/>
                    <a:pt x="9137" y="1773"/>
                  </a:cubicBezTo>
                  <a:cubicBezTo>
                    <a:pt x="9137" y="592"/>
                    <a:pt x="6852" y="1"/>
                    <a:pt x="4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263950" y="1459866"/>
              <a:ext cx="167833" cy="137084"/>
            </a:xfrm>
            <a:custGeom>
              <a:avLst/>
              <a:gdLst/>
              <a:ahLst/>
              <a:cxnLst/>
              <a:rect l="l" t="t" r="r" b="b"/>
              <a:pathLst>
                <a:path w="5671" h="4632" extrusionOk="0">
                  <a:moveTo>
                    <a:pt x="0" y="1"/>
                  </a:moveTo>
                  <a:lnTo>
                    <a:pt x="0" y="3939"/>
                  </a:lnTo>
                  <a:cubicBezTo>
                    <a:pt x="0" y="4317"/>
                    <a:pt x="315" y="4632"/>
                    <a:pt x="693" y="4632"/>
                  </a:cubicBezTo>
                  <a:cubicBezTo>
                    <a:pt x="1103" y="4632"/>
                    <a:pt x="1418" y="4317"/>
                    <a:pt x="1418" y="3939"/>
                  </a:cubicBezTo>
                  <a:lnTo>
                    <a:pt x="1418" y="2868"/>
                  </a:lnTo>
                  <a:cubicBezTo>
                    <a:pt x="1418" y="2269"/>
                    <a:pt x="1890" y="1796"/>
                    <a:pt x="2457" y="1796"/>
                  </a:cubicBezTo>
                  <a:cubicBezTo>
                    <a:pt x="3056" y="1796"/>
                    <a:pt x="3529" y="2269"/>
                    <a:pt x="3529" y="2868"/>
                  </a:cubicBezTo>
                  <a:lnTo>
                    <a:pt x="3529" y="3592"/>
                  </a:lnTo>
                  <a:cubicBezTo>
                    <a:pt x="3529" y="3781"/>
                    <a:pt x="3686" y="3939"/>
                    <a:pt x="3875" y="3939"/>
                  </a:cubicBezTo>
                  <a:cubicBezTo>
                    <a:pt x="4096" y="3939"/>
                    <a:pt x="4253" y="3781"/>
                    <a:pt x="4253" y="3592"/>
                  </a:cubicBezTo>
                  <a:lnTo>
                    <a:pt x="4253" y="2868"/>
                  </a:lnTo>
                  <a:cubicBezTo>
                    <a:pt x="4253" y="2427"/>
                    <a:pt x="4568" y="1954"/>
                    <a:pt x="5041" y="1828"/>
                  </a:cubicBezTo>
                  <a:cubicBezTo>
                    <a:pt x="5104" y="1796"/>
                    <a:pt x="5198" y="1796"/>
                    <a:pt x="5293" y="1796"/>
                  </a:cubicBezTo>
                  <a:cubicBezTo>
                    <a:pt x="5513" y="1796"/>
                    <a:pt x="5671" y="1639"/>
                    <a:pt x="5671" y="1450"/>
                  </a:cubicBezTo>
                  <a:lnTo>
                    <a:pt x="5671" y="1040"/>
                  </a:lnTo>
                  <a:cubicBezTo>
                    <a:pt x="5293" y="1103"/>
                    <a:pt x="4946" y="1103"/>
                    <a:pt x="4600" y="1103"/>
                  </a:cubicBezTo>
                  <a:cubicBezTo>
                    <a:pt x="2899" y="1103"/>
                    <a:pt x="1008" y="78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2427107" y="1457084"/>
              <a:ext cx="193966" cy="175321"/>
            </a:xfrm>
            <a:custGeom>
              <a:avLst/>
              <a:gdLst/>
              <a:ahLst/>
              <a:cxnLst/>
              <a:rect l="l" t="t" r="r" b="b"/>
              <a:pathLst>
                <a:path w="6554" h="5924" extrusionOk="0">
                  <a:moveTo>
                    <a:pt x="3655" y="725"/>
                  </a:moveTo>
                  <a:cubicBezTo>
                    <a:pt x="4348" y="1040"/>
                    <a:pt x="5041" y="1544"/>
                    <a:pt x="5451" y="2206"/>
                  </a:cubicBezTo>
                  <a:cubicBezTo>
                    <a:pt x="5766" y="2678"/>
                    <a:pt x="5860" y="3308"/>
                    <a:pt x="5671" y="3875"/>
                  </a:cubicBezTo>
                  <a:cubicBezTo>
                    <a:pt x="5451" y="4411"/>
                    <a:pt x="5041" y="4852"/>
                    <a:pt x="4443" y="5041"/>
                  </a:cubicBezTo>
                  <a:cubicBezTo>
                    <a:pt x="4171" y="5132"/>
                    <a:pt x="3899" y="5193"/>
                    <a:pt x="3655" y="5198"/>
                  </a:cubicBezTo>
                  <a:lnTo>
                    <a:pt x="3655" y="5198"/>
                  </a:lnTo>
                  <a:lnTo>
                    <a:pt x="3655" y="725"/>
                  </a:lnTo>
                  <a:close/>
                  <a:moveTo>
                    <a:pt x="3718" y="0"/>
                  </a:moveTo>
                  <a:cubicBezTo>
                    <a:pt x="3088" y="599"/>
                    <a:pt x="1985" y="914"/>
                    <a:pt x="820" y="1071"/>
                  </a:cubicBezTo>
                  <a:lnTo>
                    <a:pt x="820" y="1544"/>
                  </a:lnTo>
                  <a:cubicBezTo>
                    <a:pt x="820" y="2048"/>
                    <a:pt x="473" y="2489"/>
                    <a:pt x="0" y="2584"/>
                  </a:cubicBezTo>
                  <a:lnTo>
                    <a:pt x="1009" y="3938"/>
                  </a:lnTo>
                  <a:cubicBezTo>
                    <a:pt x="1619" y="4793"/>
                    <a:pt x="2554" y="5263"/>
                    <a:pt x="3557" y="5263"/>
                  </a:cubicBezTo>
                  <a:cubicBezTo>
                    <a:pt x="3579" y="5263"/>
                    <a:pt x="3601" y="5263"/>
                    <a:pt x="3624" y="5262"/>
                  </a:cubicBezTo>
                  <a:lnTo>
                    <a:pt x="3624" y="5262"/>
                  </a:lnTo>
                  <a:lnTo>
                    <a:pt x="3624" y="5923"/>
                  </a:lnTo>
                  <a:cubicBezTo>
                    <a:pt x="3970" y="5923"/>
                    <a:pt x="4317" y="5829"/>
                    <a:pt x="4632" y="5734"/>
                  </a:cubicBezTo>
                  <a:cubicBezTo>
                    <a:pt x="5419" y="5451"/>
                    <a:pt x="6018" y="4852"/>
                    <a:pt x="6301" y="4096"/>
                  </a:cubicBezTo>
                  <a:cubicBezTo>
                    <a:pt x="6553" y="3371"/>
                    <a:pt x="6459" y="2521"/>
                    <a:pt x="6018" y="1859"/>
                  </a:cubicBezTo>
                  <a:cubicBezTo>
                    <a:pt x="5451" y="1040"/>
                    <a:pt x="4632" y="41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262085" y="1534475"/>
              <a:ext cx="272274" cy="188372"/>
            </a:xfrm>
            <a:custGeom>
              <a:avLst/>
              <a:gdLst/>
              <a:ahLst/>
              <a:cxnLst/>
              <a:rect l="l" t="t" r="r" b="b"/>
              <a:pathLst>
                <a:path w="9200" h="6365" extrusionOk="0">
                  <a:moveTo>
                    <a:pt x="2489" y="0"/>
                  </a:moveTo>
                  <a:cubicBezTo>
                    <a:pt x="2300" y="0"/>
                    <a:pt x="2142" y="158"/>
                    <a:pt x="2142" y="347"/>
                  </a:cubicBezTo>
                  <a:lnTo>
                    <a:pt x="2142" y="1418"/>
                  </a:lnTo>
                  <a:cubicBezTo>
                    <a:pt x="2142" y="2205"/>
                    <a:pt x="1481" y="2836"/>
                    <a:pt x="725" y="2836"/>
                  </a:cubicBezTo>
                  <a:cubicBezTo>
                    <a:pt x="441" y="2836"/>
                    <a:pt x="221" y="2741"/>
                    <a:pt x="0" y="2647"/>
                  </a:cubicBezTo>
                  <a:lnTo>
                    <a:pt x="0" y="4600"/>
                  </a:lnTo>
                  <a:cubicBezTo>
                    <a:pt x="0" y="5734"/>
                    <a:pt x="2331" y="6364"/>
                    <a:pt x="4631" y="6364"/>
                  </a:cubicBezTo>
                  <a:cubicBezTo>
                    <a:pt x="6900" y="6364"/>
                    <a:pt x="9200" y="5797"/>
                    <a:pt x="9200" y="4600"/>
                  </a:cubicBezTo>
                  <a:lnTo>
                    <a:pt x="9200" y="3340"/>
                  </a:lnTo>
                  <a:cubicBezTo>
                    <a:pt x="9121" y="3353"/>
                    <a:pt x="9033" y="3360"/>
                    <a:pt x="8938" y="3360"/>
                  </a:cubicBezTo>
                  <a:cubicBezTo>
                    <a:pt x="8153" y="3360"/>
                    <a:pt x="6857" y="2888"/>
                    <a:pt x="5986" y="1764"/>
                  </a:cubicBezTo>
                  <a:lnTo>
                    <a:pt x="4978" y="378"/>
                  </a:lnTo>
                  <a:lnTo>
                    <a:pt x="4978" y="1071"/>
                  </a:lnTo>
                  <a:cubicBezTo>
                    <a:pt x="4978" y="1638"/>
                    <a:pt x="4505" y="2111"/>
                    <a:pt x="3907" y="2111"/>
                  </a:cubicBezTo>
                  <a:cubicBezTo>
                    <a:pt x="3308" y="2111"/>
                    <a:pt x="2836" y="163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40FA80-69E8-4B73-8836-C8DFA1528A79}"/>
              </a:ext>
            </a:extLst>
          </p:cNvPr>
          <p:cNvCxnSpPr/>
          <p:nvPr/>
        </p:nvCxnSpPr>
        <p:spPr>
          <a:xfrm>
            <a:off x="1124775" y="1158848"/>
            <a:ext cx="8308973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98A41-2792-453B-8842-CB49509A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98" y="2107245"/>
            <a:ext cx="6784667" cy="3778987"/>
          </a:xfrm>
          <a:prstGeom prst="rect">
            <a:avLst/>
          </a:prstGeom>
        </p:spPr>
      </p:pic>
      <p:sp>
        <p:nvSpPr>
          <p:cNvPr id="4" name="Google Shape;160;p17">
            <a:extLst>
              <a:ext uri="{FF2B5EF4-FFF2-40B4-BE49-F238E27FC236}">
                <a16:creationId xmlns:a16="http://schemas.microsoft.com/office/drawing/2014/main" id="{993C389A-E2C5-4FC1-807D-48A4CA61DA01}"/>
              </a:ext>
            </a:extLst>
          </p:cNvPr>
          <p:cNvSpPr txBox="1"/>
          <p:nvPr/>
        </p:nvSpPr>
        <p:spPr>
          <a:xfrm>
            <a:off x="1123925" y="622993"/>
            <a:ext cx="10079693" cy="48760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Anatomy Of A Recommender System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6625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C4860DB-28B5-434A-8FF5-40422DDE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16" y="2250599"/>
            <a:ext cx="809625" cy="878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517166-52D2-4E1B-A284-DBE9732A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8" y="4518283"/>
            <a:ext cx="829274" cy="781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14ED3E-2F75-4965-87A2-00227FAB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603" y="4897421"/>
            <a:ext cx="919790" cy="8048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2B5705-2CB0-4A9F-8769-B80E4FEAA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180" y="2582233"/>
            <a:ext cx="809626" cy="781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67201-EBE6-498B-8557-16257CDE5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2109" y="3831548"/>
            <a:ext cx="919790" cy="1373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C5116-E32D-43C0-B619-0FB628F86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9864" y="2640658"/>
            <a:ext cx="1736567" cy="513381"/>
          </a:xfrm>
          <a:prstGeom prst="rect">
            <a:avLst/>
          </a:prstGeom>
        </p:spPr>
      </p:pic>
      <p:sp>
        <p:nvSpPr>
          <p:cNvPr id="14" name="Google Shape;154;p17">
            <a:extLst>
              <a:ext uri="{FF2B5EF4-FFF2-40B4-BE49-F238E27FC236}">
                <a16:creationId xmlns:a16="http://schemas.microsoft.com/office/drawing/2014/main" id="{B2E2297D-48A9-4BDA-8958-51A159BA402C}"/>
              </a:ext>
            </a:extLst>
          </p:cNvPr>
          <p:cNvSpPr txBox="1"/>
          <p:nvPr/>
        </p:nvSpPr>
        <p:spPr>
          <a:xfrm>
            <a:off x="946372" y="554513"/>
            <a:ext cx="10124081" cy="48760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Triggers And Actions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2332C2-FDF3-4EDE-8AC5-BC1A1E05C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7659" y="2250599"/>
            <a:ext cx="1381125" cy="1390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B5EFE7-1542-48FC-9665-91F1601091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5255" y="4607500"/>
            <a:ext cx="1185931" cy="9200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6D582B-4D99-46B9-88C2-615737AC3898}"/>
              </a:ext>
            </a:extLst>
          </p:cNvPr>
          <p:cNvCxnSpPr/>
          <p:nvPr/>
        </p:nvCxnSpPr>
        <p:spPr>
          <a:xfrm>
            <a:off x="1686757" y="1846555"/>
            <a:ext cx="876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B55AE9-3393-48A6-A222-93FA1265FF95}"/>
              </a:ext>
            </a:extLst>
          </p:cNvPr>
          <p:cNvCxnSpPr>
            <a:cxnSpLocks/>
          </p:cNvCxnSpPr>
          <p:nvPr/>
        </p:nvCxnSpPr>
        <p:spPr>
          <a:xfrm flipH="1">
            <a:off x="4233310" y="1322773"/>
            <a:ext cx="1" cy="438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D0A4B0-B967-4A9E-9E59-48F67E064352}"/>
              </a:ext>
            </a:extLst>
          </p:cNvPr>
          <p:cNvSpPr txBox="1"/>
          <p:nvPr/>
        </p:nvSpPr>
        <p:spPr>
          <a:xfrm>
            <a:off x="2193537" y="1344050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Actions</a:t>
            </a:r>
            <a:endParaRPr lang="en-MY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E6C-4779-4518-82DB-94322D7C4B36}"/>
              </a:ext>
            </a:extLst>
          </p:cNvPr>
          <p:cNvSpPr txBox="1"/>
          <p:nvPr/>
        </p:nvSpPr>
        <p:spPr>
          <a:xfrm>
            <a:off x="6611025" y="1324945"/>
            <a:ext cx="118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Triggers</a:t>
            </a:r>
            <a:endParaRPr lang="en-MY" sz="24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A523A81-7BCD-4B52-A5EF-F8EDA3F7DD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3343" y="3508899"/>
            <a:ext cx="1068326" cy="10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3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4;p17">
            <a:extLst>
              <a:ext uri="{FF2B5EF4-FFF2-40B4-BE49-F238E27FC236}">
                <a16:creationId xmlns:a16="http://schemas.microsoft.com/office/drawing/2014/main" id="{9B841323-F250-4F72-9C7E-B93AE586F876}"/>
              </a:ext>
            </a:extLst>
          </p:cNvPr>
          <p:cNvSpPr txBox="1"/>
          <p:nvPr/>
        </p:nvSpPr>
        <p:spPr>
          <a:xfrm>
            <a:off x="946372" y="554513"/>
            <a:ext cx="10124081" cy="48760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Modeling Process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E2605-52FC-42BB-B572-8579DB72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338262"/>
            <a:ext cx="69342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C2A36-948D-41CC-BF88-DCCF11CF0478}"/>
              </a:ext>
            </a:extLst>
          </p:cNvPr>
          <p:cNvSpPr txBox="1"/>
          <p:nvPr/>
        </p:nvSpPr>
        <p:spPr>
          <a:xfrm>
            <a:off x="3293616" y="852256"/>
            <a:ext cx="25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Flags and conversion rate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424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C95C29-080B-432B-A461-E47F93F25048}"/>
              </a:ext>
            </a:extLst>
          </p:cNvPr>
          <p:cNvGrpSpPr/>
          <p:nvPr/>
        </p:nvGrpSpPr>
        <p:grpSpPr>
          <a:xfrm>
            <a:off x="4972008" y="5591054"/>
            <a:ext cx="900880" cy="865551"/>
            <a:chOff x="2622642" y="3897618"/>
            <a:chExt cx="900880" cy="8655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C5F03C-5024-480E-B01B-97917FEC2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642" y="3897618"/>
              <a:ext cx="900880" cy="86555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7AA0F-D56F-4D7F-811B-E88CC3D036E0}"/>
                </a:ext>
              </a:extLst>
            </p:cNvPr>
            <p:cNvSpPr txBox="1"/>
            <p:nvPr/>
          </p:nvSpPr>
          <p:spPr>
            <a:xfrm>
              <a:off x="2791339" y="4163746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birthday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18B369-DA92-4AD4-B785-92B0BE859315}"/>
              </a:ext>
            </a:extLst>
          </p:cNvPr>
          <p:cNvGrpSpPr/>
          <p:nvPr/>
        </p:nvGrpSpPr>
        <p:grpSpPr>
          <a:xfrm>
            <a:off x="5023169" y="491956"/>
            <a:ext cx="828203" cy="740071"/>
            <a:chOff x="4478035" y="2542584"/>
            <a:chExt cx="828203" cy="7400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8F1762-8B03-4806-AAC5-ECAE9CD2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8035" y="2542584"/>
              <a:ext cx="828203" cy="74007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2D2259-119E-4630-97E8-F6A05289B298}"/>
                </a:ext>
              </a:extLst>
            </p:cNvPr>
            <p:cNvSpPr txBox="1"/>
            <p:nvPr/>
          </p:nvSpPr>
          <p:spPr>
            <a:xfrm>
              <a:off x="4590042" y="2754470"/>
              <a:ext cx="642821" cy="22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marriage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8C1DFE-8C2D-41D0-ADEC-3713058961EA}"/>
              </a:ext>
            </a:extLst>
          </p:cNvPr>
          <p:cNvGrpSpPr/>
          <p:nvPr/>
        </p:nvGrpSpPr>
        <p:grpSpPr>
          <a:xfrm>
            <a:off x="4954460" y="3036551"/>
            <a:ext cx="900880" cy="865551"/>
            <a:chOff x="5501060" y="2484013"/>
            <a:chExt cx="900880" cy="8655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B25D76-1FBC-46AF-9B9D-20BC3545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1060" y="2484013"/>
              <a:ext cx="900880" cy="8655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EB3078-01EB-4CBC-B223-521479A4DAD6}"/>
                </a:ext>
              </a:extLst>
            </p:cNvPr>
            <p:cNvSpPr txBox="1"/>
            <p:nvPr/>
          </p:nvSpPr>
          <p:spPr>
            <a:xfrm>
              <a:off x="5739978" y="2741242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child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FAFDD-E555-4FEC-BA89-8F4185F2F5DF}"/>
              </a:ext>
            </a:extLst>
          </p:cNvPr>
          <p:cNvGrpSpPr/>
          <p:nvPr/>
        </p:nvGrpSpPr>
        <p:grpSpPr>
          <a:xfrm>
            <a:off x="4986830" y="4276718"/>
            <a:ext cx="900880" cy="865551"/>
            <a:chOff x="8290040" y="2450608"/>
            <a:chExt cx="900880" cy="8655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F7C5A2-5BC4-4626-9887-00C504EF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0040" y="2450608"/>
              <a:ext cx="900880" cy="86555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88D30A-41DE-4C92-A1A5-3E2CC3285907}"/>
                </a:ext>
              </a:extLst>
            </p:cNvPr>
            <p:cNvSpPr txBox="1"/>
            <p:nvPr/>
          </p:nvSpPr>
          <p:spPr>
            <a:xfrm>
              <a:off x="8383235" y="2706235"/>
              <a:ext cx="797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fam claims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E993DE-4B47-45EB-80A8-7564F106AFE6}"/>
              </a:ext>
            </a:extLst>
          </p:cNvPr>
          <p:cNvGrpSpPr/>
          <p:nvPr/>
        </p:nvGrpSpPr>
        <p:grpSpPr>
          <a:xfrm>
            <a:off x="4964496" y="1785469"/>
            <a:ext cx="984179" cy="887379"/>
            <a:chOff x="1569310" y="787080"/>
            <a:chExt cx="1006605" cy="8655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6A412B6-BA10-43A2-9B8F-F1DF19CF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10" y="787080"/>
              <a:ext cx="900880" cy="86555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11256C-6E1D-48AE-811F-DD7405CCAD20}"/>
                </a:ext>
              </a:extLst>
            </p:cNvPr>
            <p:cNvSpPr txBox="1"/>
            <p:nvPr/>
          </p:nvSpPr>
          <p:spPr>
            <a:xfrm>
              <a:off x="1631098" y="1061299"/>
              <a:ext cx="944817" cy="233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Income change</a:t>
              </a:r>
              <a:endParaRPr lang="en-MY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C0E0FF9-506C-4606-8AF0-6A81F6B7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03" y="1232027"/>
            <a:ext cx="911225" cy="1440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626490-D2ED-4C3F-9EA6-E2952F36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550" y="3915102"/>
            <a:ext cx="1047750" cy="15049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B35A9F-6CE8-4750-9BFB-91A59D67D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263" y="1237282"/>
            <a:ext cx="895350" cy="15414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0E62C1-B449-4454-BF8B-CA1E85189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065" y="3915102"/>
            <a:ext cx="1028700" cy="15049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D0D87-9042-4E6B-8E74-8935A890DDEF}"/>
              </a:ext>
            </a:extLst>
          </p:cNvPr>
          <p:cNvCxnSpPr>
            <a:stCxn id="36" idx="3"/>
            <a:endCxn id="14" idx="1"/>
          </p:cNvCxnSpPr>
          <p:nvPr/>
        </p:nvCxnSpPr>
        <p:spPr>
          <a:xfrm flipV="1">
            <a:off x="2654765" y="861992"/>
            <a:ext cx="2368404" cy="380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6F78CB-144B-4DCA-B1EF-D492B704027F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 flipV="1">
            <a:off x="2596028" y="861992"/>
            <a:ext cx="2427141" cy="109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5621AB-DA6C-4F53-AE69-9FDEEF9621C0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2596028" y="1952438"/>
            <a:ext cx="2358432" cy="151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89A43-9160-471B-9AAD-6D8F738EEA4F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>
            <a:off x="2596028" y="1952438"/>
            <a:ext cx="2390802" cy="275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C178D7-67D0-4648-A3F0-89921528435F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>
            <a:off x="2654765" y="4667577"/>
            <a:ext cx="2332065" cy="4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36F76E-949F-4780-8522-D12DCBDAD641}"/>
              </a:ext>
            </a:extLst>
          </p:cNvPr>
          <p:cNvCxnSpPr>
            <a:cxnSpLocks/>
          </p:cNvCxnSpPr>
          <p:nvPr/>
        </p:nvCxnSpPr>
        <p:spPr>
          <a:xfrm flipV="1">
            <a:off x="2601230" y="3519365"/>
            <a:ext cx="2299695" cy="119825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03E62C-FF3C-4BE0-86F3-3C4C68B61E96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>
            <a:off x="5948675" y="2007997"/>
            <a:ext cx="2880588" cy="17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F00FD4-1D8E-41A3-95AA-38D08340F28D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 flipV="1">
            <a:off x="5948675" y="2186317"/>
            <a:ext cx="2843875" cy="248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97F1B-901F-4651-A788-4A19B9915274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5851372" y="861992"/>
            <a:ext cx="2977891" cy="114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271CE-C625-4F15-859A-DF9ED0C86B2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924424" y="927527"/>
            <a:ext cx="2868126" cy="374005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BFA720-E77F-4E77-88DE-2C8218DFB674}"/>
              </a:ext>
            </a:extLst>
          </p:cNvPr>
          <p:cNvSpPr txBox="1"/>
          <p:nvPr/>
        </p:nvSpPr>
        <p:spPr>
          <a:xfrm>
            <a:off x="8242779" y="3043956"/>
            <a:ext cx="264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Young single from big city</a:t>
            </a:r>
            <a:endParaRPr lang="en-MY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71A2AB-BF20-4BFC-8A8C-8B46B2F8ACB5}"/>
              </a:ext>
            </a:extLst>
          </p:cNvPr>
          <p:cNvSpPr txBox="1"/>
          <p:nvPr/>
        </p:nvSpPr>
        <p:spPr>
          <a:xfrm>
            <a:off x="956181" y="3036551"/>
            <a:ext cx="2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builder 30 </a:t>
            </a:r>
            <a:r>
              <a:rPr lang="en-US" b="1" dirty="0" err="1"/>
              <a:t>yr</a:t>
            </a:r>
            <a:r>
              <a:rPr lang="en-US" b="1" dirty="0"/>
              <a:t> old</a:t>
            </a:r>
            <a:endParaRPr lang="en-MY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387008-2CD2-4F0C-BDE0-E073395A1CAA}"/>
              </a:ext>
            </a:extLst>
          </p:cNvPr>
          <p:cNvSpPr txBox="1"/>
          <p:nvPr/>
        </p:nvSpPr>
        <p:spPr>
          <a:xfrm>
            <a:off x="639192" y="284085"/>
            <a:ext cx="3027286" cy="369332"/>
          </a:xfrm>
          <a:prstGeom prst="rect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Triggered to Repurchase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5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B01ED-CE72-4D9C-85D1-85FFD422F5D4}"/>
              </a:ext>
            </a:extLst>
          </p:cNvPr>
          <p:cNvSpPr txBox="1"/>
          <p:nvPr/>
        </p:nvSpPr>
        <p:spPr>
          <a:xfrm>
            <a:off x="5696298" y="3120704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maturing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89EB7-7C9A-4AAC-99E5-E566561EDC83}"/>
              </a:ext>
            </a:extLst>
          </p:cNvPr>
          <p:cNvSpPr txBox="1"/>
          <p:nvPr/>
        </p:nvSpPr>
        <p:spPr>
          <a:xfrm>
            <a:off x="8382174" y="2417427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Income change</a:t>
            </a:r>
            <a:endParaRPr lang="en-MY" sz="11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B7D12D-C0B3-4D2A-91CA-44865AB5D63E}"/>
              </a:ext>
            </a:extLst>
          </p:cNvPr>
          <p:cNvGrpSpPr/>
          <p:nvPr/>
        </p:nvGrpSpPr>
        <p:grpSpPr>
          <a:xfrm>
            <a:off x="1442972" y="2672711"/>
            <a:ext cx="632170" cy="709603"/>
            <a:chOff x="1569311" y="787080"/>
            <a:chExt cx="900880" cy="8655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23E41-7CD2-46BC-A6F4-53AF53DE3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11" y="787080"/>
              <a:ext cx="900880" cy="8655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4B0D2-E9D2-4A79-A12F-D82AD7B316E5}"/>
                </a:ext>
              </a:extLst>
            </p:cNvPr>
            <p:cNvSpPr txBox="1"/>
            <p:nvPr/>
          </p:nvSpPr>
          <p:spPr>
            <a:xfrm>
              <a:off x="1863928" y="1026501"/>
              <a:ext cx="468753" cy="3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21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CA7742E-5232-410B-815E-F65564F6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27" y="5080257"/>
            <a:ext cx="900880" cy="865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CDB4E-2C77-450C-8D95-22C32324E632}"/>
              </a:ext>
            </a:extLst>
          </p:cNvPr>
          <p:cNvSpPr txBox="1"/>
          <p:nvPr/>
        </p:nvSpPr>
        <p:spPr>
          <a:xfrm>
            <a:off x="4584145" y="5337486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call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FEA2D-D3CE-46FA-9EAB-B79AF15A407C}"/>
              </a:ext>
            </a:extLst>
          </p:cNvPr>
          <p:cNvSpPr txBox="1"/>
          <p:nvPr/>
        </p:nvSpPr>
        <p:spPr>
          <a:xfrm>
            <a:off x="5979994" y="4944128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marriage</a:t>
            </a:r>
            <a:endParaRPr lang="en-MY" sz="11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1131DF-D7EE-421D-9366-184E461179E4}"/>
              </a:ext>
            </a:extLst>
          </p:cNvPr>
          <p:cNvGrpSpPr/>
          <p:nvPr/>
        </p:nvGrpSpPr>
        <p:grpSpPr>
          <a:xfrm>
            <a:off x="8290040" y="2450608"/>
            <a:ext cx="900880" cy="865551"/>
            <a:chOff x="8290040" y="2450608"/>
            <a:chExt cx="900880" cy="8655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3BF67C-8715-49D6-930E-32D00FD0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0040" y="2450608"/>
              <a:ext cx="900880" cy="8655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58DE-8FCE-4678-99FF-19A6F65EAD55}"/>
                </a:ext>
              </a:extLst>
            </p:cNvPr>
            <p:cNvSpPr txBox="1"/>
            <p:nvPr/>
          </p:nvSpPr>
          <p:spPr>
            <a:xfrm>
              <a:off x="8383235" y="2706235"/>
              <a:ext cx="797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fam claims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F07277-2AFB-404D-95A2-BB5E3EBDC50A}"/>
              </a:ext>
            </a:extLst>
          </p:cNvPr>
          <p:cNvGrpSpPr/>
          <p:nvPr/>
        </p:nvGrpSpPr>
        <p:grpSpPr>
          <a:xfrm>
            <a:off x="5245858" y="189107"/>
            <a:ext cx="900880" cy="865551"/>
            <a:chOff x="2622642" y="3897618"/>
            <a:chExt cx="900880" cy="86555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260AFD-CE8D-4294-A670-A1596D82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642" y="3897618"/>
              <a:ext cx="900880" cy="8655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C13A71-040E-4F3B-9FF2-47C561F9826F}"/>
                </a:ext>
              </a:extLst>
            </p:cNvPr>
            <p:cNvSpPr txBox="1"/>
            <p:nvPr/>
          </p:nvSpPr>
          <p:spPr>
            <a:xfrm>
              <a:off x="2791339" y="4163746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birthday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E2E619-F731-44E7-BF2B-EAD4D42B9691}"/>
              </a:ext>
            </a:extLst>
          </p:cNvPr>
          <p:cNvGrpSpPr/>
          <p:nvPr/>
        </p:nvGrpSpPr>
        <p:grpSpPr>
          <a:xfrm>
            <a:off x="3612960" y="2576088"/>
            <a:ext cx="828203" cy="740071"/>
            <a:chOff x="4478035" y="2542584"/>
            <a:chExt cx="828203" cy="74007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8A7517-F73A-4BF7-8513-B9B2CBBB8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8035" y="2542584"/>
              <a:ext cx="828203" cy="74007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EFB019-AC73-4D29-9667-102638698584}"/>
                </a:ext>
              </a:extLst>
            </p:cNvPr>
            <p:cNvSpPr txBox="1"/>
            <p:nvPr/>
          </p:nvSpPr>
          <p:spPr>
            <a:xfrm>
              <a:off x="4590042" y="2754470"/>
              <a:ext cx="642821" cy="22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marriage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938EC2-9BD1-4195-A66D-4C77A1EC3266}"/>
              </a:ext>
            </a:extLst>
          </p:cNvPr>
          <p:cNvGrpSpPr/>
          <p:nvPr/>
        </p:nvGrpSpPr>
        <p:grpSpPr>
          <a:xfrm>
            <a:off x="6368540" y="2436219"/>
            <a:ext cx="900880" cy="865551"/>
            <a:chOff x="5501060" y="2484013"/>
            <a:chExt cx="900880" cy="8655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8042D2E-5224-412F-A15C-F6CAB502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1060" y="2484013"/>
              <a:ext cx="900880" cy="86555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D477E6-69C6-4174-9F2F-39679E28D346}"/>
                </a:ext>
              </a:extLst>
            </p:cNvPr>
            <p:cNvSpPr txBox="1"/>
            <p:nvPr/>
          </p:nvSpPr>
          <p:spPr>
            <a:xfrm>
              <a:off x="5739978" y="2741242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child</a:t>
              </a:r>
              <a:endParaRPr lang="en-MY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9DD2F96-C8A9-49B7-A6AD-980C01CF1FFE}"/>
              </a:ext>
            </a:extLst>
          </p:cNvPr>
          <p:cNvSpPr txBox="1"/>
          <p:nvPr/>
        </p:nvSpPr>
        <p:spPr>
          <a:xfrm>
            <a:off x="1980153" y="11435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05E78C-0125-4271-9EAA-D5DEF51C6B2F}"/>
              </a:ext>
            </a:extLst>
          </p:cNvPr>
          <p:cNvCxnSpPr>
            <a:cxnSpLocks/>
          </p:cNvCxnSpPr>
          <p:nvPr/>
        </p:nvCxnSpPr>
        <p:spPr>
          <a:xfrm>
            <a:off x="5874232" y="3436087"/>
            <a:ext cx="4068758" cy="28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C80E9C-CD92-42FC-9EE8-501AEE1802AD}"/>
              </a:ext>
            </a:extLst>
          </p:cNvPr>
          <p:cNvCxnSpPr>
            <a:cxnSpLocks/>
          </p:cNvCxnSpPr>
          <p:nvPr/>
        </p:nvCxnSpPr>
        <p:spPr>
          <a:xfrm flipH="1">
            <a:off x="1036602" y="3436087"/>
            <a:ext cx="4837631" cy="21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9F9E69-B297-4A44-A131-81EFD0E1DD88}"/>
              </a:ext>
            </a:extLst>
          </p:cNvPr>
          <p:cNvSpPr txBox="1"/>
          <p:nvPr/>
        </p:nvSpPr>
        <p:spPr>
          <a:xfrm>
            <a:off x="8732729" y="3540229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Family</a:t>
            </a:r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BA240-F1CA-40F6-BA22-C3B9972180CD}"/>
              </a:ext>
            </a:extLst>
          </p:cNvPr>
          <p:cNvSpPr txBox="1"/>
          <p:nvPr/>
        </p:nvSpPr>
        <p:spPr>
          <a:xfrm>
            <a:off x="586162" y="3474462"/>
            <a:ext cx="9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17</a:t>
            </a:r>
            <a:endParaRPr lang="en-M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04CE05-406B-4ADE-8B45-81BE6FC6FF45}"/>
              </a:ext>
            </a:extLst>
          </p:cNvPr>
          <p:cNvSpPr txBox="1"/>
          <p:nvPr/>
        </p:nvSpPr>
        <p:spPr>
          <a:xfrm>
            <a:off x="2275682" y="3487711"/>
            <a:ext cx="140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 Single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B60638-BECE-4FB6-A19E-0084F1A0327D}"/>
              </a:ext>
            </a:extLst>
          </p:cNvPr>
          <p:cNvSpPr txBox="1"/>
          <p:nvPr/>
        </p:nvSpPr>
        <p:spPr>
          <a:xfrm>
            <a:off x="5966682" y="3544483"/>
            <a:ext cx="160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Mature Couple</a:t>
            </a:r>
            <a:endParaRPr lang="en-M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69C21-AE11-4EDF-8BF7-50AFF99185F5}"/>
              </a:ext>
            </a:extLst>
          </p:cNvPr>
          <p:cNvSpPr txBox="1"/>
          <p:nvPr/>
        </p:nvSpPr>
        <p:spPr>
          <a:xfrm>
            <a:off x="3967152" y="3490757"/>
            <a:ext cx="160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Mature Single</a:t>
            </a:r>
            <a:endParaRPr lang="en-MY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6875E8-750D-4F87-9E13-AF15086B518D}"/>
              </a:ext>
            </a:extLst>
          </p:cNvPr>
          <p:cNvCxnSpPr>
            <a:cxnSpLocks/>
          </p:cNvCxnSpPr>
          <p:nvPr/>
        </p:nvCxnSpPr>
        <p:spPr>
          <a:xfrm>
            <a:off x="1349406" y="3857043"/>
            <a:ext cx="2995821" cy="121789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13AEDB-2F4B-4F89-B094-2780D6EE3E42}"/>
              </a:ext>
            </a:extLst>
          </p:cNvPr>
          <p:cNvCxnSpPr>
            <a:cxnSpLocks/>
          </p:cNvCxnSpPr>
          <p:nvPr/>
        </p:nvCxnSpPr>
        <p:spPr>
          <a:xfrm>
            <a:off x="2884373" y="3808257"/>
            <a:ext cx="1790657" cy="132819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67FAC6-A356-4414-AC89-99F0410F78E1}"/>
              </a:ext>
            </a:extLst>
          </p:cNvPr>
          <p:cNvCxnSpPr>
            <a:cxnSpLocks/>
          </p:cNvCxnSpPr>
          <p:nvPr/>
        </p:nvCxnSpPr>
        <p:spPr>
          <a:xfrm flipH="1">
            <a:off x="5294672" y="3909561"/>
            <a:ext cx="3763786" cy="155873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7B0EBB-19D7-45EC-B1E4-75BC2D01F320}"/>
              </a:ext>
            </a:extLst>
          </p:cNvPr>
          <p:cNvCxnSpPr>
            <a:cxnSpLocks/>
          </p:cNvCxnSpPr>
          <p:nvPr/>
        </p:nvCxnSpPr>
        <p:spPr>
          <a:xfrm flipH="1">
            <a:off x="5057237" y="3957950"/>
            <a:ext cx="1558204" cy="1183103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74BCB8-522D-4E5F-9D7C-71FA9328CEC6}"/>
              </a:ext>
            </a:extLst>
          </p:cNvPr>
          <p:cNvCxnSpPr>
            <a:cxnSpLocks/>
          </p:cNvCxnSpPr>
          <p:nvPr/>
        </p:nvCxnSpPr>
        <p:spPr>
          <a:xfrm flipH="1">
            <a:off x="5396699" y="4214361"/>
            <a:ext cx="3966559" cy="135179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160803-CCD1-49EC-A0A1-35989F13797F}"/>
              </a:ext>
            </a:extLst>
          </p:cNvPr>
          <p:cNvCxnSpPr>
            <a:cxnSpLocks/>
          </p:cNvCxnSpPr>
          <p:nvPr/>
        </p:nvCxnSpPr>
        <p:spPr>
          <a:xfrm>
            <a:off x="4857541" y="3909561"/>
            <a:ext cx="0" cy="1102147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6A1D1C-387F-408E-ABF8-15705E9FD28A}"/>
              </a:ext>
            </a:extLst>
          </p:cNvPr>
          <p:cNvCxnSpPr>
            <a:cxnSpLocks/>
          </p:cNvCxnSpPr>
          <p:nvPr/>
        </p:nvCxnSpPr>
        <p:spPr>
          <a:xfrm flipV="1">
            <a:off x="4865068" y="1026501"/>
            <a:ext cx="931084" cy="2285703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405090-D569-4A43-A282-39CD28B712F6}"/>
              </a:ext>
            </a:extLst>
          </p:cNvPr>
          <p:cNvCxnSpPr>
            <a:cxnSpLocks/>
          </p:cNvCxnSpPr>
          <p:nvPr/>
        </p:nvCxnSpPr>
        <p:spPr>
          <a:xfrm flipV="1">
            <a:off x="2029631" y="956391"/>
            <a:ext cx="3162423" cy="181042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3DB892-92A7-410A-9345-684D4578380C}"/>
              </a:ext>
            </a:extLst>
          </p:cNvPr>
          <p:cNvCxnSpPr>
            <a:cxnSpLocks/>
          </p:cNvCxnSpPr>
          <p:nvPr/>
        </p:nvCxnSpPr>
        <p:spPr>
          <a:xfrm flipH="1" flipV="1">
            <a:off x="5898092" y="1030058"/>
            <a:ext cx="297460" cy="222145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30D892-37AC-4499-9232-8025D659B186}"/>
              </a:ext>
            </a:extLst>
          </p:cNvPr>
          <p:cNvCxnSpPr>
            <a:cxnSpLocks/>
          </p:cNvCxnSpPr>
          <p:nvPr/>
        </p:nvCxnSpPr>
        <p:spPr>
          <a:xfrm flipV="1">
            <a:off x="2698305" y="1187707"/>
            <a:ext cx="2571944" cy="2158394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73160A-7BA4-48CE-9A6C-B5AE0EFC1E02}"/>
              </a:ext>
            </a:extLst>
          </p:cNvPr>
          <p:cNvCxnSpPr>
            <a:cxnSpLocks/>
          </p:cNvCxnSpPr>
          <p:nvPr/>
        </p:nvCxnSpPr>
        <p:spPr>
          <a:xfrm flipH="1" flipV="1">
            <a:off x="6212674" y="1089746"/>
            <a:ext cx="1999171" cy="2145683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DE01BE-1F97-4F4B-A592-0558F1BA41F2}"/>
              </a:ext>
            </a:extLst>
          </p:cNvPr>
          <p:cNvSpPr txBox="1"/>
          <p:nvPr/>
        </p:nvSpPr>
        <p:spPr>
          <a:xfrm flipH="1">
            <a:off x="560928" y="320124"/>
            <a:ext cx="2617277" cy="369332"/>
          </a:xfrm>
          <a:prstGeom prst="rect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>
                <a:solidFill>
                  <a:schemeClr val="bg1"/>
                </a:solidFill>
              </a:rPr>
              <a:t> To Repurchase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17">
            <a:extLst>
              <a:ext uri="{FF2B5EF4-FFF2-40B4-BE49-F238E27FC236}">
                <a16:creationId xmlns:a16="http://schemas.microsoft.com/office/drawing/2014/main" id="{4CDF9D43-8076-4125-A8E4-9FB615B1A3D8}"/>
              </a:ext>
            </a:extLst>
          </p:cNvPr>
          <p:cNvSpPr txBox="1"/>
          <p:nvPr/>
        </p:nvSpPr>
        <p:spPr>
          <a:xfrm>
            <a:off x="946372" y="554513"/>
            <a:ext cx="10124081" cy="48760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 and Validation</a:t>
            </a:r>
            <a:endParaRPr sz="2000" b="1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8456F-ED02-4C32-9DB3-D7053568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39" y="3525553"/>
            <a:ext cx="9312922" cy="239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86A31-DFD0-4C74-B2E8-3D5AEDB0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49" y="1428750"/>
            <a:ext cx="2676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2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180</Words>
  <Application>Microsoft Office PowerPoint</Application>
  <PresentationFormat>Widescreen</PresentationFormat>
  <Paragraphs>61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Fira Sans Extra Condensed Medium</vt:lpstr>
      <vt:lpstr>Office Theme</vt:lpstr>
      <vt:lpstr>PowerPoint Presentation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recommender systems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Choong</dc:creator>
  <cp:lastModifiedBy>Joe Choong</cp:lastModifiedBy>
  <cp:revision>1</cp:revision>
  <dcterms:created xsi:type="dcterms:W3CDTF">2021-09-06T14:37:53Z</dcterms:created>
  <dcterms:modified xsi:type="dcterms:W3CDTF">2021-09-16T14:11:49Z</dcterms:modified>
</cp:coreProperties>
</file>