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991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23269"/>
            <a:ext cx="8420100" cy="345317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209614"/>
            <a:ext cx="7429500" cy="2394722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05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86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528079"/>
            <a:ext cx="2135981" cy="84056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528079"/>
            <a:ext cx="6284119" cy="84056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669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04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472790"/>
            <a:ext cx="8543925" cy="4125903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6637725"/>
            <a:ext cx="8543925" cy="2169715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82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640395"/>
            <a:ext cx="4210050" cy="62933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640395"/>
            <a:ext cx="4210050" cy="62933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3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81"/>
            <a:ext cx="8543925" cy="19171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2431460"/>
            <a:ext cx="4190702" cy="119162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3623081"/>
            <a:ext cx="4190702" cy="53290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2431460"/>
            <a:ext cx="4211340" cy="119162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3623081"/>
            <a:ext cx="4211340" cy="53290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390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7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45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61247"/>
            <a:ext cx="3194943" cy="2314363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428111"/>
            <a:ext cx="5014913" cy="7048706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975610"/>
            <a:ext cx="3194943" cy="5512686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96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61247"/>
            <a:ext cx="3194943" cy="2314363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428111"/>
            <a:ext cx="5014913" cy="7048706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975610"/>
            <a:ext cx="3194943" cy="5512686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63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528081"/>
            <a:ext cx="8543925" cy="191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640395"/>
            <a:ext cx="8543925" cy="629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9193168"/>
            <a:ext cx="2228850" cy="52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0282-FC22-8C49-B395-51B6AD8005F2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9193168"/>
            <a:ext cx="3343275" cy="52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9193168"/>
            <a:ext cx="2228850" cy="52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C82E-90AA-234F-8EF7-3968B6E5AB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45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://www.sthda.com/english/wiki/ggplot2-density-plot-quick-start-guide-r-software-and-data-visualization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ggplot2 density plot : Quick start guide - R software and data visualization - Easy ...">
            <a:extLst>
              <a:ext uri="{FF2B5EF4-FFF2-40B4-BE49-F238E27FC236}">
                <a16:creationId xmlns:a16="http://schemas.microsoft.com/office/drawing/2014/main" id="{728CE4BA-0E43-CC43-8557-3177026D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1536" y="3067633"/>
            <a:ext cx="1070007" cy="856006"/>
          </a:xfrm>
          <a:prstGeom prst="rect">
            <a:avLst/>
          </a:prstGeom>
        </p:spPr>
      </p:pic>
      <p:pic>
        <p:nvPicPr>
          <p:cNvPr id="9" name="Picture 2" descr="DT: An R interface to the DataTables library | R-bloggers">
            <a:extLst>
              <a:ext uri="{FF2B5EF4-FFF2-40B4-BE49-F238E27FC236}">
                <a16:creationId xmlns:a16="http://schemas.microsoft.com/office/drawing/2014/main" id="{E0ECD2D1-ABE1-C346-9576-5C04865E8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78" y="3977335"/>
            <a:ext cx="939747" cy="59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rkdown - Wikipedia">
            <a:extLst>
              <a:ext uri="{FF2B5EF4-FFF2-40B4-BE49-F238E27FC236}">
                <a16:creationId xmlns:a16="http://schemas.microsoft.com/office/drawing/2014/main" id="{4B5046EA-BBE8-3848-AF66-A79F570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03" y="853784"/>
            <a:ext cx="847849" cy="52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 (programming language) - Wikipedia">
            <a:extLst>
              <a:ext uri="{FF2B5EF4-FFF2-40B4-BE49-F238E27FC236}">
                <a16:creationId xmlns:a16="http://schemas.microsoft.com/office/drawing/2014/main" id="{BC461422-4E27-5D4C-882D-308FD77A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45" y="848452"/>
            <a:ext cx="684989" cy="5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n macOS my .Rmd files are set to open with RStudio but display the wrong  icon - RStudio IDE - RStudio Community">
            <a:extLst>
              <a:ext uri="{FF2B5EF4-FFF2-40B4-BE49-F238E27FC236}">
                <a16:creationId xmlns:a16="http://schemas.microsoft.com/office/drawing/2014/main" id="{64D45D09-00A8-F347-9C47-682DC900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65" y="2249209"/>
            <a:ext cx="847848" cy="8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Pubs - WQD7001 Tutorial Week 11">
            <a:extLst>
              <a:ext uri="{FF2B5EF4-FFF2-40B4-BE49-F238E27FC236}">
                <a16:creationId xmlns:a16="http://schemas.microsoft.com/office/drawing/2014/main" id="{54202B16-9F7E-5D46-B988-15A9D3A4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65" y="3591060"/>
            <a:ext cx="847849" cy="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9DF91E-83CD-A94A-9F05-C3534DCB10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8853" y="5047052"/>
            <a:ext cx="732873" cy="893747"/>
          </a:xfrm>
          <a:prstGeom prst="rect">
            <a:avLst/>
          </a:prstGeom>
        </p:spPr>
      </p:pic>
      <p:pic>
        <p:nvPicPr>
          <p:cNvPr id="16" name="Picture 6" descr="Pandoc: markup to markup transfer">
            <a:extLst>
              <a:ext uri="{FF2B5EF4-FFF2-40B4-BE49-F238E27FC236}">
                <a16:creationId xmlns:a16="http://schemas.microsoft.com/office/drawing/2014/main" id="{68C3FF38-B58B-CC45-8759-32FCEC4E1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81" y="6539908"/>
            <a:ext cx="1162016" cy="7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23C57D-0798-B247-A45F-BE60F492DC4E}"/>
              </a:ext>
            </a:extLst>
          </p:cNvPr>
          <p:cNvGrpSpPr/>
          <p:nvPr/>
        </p:nvGrpSpPr>
        <p:grpSpPr>
          <a:xfrm>
            <a:off x="1846116" y="8228279"/>
            <a:ext cx="809525" cy="954256"/>
            <a:chOff x="7163516" y="1461628"/>
            <a:chExt cx="4367747" cy="5738646"/>
          </a:xfrm>
        </p:grpSpPr>
        <p:pic>
          <p:nvPicPr>
            <p:cNvPr id="20" name="Picture 16" descr="Icon Pdf - Transparent Background Pdf Icon, HD Png Download , Transparent  Png Image - PNGitem">
              <a:extLst>
                <a:ext uri="{FF2B5EF4-FFF2-40B4-BE49-F238E27FC236}">
                  <a16:creationId xmlns:a16="http://schemas.microsoft.com/office/drawing/2014/main" id="{A323217B-AAAA-B246-8B4A-347B2E5F6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516" y="1461628"/>
              <a:ext cx="4367747" cy="573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D6A785-ECC0-9444-8581-8BBE4102A4A2}"/>
                </a:ext>
              </a:extLst>
            </p:cNvPr>
            <p:cNvSpPr/>
            <p:nvPr/>
          </p:nvSpPr>
          <p:spPr>
            <a:xfrm>
              <a:off x="7748973" y="3244511"/>
              <a:ext cx="3191183" cy="3240489"/>
            </a:xfrm>
            <a:prstGeom prst="rect">
              <a:avLst/>
            </a:prstGeom>
            <a:solidFill>
              <a:srgbClr val="FD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2249" tIns="66125" rIns="132249" bIns="66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ore-KR" altLang="en-US" sz="2603"/>
            </a:p>
          </p:txBody>
        </p:sp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id="{7AE1B319-C1B6-8946-9E25-454107101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418" y="4625497"/>
              <a:ext cx="2706291" cy="112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8" descr="Orange HTML icon (png logo symbol)">
            <a:extLst>
              <a:ext uri="{FF2B5EF4-FFF2-40B4-BE49-F238E27FC236}">
                <a16:creationId xmlns:a16="http://schemas.microsoft.com/office/drawing/2014/main" id="{8DE75014-C364-F147-B688-51C498CF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234" y="8228279"/>
            <a:ext cx="1063812" cy="10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Microsoft Word 2013 Logo PNG Transparent &amp;amp; SVG Vector - Freebie Supply">
            <a:extLst>
              <a:ext uri="{FF2B5EF4-FFF2-40B4-BE49-F238E27FC236}">
                <a16:creationId xmlns:a16="http://schemas.microsoft.com/office/drawing/2014/main" id="{443D318E-9C5F-AD42-ACD8-3BC53A94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54" y="8228279"/>
            <a:ext cx="791082" cy="77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9043D4-24EB-8345-91D7-E51C46DF806C}"/>
              </a:ext>
            </a:extLst>
          </p:cNvPr>
          <p:cNvSpPr txBox="1"/>
          <p:nvPr/>
        </p:nvSpPr>
        <p:spPr>
          <a:xfrm>
            <a:off x="3759145" y="470297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Markdown 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문서</a:t>
            </a:r>
            <a:endParaRPr kumimoji="1" lang="ko-Kore-KR" altLang="en-US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0DAAA-B153-0B46-ADE8-4086B06888D9}"/>
              </a:ext>
            </a:extLst>
          </p:cNvPr>
          <p:cNvSpPr txBox="1"/>
          <p:nvPr/>
        </p:nvSpPr>
        <p:spPr>
          <a:xfrm>
            <a:off x="2250493" y="492753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코드 청크</a:t>
            </a:r>
            <a:endParaRPr kumimoji="1" lang="ko-Kore-KR" altLang="en-US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51A99934-BE00-DC4B-87FD-891D07BE66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897723" y="1361642"/>
            <a:ext cx="868883" cy="906249"/>
          </a:xfrm>
          <a:prstGeom prst="bentConnector3">
            <a:avLst>
              <a:gd name="adj1" fmla="val 34565"/>
            </a:avLst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A00963C-D061-FE40-B8E6-6240AF8023D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3730774" y="1429755"/>
            <a:ext cx="873970" cy="764939"/>
          </a:xfrm>
          <a:prstGeom prst="bentConnector3">
            <a:avLst>
              <a:gd name="adj1" fmla="val 34655"/>
            </a:avLst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7B6F3B-9822-864B-8151-ECE6BDA9AD09}"/>
              </a:ext>
            </a:extLst>
          </p:cNvPr>
          <p:cNvSpPr txBox="1"/>
          <p:nvPr/>
        </p:nvSpPr>
        <p:spPr>
          <a:xfrm>
            <a:off x="3897487" y="1772350"/>
            <a:ext cx="2432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 Markdown</a:t>
            </a:r>
            <a:r>
              <a:rPr kumimoji="1" lang="ko-KR" altLang="en-US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문서</a:t>
            </a:r>
            <a:r>
              <a:rPr kumimoji="1" lang="en-US" altLang="ko-KR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작성</a:t>
            </a:r>
            <a:endParaRPr kumimoji="1" lang="ko-Kore-KR" altLang="en-US" sz="1600" dirty="0">
              <a:solidFill>
                <a:srgbClr val="0070C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3E87AC1-FFD2-FC4B-BF0E-6B0DD6DF768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785289" y="3097057"/>
            <a:ext cx="1" cy="494003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4EB65B-0807-A746-B77B-93992E59FBC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785290" y="4574564"/>
            <a:ext cx="0" cy="472488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CD7A1DA-04CB-A44C-846A-1431B074F26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785289" y="5940799"/>
            <a:ext cx="1" cy="599109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445CA4B3-8009-104A-A847-B158582C94B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5400000">
            <a:off x="2548649" y="6991638"/>
            <a:ext cx="938871" cy="153441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0162523-E6A5-314D-A97B-CD16BE29E9C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4068507" y="7006190"/>
            <a:ext cx="938871" cy="150530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FCC8E6A-62D7-994F-A5F6-8D7D301A2E30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3314280" y="7757269"/>
            <a:ext cx="938871" cy="314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0FC292-964F-4B4C-8231-41579C5161A8}"/>
              </a:ext>
            </a:extLst>
          </p:cNvPr>
          <p:cNvSpPr txBox="1"/>
          <p:nvPr/>
        </p:nvSpPr>
        <p:spPr>
          <a:xfrm>
            <a:off x="1809707" y="2474239"/>
            <a:ext cx="167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R Markdown</a:t>
            </a:r>
            <a:r>
              <a:rPr kumimoji="1"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4238B0-DF6D-1240-BD8F-F0D12C13845A}"/>
              </a:ext>
            </a:extLst>
          </p:cNvPr>
          <p:cNvSpPr txBox="1"/>
          <p:nvPr/>
        </p:nvSpPr>
        <p:spPr>
          <a:xfrm>
            <a:off x="2492459" y="3870382"/>
            <a:ext cx="111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knitr</a:t>
            </a:r>
            <a:endParaRPr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AF9077-732E-7E4A-9DED-093552B289A0}"/>
              </a:ext>
            </a:extLst>
          </p:cNvPr>
          <p:cNvSpPr txBox="1"/>
          <p:nvPr/>
        </p:nvSpPr>
        <p:spPr>
          <a:xfrm>
            <a:off x="2077931" y="5321747"/>
            <a:ext cx="150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Markdown</a:t>
            </a:r>
            <a:endParaRPr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FBE8C5-7C79-B34B-97E1-3921344DF19A}"/>
              </a:ext>
            </a:extLst>
          </p:cNvPr>
          <p:cNvSpPr txBox="1"/>
          <p:nvPr/>
        </p:nvSpPr>
        <p:spPr>
          <a:xfrm>
            <a:off x="2212043" y="6776273"/>
            <a:ext cx="150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Pandoc</a:t>
            </a:r>
            <a:endParaRPr lang="ko-Kore-KR" altLang="en-US" dirty="0"/>
          </a:p>
        </p:txBody>
      </p:sp>
      <p:pic>
        <p:nvPicPr>
          <p:cNvPr id="65" name="Picture 6" descr="Markdown - Wikipedia">
            <a:extLst>
              <a:ext uri="{FF2B5EF4-FFF2-40B4-BE49-F238E27FC236}">
                <a16:creationId xmlns:a16="http://schemas.microsoft.com/office/drawing/2014/main" id="{10448569-6866-454F-8C87-A0A817BA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37" y="3662911"/>
            <a:ext cx="847849" cy="52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3DCEEE5-2BAE-D045-9A0F-99DB70B6DF9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09214" y="4074314"/>
            <a:ext cx="997983" cy="8498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476695-C368-1D4A-88B5-B3FC91253E1C}"/>
              </a:ext>
            </a:extLst>
          </p:cNvPr>
          <p:cNvSpPr txBox="1"/>
          <p:nvPr/>
        </p:nvSpPr>
        <p:spPr>
          <a:xfrm>
            <a:off x="4457400" y="7098573"/>
            <a:ext cx="290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r>
              <a:rPr lang="en-US" altLang="ko-KR" dirty="0"/>
              <a:t>Markdown </a:t>
            </a:r>
            <a:r>
              <a:rPr lang="ko-KR" altLang="en-US" dirty="0"/>
              <a:t>문서를 </a:t>
            </a:r>
            <a:endParaRPr lang="en-US" altLang="ko-KR" dirty="0"/>
          </a:p>
          <a:p>
            <a:r>
              <a:rPr lang="ko-KR" altLang="en-US" dirty="0"/>
              <a:t>다른 문서 형식으로 변환</a:t>
            </a:r>
            <a:endParaRPr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B317C-D1C2-C241-B719-5418D5CD0DB6}"/>
              </a:ext>
            </a:extLst>
          </p:cNvPr>
          <p:cNvSpPr txBox="1"/>
          <p:nvPr/>
        </p:nvSpPr>
        <p:spPr>
          <a:xfrm>
            <a:off x="5060970" y="2551183"/>
            <a:ext cx="243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r>
              <a:rPr lang="en-US" altLang="ko-Kore-KR" dirty="0"/>
              <a:t>R </a:t>
            </a:r>
            <a:r>
              <a:rPr lang="ko-KR" altLang="en-US" dirty="0"/>
              <a:t>코드 청크 실행결과 </a:t>
            </a:r>
            <a:endParaRPr lang="en-US" altLang="ko-KR" dirty="0"/>
          </a:p>
          <a:p>
            <a:r>
              <a:rPr lang="en-US" altLang="ko-KR" dirty="0"/>
              <a:t>Markdown</a:t>
            </a:r>
            <a:r>
              <a:rPr lang="ko-KR" altLang="en-US" dirty="0"/>
              <a:t>과 매시 업</a:t>
            </a:r>
            <a:endParaRPr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32E784-7264-4C47-B91B-D3298E896FF2}"/>
              </a:ext>
            </a:extLst>
          </p:cNvPr>
          <p:cNvSpPr txBox="1"/>
          <p:nvPr/>
        </p:nvSpPr>
        <p:spPr>
          <a:xfrm>
            <a:off x="3951291" y="4641531"/>
            <a:ext cx="2432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Markdown</a:t>
            </a:r>
            <a:r>
              <a:rPr kumimoji="1" lang="ko-KR" altLang="en-US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문서</a:t>
            </a:r>
            <a:r>
              <a:rPr kumimoji="1" lang="en-US" altLang="ko-KR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생성</a:t>
            </a:r>
            <a:endParaRPr kumimoji="1" lang="ko-Kore-KR" altLang="en-US" sz="1600" dirty="0">
              <a:solidFill>
                <a:srgbClr val="0070C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DF853B-DB06-644E-A152-459FB51829BA}"/>
              </a:ext>
            </a:extLst>
          </p:cNvPr>
          <p:cNvSpPr txBox="1"/>
          <p:nvPr/>
        </p:nvSpPr>
        <p:spPr>
          <a:xfrm>
            <a:off x="2220443" y="6048368"/>
            <a:ext cx="196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2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Pandoc </a:t>
            </a:r>
            <a:r>
              <a:rPr kumimoji="1" lang="ko-KR" altLang="en-US" sz="1600" dirty="0">
                <a:solidFill>
                  <a:schemeClr val="accent2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호출</a:t>
            </a:r>
            <a:endParaRPr kumimoji="1" lang="ko-Kore-KR" altLang="en-US" sz="1600" dirty="0">
              <a:solidFill>
                <a:schemeClr val="accent2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FB6765-4C5E-F549-9C86-2F58123984E9}"/>
              </a:ext>
            </a:extLst>
          </p:cNvPr>
          <p:cNvSpPr txBox="1"/>
          <p:nvPr/>
        </p:nvSpPr>
        <p:spPr>
          <a:xfrm>
            <a:off x="2274739" y="3167106"/>
            <a:ext cx="196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accent2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r>
              <a:rPr lang="en-US" altLang="ko-Kore-KR" dirty="0"/>
              <a:t>knitr </a:t>
            </a:r>
            <a:r>
              <a:rPr lang="ko-KR" altLang="en-US" dirty="0"/>
              <a:t>호출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0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35</Words>
  <Application>Microsoft Macintosh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NanumSquare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충현</dc:creator>
  <cp:lastModifiedBy>유 충현</cp:lastModifiedBy>
  <cp:revision>1</cp:revision>
  <dcterms:created xsi:type="dcterms:W3CDTF">2021-10-31T02:25:04Z</dcterms:created>
  <dcterms:modified xsi:type="dcterms:W3CDTF">2021-10-31T02:56:50Z</dcterms:modified>
</cp:coreProperties>
</file>