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Relationship Id="rId37" Type="http://schemas.openxmlformats.org/officeDocument/2006/relationships/slide" Target="slides/slide3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1c129b4a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73b96cd0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794f6cb5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71a94e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35bce4cb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5b6cee41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5e3a731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72edcf58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7588364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3eaa7597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619519b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1840441c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3bfb3f0d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709118ca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3fe0a3ae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436a803f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45d92670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1ef29b74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50a6bf7e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324ca579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2168f4e6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57f3b1fe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1687157c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38a3c64b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673fef48.png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432b5f20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8a7e8a3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5a2c693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37ab2269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8ffbee6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5f75da1a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80dafa6b6bb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choonghyunryu</cp:lastModifiedBy>
  <cp:revision>5</cp:revision>
  <dcterms:created xsi:type="dcterms:W3CDTF">2021-02-25T16:47:46Z</dcterms:created>
  <dcterms:modified xsi:type="dcterms:W3CDTF">2021-11-19T07:22:24Z</dcterms:modified>
</cp:coreProperties>
</file>