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Relationship Id="rId23" Type="http://schemas.openxmlformats.org/officeDocument/2006/relationships/slide" Target="slides/slide18.xml"/>
<Relationship Id="rId24" Type="http://schemas.openxmlformats.org/officeDocument/2006/relationships/slide" Target="slides/slide19.xml"/>
<Relationship Id="rId25" Type="http://schemas.openxmlformats.org/officeDocument/2006/relationships/slide" Target="slides/slide20.xml"/>
<Relationship Id="rId26" Type="http://schemas.openxmlformats.org/officeDocument/2006/relationships/slide" Target="slides/slide21.xml"/>
<Relationship Id="rId27" Type="http://schemas.openxmlformats.org/officeDocument/2006/relationships/slide" Target="slides/slide22.xml"/>
<Relationship Id="rId28" Type="http://schemas.openxmlformats.org/officeDocument/2006/relationships/slide" Target="slides/slide23.xml"/>
<Relationship Id="rId29" Type="http://schemas.openxmlformats.org/officeDocument/2006/relationships/slide" Target="slides/slide24.xml"/>
<Relationship Id="rId30" Type="http://schemas.openxmlformats.org/officeDocument/2006/relationships/slide" Target="slides/slide25.xml"/>
<Relationship Id="rId31" Type="http://schemas.openxmlformats.org/officeDocument/2006/relationships/slide" Target="slides/slide26.xml"/>
<Relationship Id="rId32" Type="http://schemas.openxmlformats.org/officeDocument/2006/relationships/slide" Target="slides/slide27.xml"/>
<Relationship Id="rId33" Type="http://schemas.openxmlformats.org/officeDocument/2006/relationships/slide" Target="slides/slide28.xml"/>
<Relationship Id="rId34" Type="http://schemas.openxmlformats.org/officeDocument/2006/relationships/slide" Target="slides/slide29.xml"/>
<Relationship Id="rId35" Type="http://schemas.openxmlformats.org/officeDocument/2006/relationships/slide" Target="slides/slide30.xml"/>
<Relationship Id="rId36" Type="http://schemas.openxmlformats.org/officeDocument/2006/relationships/slide" Target="slides/slide3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0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1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4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2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0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8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9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8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1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7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0f834afeced.png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0f83342c2579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0f8380f876d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0f83217a9e37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0f832a8c3f9.png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0f831fc67349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0f8353250e8c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0f831f2633db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0f837e157dd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0f833cd32468.png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0f83ff50778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0f8324079303.png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0f8349c68de8.png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0f8319b67313.png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0f8370187a24.png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0f837b8dcfb2.png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0f83409b5e84.png"/>
</Relationships>

</file>

<file path=ppt/slides/_rels/slide2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0f8350856f96.png"/>
</Relationships>

</file>

<file path=ppt/slides/_rels/slide2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0f833ae17a53.png"/>
</Relationships>

</file>

<file path=ppt/slides/_rels/slide2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0f837d1bb182.png"/>
</Relationships>

</file>

<file path=ppt/slides/_rels/slide2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0f83206a697b.png"/>
</Relationships>

</file>

<file path=ppt/slides/_rels/slide2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0f83128b8d0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0f833baf5374.png"/>
</Relationships>

</file>

<file path=ppt/slides/_rels/slide3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0f834f3c2387.png"/>
</Relationships>

</file>

<file path=ppt/slides/_rels/slide3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0f8364f0298f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0f8373c7a73d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0f836710fe70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0f831fd3871d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0f83292c797e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0f834b23641e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0f835bf63a86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>choonghyunryu</cp:lastModifiedBy>
  <cp:revision>5</cp:revision>
  <dcterms:created xsi:type="dcterms:W3CDTF">2021-02-25T16:47:46Z</dcterms:created>
  <dcterms:modified xsi:type="dcterms:W3CDTF">2021-11-13T18:02:05Z</dcterms:modified>
</cp:coreProperties>
</file>