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6cde8c0c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18fce64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4e44df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65f20bfb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10cf0668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177e9a91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1581824f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774fc115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2b132f2f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cb48f0d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d589050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9969701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5b3639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5fa6f05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7ce0f507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5b9161d2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159e1826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3de9490f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2dd9f4c9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1b2f754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6e603274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2f7a892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397e5e78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4c96c69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1d0126d4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9ea45b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13e248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705fb4a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6a92b69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7513bb1a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471971c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68bf516741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choonghyunryu</cp:lastModifiedBy>
  <cp:revision>5</cp:revision>
  <dcterms:created xsi:type="dcterms:W3CDTF">2021-02-25T16:47:46Z</dcterms:created>
  <dcterms:modified xsi:type="dcterms:W3CDTF">2021-11-16T23:17:46Z</dcterms:modified>
</cp:coreProperties>
</file>