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Relationship Id="rId24" Type="http://schemas.openxmlformats.org/officeDocument/2006/relationships/slide" Target="slides/slide19.xml"/>
<Relationship Id="rId25" Type="http://schemas.openxmlformats.org/officeDocument/2006/relationships/slide" Target="slides/slide20.xml"/>
<Relationship Id="rId26" Type="http://schemas.openxmlformats.org/officeDocument/2006/relationships/slide" Target="slides/slide21.xml"/>
<Relationship Id="rId27" Type="http://schemas.openxmlformats.org/officeDocument/2006/relationships/slide" Target="slides/slide22.xml"/>
<Relationship Id="rId28" Type="http://schemas.openxmlformats.org/officeDocument/2006/relationships/slide" Target="slides/slide23.xml"/>
<Relationship Id="rId29" Type="http://schemas.openxmlformats.org/officeDocument/2006/relationships/slide" Target="slides/slide24.xml"/>
<Relationship Id="rId30" Type="http://schemas.openxmlformats.org/officeDocument/2006/relationships/slide" Target="slides/slide25.xml"/>
<Relationship Id="rId31" Type="http://schemas.openxmlformats.org/officeDocument/2006/relationships/slide" Target="slides/slide26.xml"/>
<Relationship Id="rId32" Type="http://schemas.openxmlformats.org/officeDocument/2006/relationships/slide" Target="slides/slide27.xml"/>
<Relationship Id="rId33" Type="http://schemas.openxmlformats.org/officeDocument/2006/relationships/slide" Target="slides/slide28.xml"/>
<Relationship Id="rId34" Type="http://schemas.openxmlformats.org/officeDocument/2006/relationships/slide" Target="slides/slide29.xml"/>
<Relationship Id="rId35" Type="http://schemas.openxmlformats.org/officeDocument/2006/relationships/slide" Target="slides/slide30.xml"/>
<Relationship Id="rId36" Type="http://schemas.openxmlformats.org/officeDocument/2006/relationships/slide" Target="slides/slide3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0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1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4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2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0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8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9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1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7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b57c4d0841.png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b57127042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b564fe3b82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b518c6485f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b531bbe764.png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b51874371e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b5503023b0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b54513b28e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b529c956bd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b54bae949f.png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b53e46cfd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b57f132a3f.png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b556bcfd7d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b53b3fc045.pn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b54a0cc4db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b5636e7838.pn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b52e201639.pn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b55af50b52.png"/>
</Relationships>

</file>

<file path=ppt/slides/_rels/slide2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b547c3192d.png"/>
</Relationships>

</file>

<file path=ppt/slides/_rels/slide2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b5276d63bc.png"/>
</Relationships>

</file>

<file path=ppt/slides/_rels/slide2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b5aeb257e.png"/>
</Relationships>

</file>

<file path=ppt/slides/_rels/slide2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b546a08277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b549fe1f25.png"/>
</Relationships>

</file>

<file path=ppt/slides/_rels/slide3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b5636e0d35.png"/>
</Relationships>

</file>

<file path=ppt/slides/_rels/slide3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b570fa9c52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b51df34ea8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b5163fa68f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b5c1f641a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b5558f570d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b525c9032a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9b56707dc66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>choonghyunryu</cp:lastModifiedBy>
  <cp:revision>5</cp:revision>
  <dcterms:created xsi:type="dcterms:W3CDTF">2021-02-25T16:47:46Z</dcterms:created>
  <dcterms:modified xsi:type="dcterms:W3CDTF">2021-11-11T12:36:40Z</dcterms:modified>
</cp:coreProperties>
</file>