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94"/>
  </p:normalViewPr>
  <p:slideViewPr>
    <p:cSldViewPr snapToGrid="0">
      <p:cViewPr varScale="1">
        <p:scale>
          <a:sx n="117" d="100"/>
          <a:sy n="117" d="100"/>
        </p:scale>
        <p:origin x="7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07F474-64CD-3247-BA3A-84332A26BCFB}" type="datetimeFigureOut">
              <a:rPr kumimoji="1" lang="ko-KR" altLang="en-US" smtClean="0"/>
              <a:t>2025. 5. 21.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94D3CB-DCB0-0942-9A3B-8F31820DD1C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88480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4D3CB-DCB0-0942-9A3B-8F31820DD1CD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15756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419A28-90A8-700E-C92E-647F9D0FE4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AF7D549-462C-F1C4-FEE2-D94C0F9FDB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B79D48-5490-BB01-BB60-2CD58A84A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59F56-BE47-4A58-B430-163DFF300518}" type="datetimeFigureOut">
              <a:rPr lang="ko-KR" altLang="en-US" smtClean="0"/>
              <a:t>2025. 5. 21.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245458-6F2F-0D20-1600-E2A217490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0E3206-B4E0-80A3-69F6-DCC262F2D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2E1F5-11C6-4FD9-9F34-A85C95CD19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5485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13A505-D5FC-727A-9757-76864E3AD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3C019F-38EE-2043-C21A-F05AD72376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DA4FED-827C-ED18-07FB-1E8D1F994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59F56-BE47-4A58-B430-163DFF300518}" type="datetimeFigureOut">
              <a:rPr lang="ko-KR" altLang="en-US" smtClean="0"/>
              <a:t>2025. 5. 21.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224E3D-1A14-D8E1-97C4-F07C8F137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30C9BE-4984-CC06-BBA6-AC8EF1AAB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2E1F5-11C6-4FD9-9F34-A85C95CD19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213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691C3D0-BCEA-CF06-79FF-5A221BD165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3A1CC1-7FEB-4951-2E77-8384A36DDF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F06E16-BADA-7A2D-F7AF-DFF8F309D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59F56-BE47-4A58-B430-163DFF300518}" type="datetimeFigureOut">
              <a:rPr lang="ko-KR" altLang="en-US" smtClean="0"/>
              <a:t>2025. 5. 21.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F62CCB-F2C8-F63A-0B01-9BEA0CDB1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2CC79C-869B-0586-0BEA-FB0B06BE1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2E1F5-11C6-4FD9-9F34-A85C95CD19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190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B7BFA2-175A-93D2-0EB5-DD9BADED2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4A49DA-4989-0F43-39B1-045E14A4C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43A706-0BCE-6006-7542-115208AFB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59F56-BE47-4A58-B430-163DFF300518}" type="datetimeFigureOut">
              <a:rPr lang="ko-KR" altLang="en-US" smtClean="0"/>
              <a:t>2025. 5. 21.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649A4A-44D9-30B2-7FE5-5A7F9C166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78C7FA-6BF2-A005-3B13-46155A79C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2E1F5-11C6-4FD9-9F34-A85C95CD19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4347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2D5531-18A8-E7CB-DD23-D5DB521BB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722E17-ECA3-8C33-05FA-6E26ABFCE9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42B742-FAB2-0424-81ED-90E168176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59F56-BE47-4A58-B430-163DFF300518}" type="datetimeFigureOut">
              <a:rPr lang="ko-KR" altLang="en-US" smtClean="0"/>
              <a:t>2025. 5. 21.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0C4FBC-C612-7EF9-6C96-BDED89FFC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7DDB59-9BCE-4EB4-66C8-CDEBF1507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2E1F5-11C6-4FD9-9F34-A85C95CD19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242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D200A2-C7DA-119D-9F50-1767971CA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0E06F3-32B1-3DB0-88C7-DFA5EDFD79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D6795CB-12B8-CBA7-BB6F-8E25BEE809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95E583-82A2-B262-4041-7D3CCE238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59F56-BE47-4A58-B430-163DFF300518}" type="datetimeFigureOut">
              <a:rPr lang="ko-KR" altLang="en-US" smtClean="0"/>
              <a:t>2025. 5. 21.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7AB451-2C05-8745-976C-2FD457C05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75B6B0-E2F8-BC2A-D31F-3C271D247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2E1F5-11C6-4FD9-9F34-A85C95CD19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487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56C88B-2CD0-C319-2E57-C429443D6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5EC445-0881-2D23-2DDE-104EEFE9F2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E9B393-091F-892F-3FA5-935B4CB843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021EDF1-2189-47C2-19AC-C7941612A1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C020AB4-C3F5-A5DC-05DC-F4507B092C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E9C0E13-25EE-131C-68C6-25F1106B0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59F56-BE47-4A58-B430-163DFF300518}" type="datetimeFigureOut">
              <a:rPr lang="ko-KR" altLang="en-US" smtClean="0"/>
              <a:t>2025. 5. 21.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5B6B249-E1F0-6A31-0F82-C55974856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B0FFA42-1802-09D6-2C60-7DA7680CC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2E1F5-11C6-4FD9-9F34-A85C95CD19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486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478074-0F08-BFE6-B5E7-466E81DB0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F3E8AC9-BC61-07DB-BB96-444903461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59F56-BE47-4A58-B430-163DFF300518}" type="datetimeFigureOut">
              <a:rPr lang="ko-KR" altLang="en-US" smtClean="0"/>
              <a:t>2025. 5. 21.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A92349D-E754-9821-5963-425FC3D39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5C67DF4-94CE-6470-6832-4409EC76D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2E1F5-11C6-4FD9-9F34-A85C95CD19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32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07F5F9C-B178-E8BF-8649-3B26D9F29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59F56-BE47-4A58-B430-163DFF300518}" type="datetimeFigureOut">
              <a:rPr lang="ko-KR" altLang="en-US" smtClean="0"/>
              <a:t>2025. 5. 21.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80B60AB-DFA2-1122-2343-06594F9A1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ADC5094-0B93-F3F4-D9C2-80A060484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2E1F5-11C6-4FD9-9F34-A85C95CD19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2435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A7012D-5F1B-9BCD-D6F7-149620E7D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2F589A-85B0-8ECD-6C46-D9439E19C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01EF9B-A0F6-9B52-9CCE-D5BAA0F5D0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97CC77-A679-57DC-57B4-D68044464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59F56-BE47-4A58-B430-163DFF300518}" type="datetimeFigureOut">
              <a:rPr lang="ko-KR" altLang="en-US" smtClean="0"/>
              <a:t>2025. 5. 21.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6CA1A0-3B6D-6C93-A691-00DD40646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0D6B6A-18EE-1C41-55B7-B72C2611C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2E1F5-11C6-4FD9-9F34-A85C95CD19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555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E07018-5430-1439-8B9A-0FF4BC888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EFEEDD4-5017-6E51-63D8-11F36B891B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98A1DE-B4CE-24B8-DDF9-9E622E343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FDDE53-52C1-CC11-EC27-73F8D6496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59F56-BE47-4A58-B430-163DFF300518}" type="datetimeFigureOut">
              <a:rPr lang="ko-KR" altLang="en-US" smtClean="0"/>
              <a:t>2025. 5. 21.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7DC745-5D9C-6B82-F999-16C2A5C8E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08B030-F6A7-8F0B-7522-41DCA73FA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2E1F5-11C6-4FD9-9F34-A85C95CD19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06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4633752-6B40-1E3D-B250-9406563F8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7A1053-AFC2-82F2-983B-5EF8200F5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FCEDBE-1014-9D53-C324-6EA1ABC515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259F56-BE47-4A58-B430-163DFF300518}" type="datetimeFigureOut">
              <a:rPr lang="ko-KR" altLang="en-US" smtClean="0"/>
              <a:t>2025. 5. 21.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6297BC-F760-53DE-E0AF-BECEF222A2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945289-3C60-5946-31B8-84ED69BDCB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E2E1F5-11C6-4FD9-9F34-A85C95CD19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3858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openapi.naver.com/v1/search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00E5854-FFB3-6B0E-922A-BB2D112305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759" y="2081920"/>
            <a:ext cx="428625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5188F4D8-E7B1-169A-F4B9-C3FED8B7E6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606" y="2081920"/>
            <a:ext cx="428625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12">
            <a:extLst>
              <a:ext uri="{FF2B5EF4-FFF2-40B4-BE49-F238E27FC236}">
                <a16:creationId xmlns:a16="http://schemas.microsoft.com/office/drawing/2014/main" id="{049E7F1B-68EC-28B0-86F4-1FFC10D32B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8804" y="2543883"/>
            <a:ext cx="140853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1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1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1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1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>
                <a:latin typeface="교보서체 Bold" panose="020B0600000101010101" pitchFamily="50" charset="-127"/>
                <a:ea typeface="교보서체 Bold"/>
                <a:cs typeface="Arial"/>
              </a:rPr>
              <a:t>DPX</a:t>
            </a:r>
            <a:endParaRPr lang="en-US" altLang="ko-KR" sz="800" dirty="0">
              <a:latin typeface="교보서체 Bold" panose="020B0600000101010101" pitchFamily="50" charset="-127"/>
              <a:ea typeface="교보서체 Bold" panose="020B0600000101010101" pitchFamily="50" charset="-127"/>
              <a:cs typeface="Arial" panose="020B0604020202020204" pitchFamily="34" charset="0"/>
            </a:endParaRPr>
          </a:p>
          <a:p>
            <a:pPr algn="ctr"/>
            <a:r>
              <a:rPr lang="en-US" altLang="ko-KR" sz="800" dirty="0">
                <a:latin typeface="교보서체 Bold" panose="020B0600000101010101" pitchFamily="50" charset="-127"/>
                <a:ea typeface="교보서체 Bold" panose="020B0600000101010101" pitchFamily="50" charset="-127"/>
                <a:cs typeface="Arial" panose="020B0604020202020204" pitchFamily="34" charset="0"/>
              </a:rPr>
              <a:t>sftp </a:t>
            </a:r>
            <a:r>
              <a:rPr lang="ko-KR" altLang="en-US" sz="800" dirty="0">
                <a:latin typeface="교보서체 Bold" panose="020B0600000101010101" pitchFamily="50" charset="-127"/>
                <a:ea typeface="교보서체 Bold" panose="020B0600000101010101" pitchFamily="50" charset="-127"/>
                <a:cs typeface="Arial" panose="020B0604020202020204" pitchFamily="34" charset="0"/>
              </a:rPr>
              <a:t>서버</a:t>
            </a:r>
            <a:endParaRPr lang="en-US" altLang="en-US" sz="800" dirty="0">
              <a:latin typeface="교보서체 Bold" panose="020B0600000101010101" pitchFamily="50" charset="-127"/>
              <a:ea typeface="교보서체 Bold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12">
            <a:extLst>
              <a:ext uri="{FF2B5EF4-FFF2-40B4-BE49-F238E27FC236}">
                <a16:creationId xmlns:a16="http://schemas.microsoft.com/office/drawing/2014/main" id="{A4A09C71-D296-8548-4150-EFE4C11464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3859" y="2596502"/>
            <a:ext cx="140853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1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1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1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1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>
                <a:latin typeface="교보서체 Bold" panose="020B0600000101010101" pitchFamily="50" charset="-127"/>
                <a:ea typeface="교보서체 Bold"/>
                <a:cs typeface="Arial"/>
              </a:rPr>
              <a:t>DPX</a:t>
            </a:r>
            <a:endParaRPr lang="en-US" altLang="ko-KR" sz="800" dirty="0">
              <a:latin typeface="교보서체 Bold" panose="020B0600000101010101" pitchFamily="50" charset="-127"/>
              <a:ea typeface="교보서체 Bold" panose="020B0600000101010101" pitchFamily="50" charset="-127"/>
              <a:cs typeface="Arial" panose="020B0604020202020204" pitchFamily="34" charset="0"/>
            </a:endParaRPr>
          </a:p>
          <a:p>
            <a:pPr algn="ctr"/>
            <a:r>
              <a:rPr lang="en-US" altLang="ko-KR" sz="800" dirty="0" err="1">
                <a:latin typeface="교보서체 Bold" panose="020B0600000101010101" pitchFamily="50" charset="-127"/>
                <a:ea typeface="교보서체 Bold"/>
                <a:cs typeface="Arial"/>
              </a:rPr>
              <a:t>크롤링</a:t>
            </a:r>
            <a:r>
              <a:rPr lang="en-US" altLang="ko-KR" sz="800" dirty="0">
                <a:latin typeface="교보서체 Bold" panose="020B0600000101010101" pitchFamily="50" charset="-127"/>
                <a:ea typeface="교보서체 Bold"/>
                <a:cs typeface="Arial"/>
              </a:rPr>
              <a:t> </a:t>
            </a:r>
            <a:r>
              <a:rPr lang="ko-KR" altLang="en-US" sz="800" dirty="0">
                <a:latin typeface="교보서체 Bold" panose="020B0600000101010101" pitchFamily="50" charset="-127"/>
                <a:ea typeface="교보서체 Bold"/>
                <a:cs typeface="Arial"/>
              </a:rPr>
              <a:t>서버</a:t>
            </a:r>
            <a:endParaRPr lang="en-US" altLang="en-US" sz="800" dirty="0">
              <a:latin typeface="교보서체 Bold" panose="020B0600000101010101" pitchFamily="50" charset="-127"/>
              <a:ea typeface="교보서체 Bold"/>
              <a:cs typeface="Arial"/>
            </a:endParaRPr>
          </a:p>
        </p:txBody>
      </p:sp>
      <p:sp>
        <p:nvSpPr>
          <p:cNvPr id="6" name="구름 5">
            <a:extLst>
              <a:ext uri="{FF2B5EF4-FFF2-40B4-BE49-F238E27FC236}">
                <a16:creationId xmlns:a16="http://schemas.microsoft.com/office/drawing/2014/main" id="{6E29AC63-D270-2A31-7E6D-0823DC6FE45D}"/>
              </a:ext>
            </a:extLst>
          </p:cNvPr>
          <p:cNvSpPr/>
          <p:nvPr/>
        </p:nvSpPr>
        <p:spPr>
          <a:xfrm>
            <a:off x="7744316" y="1396431"/>
            <a:ext cx="2415208" cy="1451942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2150A85-CCDE-F0F0-3C4F-DC6A56139D38}"/>
              </a:ext>
            </a:extLst>
          </p:cNvPr>
          <p:cNvCxnSpPr>
            <a:endCxn id="1027" idx="1"/>
          </p:cNvCxnSpPr>
          <p:nvPr/>
        </p:nvCxnSpPr>
        <p:spPr>
          <a:xfrm>
            <a:off x="2506394" y="2281945"/>
            <a:ext cx="271621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C50E651-98F8-263A-2595-A3553D90830B}"/>
              </a:ext>
            </a:extLst>
          </p:cNvPr>
          <p:cNvCxnSpPr>
            <a:stCxn id="1027" idx="3"/>
          </p:cNvCxnSpPr>
          <p:nvPr/>
        </p:nvCxnSpPr>
        <p:spPr>
          <a:xfrm flipV="1">
            <a:off x="5651231" y="1913784"/>
            <a:ext cx="2093085" cy="3681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41A0C1A-4E97-01FE-D919-CF4E1EF20098}"/>
              </a:ext>
            </a:extLst>
          </p:cNvPr>
          <p:cNvCxnSpPr>
            <a:cxnSpLocks/>
            <a:stCxn id="1027" idx="3"/>
          </p:cNvCxnSpPr>
          <p:nvPr/>
        </p:nvCxnSpPr>
        <p:spPr>
          <a:xfrm flipV="1">
            <a:off x="5651231" y="2247624"/>
            <a:ext cx="1983754" cy="343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B114C9E-003A-A320-EFAD-2672072C7A0C}"/>
              </a:ext>
            </a:extLst>
          </p:cNvPr>
          <p:cNvCxnSpPr>
            <a:cxnSpLocks/>
            <a:stCxn id="1027" idx="3"/>
          </p:cNvCxnSpPr>
          <p:nvPr/>
        </p:nvCxnSpPr>
        <p:spPr>
          <a:xfrm>
            <a:off x="5651231" y="2281945"/>
            <a:ext cx="2093085" cy="3145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1CF95AD-1E83-DE78-3E02-3E48010E8D3D}"/>
              </a:ext>
            </a:extLst>
          </p:cNvPr>
          <p:cNvSpPr txBox="1"/>
          <p:nvPr/>
        </p:nvSpPr>
        <p:spPr>
          <a:xfrm>
            <a:off x="6959030" y="3014077"/>
            <a:ext cx="49063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>
                <a:latin typeface="+mn-ea"/>
              </a:rPr>
              <a:t>네이버 검색</a:t>
            </a:r>
            <a:r>
              <a:rPr lang="en-US" altLang="ko-KR" sz="1200" dirty="0">
                <a:latin typeface="+mn-ea"/>
              </a:rPr>
              <a:t>&gt;</a:t>
            </a:r>
            <a:r>
              <a:rPr lang="ko-KR" altLang="en-US" sz="1200" dirty="0">
                <a:latin typeface="+mn-ea"/>
              </a:rPr>
              <a:t>뉴스 </a:t>
            </a:r>
            <a:r>
              <a:rPr lang="en-US" altLang="ko-KR" sz="1200" dirty="0">
                <a:latin typeface="+mn-ea"/>
              </a:rPr>
              <a:t>API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URL(</a:t>
            </a:r>
            <a:r>
              <a:rPr lang="ko-KR" altLang="en-US" sz="1200" dirty="0">
                <a:latin typeface="+mn-ea"/>
                <a:hlinkClick r:id="rId5"/>
              </a:rPr>
              <a:t>https://openapi.naver.com/v1/search</a:t>
            </a:r>
            <a:r>
              <a:rPr lang="en-US" altLang="ko-KR" sz="1200" dirty="0">
                <a:latin typeface="+mn-ea"/>
              </a:rPr>
              <a:t>/)</a:t>
            </a:r>
          </a:p>
          <a:p>
            <a:pPr marL="228600" indent="-228600">
              <a:buAutoNum type="arabicPeriod"/>
            </a:pPr>
            <a:r>
              <a:rPr lang="ko-KR" altLang="en-US" sz="1200" dirty="0">
                <a:latin typeface="+mn-ea"/>
              </a:rPr>
              <a:t>네이버 뉴스 페이지 </a:t>
            </a:r>
            <a:r>
              <a:rPr lang="en-US" altLang="ko-KR" sz="1200" dirty="0">
                <a:latin typeface="+mn-ea"/>
              </a:rPr>
              <a:t>URL(https://</a:t>
            </a:r>
            <a:r>
              <a:rPr lang="en-US" altLang="ko-KR" sz="1200" dirty="0" err="1">
                <a:latin typeface="+mn-ea"/>
              </a:rPr>
              <a:t>n.news.naver.com</a:t>
            </a:r>
            <a:r>
              <a:rPr lang="en-US" altLang="ko-KR" sz="1200" dirty="0">
                <a:latin typeface="+mn-ea"/>
              </a:rPr>
              <a:t>/)</a:t>
            </a:r>
            <a:endParaRPr lang="ko-KR" altLang="en-US" sz="1200" dirty="0">
              <a:latin typeface="+mn-ea"/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68B469B7-6A8D-85D0-9721-A6CF486AA6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8872057"/>
              </p:ext>
            </p:extLst>
          </p:nvPr>
        </p:nvGraphicFramePr>
        <p:xfrm>
          <a:off x="1082406" y="4117078"/>
          <a:ext cx="8878024" cy="19740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6728">
                  <a:extLst>
                    <a:ext uri="{9D8B030D-6E8A-4147-A177-3AD203B41FA5}">
                      <a16:colId xmlns:a16="http://schemas.microsoft.com/office/drawing/2014/main" val="1158921572"/>
                    </a:ext>
                  </a:extLst>
                </a:gridCol>
                <a:gridCol w="3155415">
                  <a:extLst>
                    <a:ext uri="{9D8B030D-6E8A-4147-A177-3AD203B41FA5}">
                      <a16:colId xmlns:a16="http://schemas.microsoft.com/office/drawing/2014/main" val="1024026208"/>
                    </a:ext>
                  </a:extLst>
                </a:gridCol>
                <a:gridCol w="3965881">
                  <a:extLst>
                    <a:ext uri="{9D8B030D-6E8A-4147-A177-3AD203B41FA5}">
                      <a16:colId xmlns:a16="http://schemas.microsoft.com/office/drawing/2014/main" val="3308395265"/>
                    </a:ext>
                  </a:extLst>
                </a:gridCol>
              </a:tblGrid>
              <a:tr h="3290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설치 프로그램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용도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7058183"/>
                  </a:ext>
                </a:extLst>
              </a:tr>
              <a:tr h="3290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R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크롤링 프로그램 개발 언어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1761021"/>
                  </a:ext>
                </a:extLst>
              </a:tr>
              <a:tr h="3290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>
                          <a:latin typeface="+mj-ea"/>
                          <a:ea typeface="+mj-ea"/>
                        </a:rPr>
                        <a:t>Rstudio</a:t>
                      </a:r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Server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크롤링 프로그램 개발</a:t>
                      </a:r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유지보수 </a:t>
                      </a:r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IDE </a:t>
                      </a:r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환경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혹은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 보안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환경 구성에 따라 </a:t>
                      </a:r>
                      <a:r>
                        <a:rPr lang="en-US" altLang="ko-KR" sz="1200" kern="1200" dirty="0" err="1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Rstudio</a:t>
                      </a: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Desktop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603403"/>
                  </a:ext>
                </a:extLst>
              </a:tr>
              <a:tr h="3290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Chrome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크롤링 뉴스 </a:t>
                      </a:r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PDF </a:t>
                      </a:r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파일 생성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4324554"/>
                  </a:ext>
                </a:extLst>
              </a:tr>
              <a:tr h="3290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R packages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크롤링 로직에 사용되는 </a:t>
                      </a:r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R </a:t>
                      </a:r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패키지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2858399"/>
                  </a:ext>
                </a:extLst>
              </a:tr>
              <a:tr h="3290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기타 </a:t>
                      </a:r>
                      <a:r>
                        <a:rPr lang="en-US" altLang="ko-KR" sz="1200" dirty="0" err="1">
                          <a:latin typeface="+mj-ea"/>
                          <a:ea typeface="+mj-ea"/>
                        </a:rPr>
                        <a:t>linux</a:t>
                      </a:r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유틸리티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R </a:t>
                      </a:r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패키지와 협업하는 유틸리티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+mj-ea"/>
                          <a:ea typeface="+mj-ea"/>
                        </a:rPr>
                        <a:t>R </a:t>
                      </a:r>
                      <a:r>
                        <a:rPr lang="ko-KR" altLang="en-US" sz="1200" dirty="0">
                          <a:latin typeface="+mj-ea"/>
                          <a:ea typeface="+mj-ea"/>
                        </a:rPr>
                        <a:t>패키지가 운영체제 유틸리티를 사용하는 경우가 있음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252139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3A41E123-5B06-12CC-1BC0-84E85A686529}"/>
              </a:ext>
            </a:extLst>
          </p:cNvPr>
          <p:cNvSpPr txBox="1"/>
          <p:nvPr/>
        </p:nvSpPr>
        <p:spPr>
          <a:xfrm>
            <a:off x="1082406" y="3725905"/>
            <a:ext cx="3111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/>
              <a:t>DPX </a:t>
            </a:r>
            <a:r>
              <a:rPr kumimoji="1" lang="ko-KR" altLang="en-US" sz="1600" dirty="0"/>
              <a:t>크롤링 서버 필요 프로그램</a:t>
            </a:r>
          </a:p>
        </p:txBody>
      </p:sp>
    </p:spTree>
    <p:extLst>
      <p:ext uri="{BB962C8B-B14F-4D97-AF65-F5344CB8AC3E}">
        <p14:creationId xmlns:p14="http://schemas.microsoft.com/office/powerpoint/2010/main" val="3620505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100</Words>
  <Application>Microsoft Macintosh PowerPoint</Application>
  <PresentationFormat>와이드스크린</PresentationFormat>
  <Paragraphs>23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교보서체 Bold</vt:lpstr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홍 혜진</dc:creator>
  <cp:lastModifiedBy>유충현</cp:lastModifiedBy>
  <cp:revision>3</cp:revision>
  <dcterms:created xsi:type="dcterms:W3CDTF">2025-05-21T00:09:11Z</dcterms:created>
  <dcterms:modified xsi:type="dcterms:W3CDTF">2025-05-21T00:31:43Z</dcterms:modified>
</cp:coreProperties>
</file>