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2E655-72D2-8C44-A054-9872AAF3B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421D88-5892-D24C-864E-9B078F9CA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BFA47-8824-A544-AAF2-52FFCA34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14DD-DB6B-874E-AF81-1043C8F40F5F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73D32-6484-B94F-B04D-569D4325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E67B0-2140-1448-81B1-41CCF749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EA8F-D14C-5446-B7E3-CE134E0023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24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14907-1F3B-3B45-8273-09F802F3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8EDA7-B266-264F-A419-C8A6D50C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8A1C0-14C1-834D-A593-E29EADD7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14DD-DB6B-874E-AF81-1043C8F40F5F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A8051-81AC-0F40-8234-8AE3CD75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1B5E2-028D-7046-969D-E53183F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EA8F-D14C-5446-B7E3-CE134E0023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1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178BA7-6E64-7F4B-92A2-FE5F47C50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47572-49F5-4F43-BA14-80BCEE2A5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1C50F-7618-EC44-B540-E6E0EBB7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14DD-DB6B-874E-AF81-1043C8F40F5F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B36B-3528-C54A-8FF4-2FB032E8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EFB9B-FAF7-AD42-9037-EDC04A03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EA8F-D14C-5446-B7E3-CE134E0023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6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BFFEE-03FB-BE48-89E9-7104A335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F4AE0-E4F7-B742-AD94-35D7435E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CAEEE-F048-8948-B0FA-D808C27F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14DD-DB6B-874E-AF81-1043C8F40F5F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8894D-030F-964D-8F16-EAAAEE66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24CAF-1B09-DB4E-8844-3E9EC903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EA8F-D14C-5446-B7E3-CE134E0023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324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9E0B3-8C8F-724A-9B76-6EA3EB95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4B728-7DAF-E943-8885-93812424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DC4D7-D9EE-0646-A059-BD051E0F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14DD-DB6B-874E-AF81-1043C8F40F5F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15125-8206-3347-9939-76453087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A0BC9-CFEF-4444-908C-38A4DF68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EA8F-D14C-5446-B7E3-CE134E0023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76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4DA52-3609-094F-B392-BC679D89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D35D6-0094-EE4C-B225-AE8158F2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04E3EF-E64A-614F-98F5-181066AD5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31D6D-0666-0548-8BBA-A4EF8E39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14DD-DB6B-874E-AF81-1043C8F40F5F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EAB79-828A-234C-9A99-D7C77B82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80F1EB-9322-E04E-8456-2050CE39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EA8F-D14C-5446-B7E3-CE134E0023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5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E6034-3BF1-8340-90E0-3901D2E7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9B6F9-F580-C143-B560-270E4B72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C41743-8871-A54E-9E35-6D7171343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AF9001-A1E4-0049-B083-1190AE93C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CBF6C7-725D-D84A-825E-EF1772910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BA6243-25D6-1A47-81A4-57B81D10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14DD-DB6B-874E-AF81-1043C8F40F5F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94542F-081E-6546-AE93-2C9C3D1C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C65FC-B589-E949-B424-37EE106E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EA8F-D14C-5446-B7E3-CE134E0023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013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734A6-90F4-3B4F-9FC4-3FED5509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E23006-298E-2347-AE94-DB822DFF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14DD-DB6B-874E-AF81-1043C8F40F5F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22AC3A-DAC7-7440-9DC4-FF54D0D5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5C25A-9E4A-9948-BC11-926542C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EA8F-D14C-5446-B7E3-CE134E0023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54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E4200-CABF-9E48-BA4F-1704390E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14DD-DB6B-874E-AF81-1043C8F40F5F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B553E5-8BA9-A74B-8EA8-A7B703D4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782DE-B215-CF47-B862-9765954B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EA8F-D14C-5446-B7E3-CE134E0023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945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5B3E4-5606-864E-B1C4-9F3DC900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F0C23-51D1-E84B-A60D-2899049CB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C07629-C449-6B49-96AB-2E6BFE418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F74E8-0D3D-794E-BC6A-60749460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14DD-DB6B-874E-AF81-1043C8F40F5F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08E52-BE22-5445-A399-C96F1CDF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23759-50D0-BC4B-8BCB-9E330097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EA8F-D14C-5446-B7E3-CE134E0023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042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6E4C5-CE38-9B41-ACB9-C541CEE7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A633C3-D27F-3546-B2E2-2E601CFEA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107AF-76C4-0F44-8EBB-00CB696EE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4E997-273F-A74A-B104-ABF6B3FD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14DD-DB6B-874E-AF81-1043C8F40F5F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D1EEF-3741-4F43-8610-A8D783E0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F1ACB-87D2-1146-B3EA-712470F0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EA8F-D14C-5446-B7E3-CE134E0023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463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B58424-DAE3-664D-A5B7-D32D6E4E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7C5CE-EF18-B849-9160-D098D1C0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C3987-B6B1-154A-8B3C-4A05EDB2D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E14DD-DB6B-874E-AF81-1043C8F40F5F}" type="datetimeFigureOut">
              <a:rPr kumimoji="1" lang="ko-Kore-KR" altLang="en-US" smtClean="0"/>
              <a:t>2021. 10. 7.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6CBAA-2DDE-C640-BF0C-93D2C9FD8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BF2D2-A667-8048-86B1-CC27FAB16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EA8F-D14C-5446-B7E3-CE134E0023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1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62200" y="1665515"/>
            <a:ext cx="2231571" cy="8708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Server</a:t>
            </a:r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62200" y="3918857"/>
            <a:ext cx="2231571" cy="870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UI</a:t>
            </a:r>
          </a:p>
          <a:p>
            <a:pPr algn="ctr"/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(User Interface)</a:t>
            </a:r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25937" y="4163785"/>
            <a:ext cx="1066800" cy="381000"/>
          </a:xfrm>
          <a:prstGeom prst="roundRect">
            <a:avLst>
              <a:gd name="adj" fmla="val 452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input</a:t>
            </a:r>
            <a:endParaRPr lang="ko-KR" altLang="en-US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25937" y="1910443"/>
            <a:ext cx="1066800" cy="381000"/>
          </a:xfrm>
          <a:prstGeom prst="roundRect">
            <a:avLst>
              <a:gd name="adj" fmla="val 4523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output</a:t>
            </a:r>
            <a:endParaRPr lang="ko-KR" altLang="en-US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4593771" y="4354285"/>
            <a:ext cx="263216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7097" y="3974911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</a:t>
            </a:r>
            <a:r>
              <a:rPr lang="ko-KR" altLang="en-US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사용자의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의도를 입력</a:t>
            </a:r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 flipV="1">
            <a:off x="4593771" y="2100943"/>
            <a:ext cx="263216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84321" y="1736536"/>
            <a:ext cx="19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ko-KR" altLang="en-US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결과를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Rendering</a:t>
            </a:r>
            <a:endParaRPr lang="ko-KR" altLang="en-US" sz="16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49018" y="2987704"/>
            <a:ext cx="3504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/>
              <a:t>입력</a:t>
            </a:r>
            <a:r>
              <a:rPr lang="en-US" altLang="ko-KR" dirty="0"/>
              <a:t> </a:t>
            </a:r>
            <a:r>
              <a:rPr lang="ko-KR" altLang="en-US"/>
              <a:t>이벤트를 인지하여</a:t>
            </a:r>
            <a:r>
              <a:rPr lang="en-US" altLang="ko-KR" dirty="0"/>
              <a:t>, </a:t>
            </a:r>
            <a:r>
              <a:rPr lang="ko-KR" altLang="en-US"/>
              <a:t>서버에 전달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12281" y="3552012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프런트 </a:t>
            </a:r>
            <a:r>
              <a:rPr lang="ko-KR" altLang="en-US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엔드</a:t>
            </a:r>
            <a:endParaRPr lang="ko-KR" altLang="en-US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2281" y="1319672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 </a:t>
            </a:r>
            <a:r>
              <a:rPr lang="ko-KR" altLang="en-US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엔드</a:t>
            </a:r>
            <a:endParaRPr lang="ko-KR" altLang="en-US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7" name="꺾인 연결선 26"/>
          <p:cNvCxnSpPr>
            <a:stCxn id="6" idx="3"/>
            <a:endCxn id="4" idx="2"/>
          </p:cNvCxnSpPr>
          <p:nvPr/>
        </p:nvCxnSpPr>
        <p:spPr>
          <a:xfrm flipH="1" flipV="1">
            <a:off x="3477986" y="2536372"/>
            <a:ext cx="4814751" cy="1817913"/>
          </a:xfrm>
          <a:prstGeom prst="bentConnector4">
            <a:avLst>
              <a:gd name="adj1" fmla="val -4748"/>
              <a:gd name="adj2" fmla="val 5523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3"/>
            <a:endCxn id="5" idx="2"/>
          </p:cNvCxnSpPr>
          <p:nvPr/>
        </p:nvCxnSpPr>
        <p:spPr>
          <a:xfrm flipH="1">
            <a:off x="3477986" y="2100943"/>
            <a:ext cx="4814751" cy="2688771"/>
          </a:xfrm>
          <a:prstGeom prst="bentConnector4">
            <a:avLst>
              <a:gd name="adj1" fmla="val -14624"/>
              <a:gd name="adj2" fmla="val 12482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02588" y="5071769"/>
            <a:ext cx="3379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r>
              <a:rPr lang="en-US" altLang="ko-KR" dirty="0"/>
              <a:t>4. Rendering</a:t>
            </a:r>
            <a:r>
              <a:rPr lang="ko-KR" altLang="en-US"/>
              <a:t>된 결과를</a:t>
            </a:r>
            <a:r>
              <a:rPr lang="en-US" altLang="ko-KR" dirty="0"/>
              <a:t> </a:t>
            </a:r>
            <a:r>
              <a:rPr lang="ko-KR" altLang="en-US"/>
              <a:t>사용자에</a:t>
            </a:r>
            <a:r>
              <a:rPr lang="en-US" altLang="ko-KR" dirty="0"/>
              <a:t> </a:t>
            </a:r>
            <a:r>
              <a:rPr lang="ko-KR" altLang="en-US"/>
              <a:t>전달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82039" y="3577416"/>
            <a:ext cx="1528631" cy="3958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tIns="72000" bIns="36000" rtlCol="0">
            <a:spAutoFit/>
          </a:bodyPr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상호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작용</a:t>
            </a:r>
          </a:p>
        </p:txBody>
      </p:sp>
    </p:spTree>
    <p:extLst>
      <p:ext uri="{BB962C8B-B14F-4D97-AF65-F5344CB8AC3E}">
        <p14:creationId xmlns:p14="http://schemas.microsoft.com/office/powerpoint/2010/main" val="304297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E62830-73F4-E14A-8810-919D32EE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8" y="485188"/>
            <a:ext cx="11148164" cy="5887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689E5-5D79-4348-AD4A-62219BF3902C}"/>
              </a:ext>
            </a:extLst>
          </p:cNvPr>
          <p:cNvSpPr txBox="1"/>
          <p:nvPr/>
        </p:nvSpPr>
        <p:spPr>
          <a:xfrm>
            <a:off x="848787" y="3157641"/>
            <a:ext cx="27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accent2">
                    <a:lumMod val="75000"/>
                  </a:schemeClr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입력 위젯 </a:t>
            </a:r>
            <a:r>
              <a:rPr kumimoji="1" lang="en-US" altLang="ko-KR" sz="2000" b="1" dirty="0">
                <a:solidFill>
                  <a:schemeClr val="accent2">
                    <a:lumMod val="75000"/>
                  </a:schemeClr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(sliderInput)</a:t>
            </a:r>
            <a:endParaRPr kumimoji="1" lang="ko-Kore-KR" altLang="en-US" sz="2000" b="1" dirty="0">
              <a:solidFill>
                <a:schemeClr val="accent2">
                  <a:lumMod val="75000"/>
                </a:schemeClr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F48BE-DCC3-E94D-B81D-1121F6C91B58}"/>
              </a:ext>
            </a:extLst>
          </p:cNvPr>
          <p:cNvSpPr txBox="1"/>
          <p:nvPr/>
        </p:nvSpPr>
        <p:spPr>
          <a:xfrm>
            <a:off x="4179211" y="1455974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b="1">
                <a:solidFill>
                  <a:schemeClr val="accent2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r>
              <a:rPr lang="ko-KR" altLang="en-US" sz="20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출력 위젯 </a:t>
            </a:r>
            <a:r>
              <a:rPr lang="en-US" altLang="ko-KR" sz="20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(plotOutput)</a:t>
            </a:r>
            <a:endParaRPr lang="ko-Kore-KR" altLang="en-US" sz="20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AC029-86BB-5442-B8D2-74F60FC9A301}"/>
              </a:ext>
            </a:extLst>
          </p:cNvPr>
          <p:cNvSpPr txBox="1"/>
          <p:nvPr/>
        </p:nvSpPr>
        <p:spPr>
          <a:xfrm>
            <a:off x="494756" y="3886466"/>
            <a:ext cx="3491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사용자가 입력 위젯인 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sliderInput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에 히스토그램의 막대 개수를 지정한다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endParaRPr kumimoji="1" lang="ko-Kore-KR" altLang="en-US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F3A0A-D293-F141-AB83-4CBBC96E002F}"/>
              </a:ext>
            </a:extLst>
          </p:cNvPr>
          <p:cNvSpPr txBox="1"/>
          <p:nvPr/>
        </p:nvSpPr>
        <p:spPr>
          <a:xfrm>
            <a:off x="466873" y="1426029"/>
            <a:ext cx="3491197" cy="230400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CB9F8-50E8-874A-82D2-B24568BD4891}"/>
              </a:ext>
            </a:extLst>
          </p:cNvPr>
          <p:cNvSpPr txBox="1"/>
          <p:nvPr/>
        </p:nvSpPr>
        <p:spPr>
          <a:xfrm>
            <a:off x="4179211" y="1426026"/>
            <a:ext cx="7131792" cy="478800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11222-207E-AD4B-BBBB-5D3B5ABBECEC}"/>
              </a:ext>
            </a:extLst>
          </p:cNvPr>
          <p:cNvSpPr txBox="1"/>
          <p:nvPr/>
        </p:nvSpPr>
        <p:spPr>
          <a:xfrm>
            <a:off x="2863853" y="142977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b="1">
                <a:solidFill>
                  <a:schemeClr val="accent2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r>
              <a:rPr lang="ko-KR" altLang="en-US" sz="2000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입력 </a:t>
            </a:r>
            <a:r>
              <a:rPr lang="en-US" altLang="ko-KR" sz="2000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UI</a:t>
            </a:r>
            <a:endParaRPr lang="ko-Kore-KR" altLang="en-US" sz="2000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021AF-4701-F247-89EA-7F441E3ED57E}"/>
              </a:ext>
            </a:extLst>
          </p:cNvPr>
          <p:cNvSpPr txBox="1"/>
          <p:nvPr/>
        </p:nvSpPr>
        <p:spPr>
          <a:xfrm>
            <a:off x="10156660" y="1455974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b="1">
                <a:solidFill>
                  <a:schemeClr val="accent2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r>
              <a:rPr lang="ko-KR" altLang="en-US" sz="2000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출력 </a:t>
            </a:r>
            <a:r>
              <a:rPr lang="en-US" altLang="ko-KR" sz="2000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UI</a:t>
            </a:r>
            <a:endParaRPr lang="ko-Kore-KR" altLang="en-US" sz="2000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9BDBA-89E8-EA4C-90B2-9FA1B35938BB}"/>
              </a:ext>
            </a:extLst>
          </p:cNvPr>
          <p:cNvSpPr txBox="1"/>
          <p:nvPr/>
        </p:nvSpPr>
        <p:spPr>
          <a:xfrm>
            <a:off x="4350401" y="643974"/>
            <a:ext cx="49777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호출된 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renderPlot 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함수는 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sliderInput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에서 지정한 개수만큼의 막대를 포함한 히스토그램을 그린다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ko-Kore-KR" altLang="en-US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987F5-CA24-2247-A150-867E587E7294}"/>
              </a:ext>
            </a:extLst>
          </p:cNvPr>
          <p:cNvSpPr txBox="1"/>
          <p:nvPr/>
        </p:nvSpPr>
        <p:spPr>
          <a:xfrm>
            <a:off x="5006958" y="2188853"/>
            <a:ext cx="362347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호출된 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renderPlot 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함수는 그려진 히스토그램을 출력 위젯인 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plotOutput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에 렌더링한다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ko-Kore-KR" altLang="en-US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4BF93-75C3-7746-B8F9-682CB15D7B5E}"/>
              </a:ext>
            </a:extLst>
          </p:cNvPr>
          <p:cNvSpPr txBox="1"/>
          <p:nvPr/>
        </p:nvSpPr>
        <p:spPr>
          <a:xfrm>
            <a:off x="519372" y="4923084"/>
            <a:ext cx="349119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Server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는 </a:t>
            </a:r>
            <a:r>
              <a:rPr kumimoji="1" lang="en-US" altLang="ko-Kore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sliderInput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의 변화를 감지하고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ore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sliderInput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과 연결된 서버의 렌더링 함수를 호출한다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ko-Kore-KR" altLang="en-US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ED72C1E-763E-E34D-AF23-81EB6B65A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8" y="544271"/>
            <a:ext cx="111633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100</Words>
  <Application>Microsoft Macintosh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나눔스퀘어OTF</vt:lpstr>
      <vt:lpstr>NanumSquare</vt:lpstr>
      <vt:lpstr>NanumSquare Bold</vt:lpstr>
      <vt:lpstr>NanumSquare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충현</dc:creator>
  <cp:lastModifiedBy>유 충현</cp:lastModifiedBy>
  <cp:revision>3</cp:revision>
  <dcterms:created xsi:type="dcterms:W3CDTF">2021-10-07T05:10:59Z</dcterms:created>
  <dcterms:modified xsi:type="dcterms:W3CDTF">2021-10-07T08:53:53Z</dcterms:modified>
</cp:coreProperties>
</file>