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7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3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7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5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8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1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4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1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8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0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88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-1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 spc="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 spc="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 spc="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7A7170E1-C163-4577-A0CE-588797377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81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8375452-B1BA-C8A5-C1A3-810913821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161" y="539287"/>
            <a:ext cx="6671569" cy="694915"/>
          </a:xfrm>
        </p:spPr>
        <p:txBody>
          <a:bodyPr anchor="ctr">
            <a:normAutofit/>
          </a:bodyPr>
          <a:lstStyle/>
          <a:p>
            <a:r>
              <a:rPr lang="en-SG" b="1" spc="-150" dirty="0">
                <a:latin typeface="+mj-lt"/>
              </a:rPr>
              <a:t>CS4240 AY22-23 Group 5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266161C-75B2-97BC-88F1-27259639F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94508">
            <a:off x="1835790" y="2429374"/>
            <a:ext cx="8030227" cy="23889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Subtitle 6">
            <a:extLst>
              <a:ext uri="{FF2B5EF4-FFF2-40B4-BE49-F238E27FC236}">
                <a16:creationId xmlns:a16="http://schemas.microsoft.com/office/drawing/2014/main" id="{2865C598-2C53-ED41-B3CB-C81F3FB7C796}"/>
              </a:ext>
            </a:extLst>
          </p:cNvPr>
          <p:cNvSpPr txBox="1">
            <a:spLocks/>
          </p:cNvSpPr>
          <p:nvPr/>
        </p:nvSpPr>
        <p:spPr>
          <a:xfrm>
            <a:off x="684225" y="1172951"/>
            <a:ext cx="9047447" cy="846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Choong Zhan Hong, </a:t>
            </a:r>
            <a:r>
              <a:rPr lang="en-SG" dirty="0" err="1"/>
              <a:t>Christabelle</a:t>
            </a:r>
            <a:r>
              <a:rPr lang="en-SG" dirty="0"/>
              <a:t> Fredda </a:t>
            </a:r>
            <a:r>
              <a:rPr lang="en-SG" dirty="0" err="1"/>
              <a:t>Thevandi</a:t>
            </a:r>
            <a:r>
              <a:rPr lang="en-SG" dirty="0"/>
              <a:t>, Lim Rui Xiong, Ng Yu Zhong, Park So Hyun, Soh Xin Wei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12CA11-7CB1-1C74-8BA0-2FDF39E7C69E}"/>
              </a:ext>
            </a:extLst>
          </p:cNvPr>
          <p:cNvSpPr txBox="1"/>
          <p:nvPr/>
        </p:nvSpPr>
        <p:spPr>
          <a:xfrm>
            <a:off x="2879369" y="5293940"/>
            <a:ext cx="61155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chemeClr val="tx2"/>
                </a:solidFill>
              </a:rPr>
              <a:t>User Interaction and Interface principles explored in VR</a:t>
            </a:r>
          </a:p>
        </p:txBody>
      </p:sp>
    </p:spTree>
    <p:extLst>
      <p:ext uri="{BB962C8B-B14F-4D97-AF65-F5344CB8AC3E}">
        <p14:creationId xmlns:p14="http://schemas.microsoft.com/office/powerpoint/2010/main" val="391236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B1D8-E29C-B977-7F92-437C4F89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This is a title.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EF15C-9180-E494-BE87-750999262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1694452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30</TotalTime>
  <Words>40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Grandview</vt:lpstr>
      <vt:lpstr>Wingdings</vt:lpstr>
      <vt:lpstr>CosineVTI</vt:lpstr>
      <vt:lpstr>PowerPoint Presentation</vt:lpstr>
      <vt:lpstr>This is a title.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Choong Zhan Hong</dc:creator>
  <cp:lastModifiedBy>Choong Zhan Hong</cp:lastModifiedBy>
  <cp:revision>13</cp:revision>
  <dcterms:created xsi:type="dcterms:W3CDTF">2023-03-30T08:03:18Z</dcterms:created>
  <dcterms:modified xsi:type="dcterms:W3CDTF">2023-03-30T08:33:43Z</dcterms:modified>
</cp:coreProperties>
</file>