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375452-B1BA-C8A5-C1A3-810913821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184" y="727258"/>
            <a:ext cx="3907017" cy="1615977"/>
          </a:xfrm>
        </p:spPr>
        <p:txBody>
          <a:bodyPr anchor="ctr">
            <a:normAutofit/>
          </a:bodyPr>
          <a:lstStyle/>
          <a:p>
            <a:r>
              <a:rPr lang="en-SG"/>
              <a:t>CS4240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266161C-75B2-97BC-88F1-27259639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4" y="2958934"/>
            <a:ext cx="10325589" cy="30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6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B1D8-E29C-B977-7F92-437C4F89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a title.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F15C-9180-E494-BE87-75099926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6944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Wingdings</vt:lpstr>
      <vt:lpstr>CosineVTI</vt:lpstr>
      <vt:lpstr>PowerPoint Presentation</vt:lpstr>
      <vt:lpstr>This is a title.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Choong Zhan Hong</dc:creator>
  <cp:lastModifiedBy>Choong Zhan Hong</cp:lastModifiedBy>
  <cp:revision>2</cp:revision>
  <dcterms:created xsi:type="dcterms:W3CDTF">2023-03-30T08:03:18Z</dcterms:created>
  <dcterms:modified xsi:type="dcterms:W3CDTF">2023-03-30T08:12:45Z</dcterms:modified>
</cp:coreProperties>
</file>