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852" y="-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A916-5B29-4A9C-B805-A3F758221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8C9C4-C5DC-4749-A484-8BDB5A3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843CB-CD28-444A-8323-663B381F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FAE1-B2EE-4AAC-A51E-7A5F6EE8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3B08-E391-41B0-96B7-938278A7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673-7AA6-4A19-850E-F0EC250A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FEC37-7B31-42F2-A003-D164ED9E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3BA1-BDE9-47CE-BAAA-6F0F2BFA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80B3-2C34-4D59-B1DB-CC894232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654E-28DA-4238-BF41-56C669C6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D478A-6CB5-4786-B477-34CED364F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C38C-F58B-4D42-9697-3278494FC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D6A7-4B94-4C53-A44A-FF535319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5DFA-8C86-4AE8-9402-0530D42E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EC78-5F59-4C5A-8643-9F2C1234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AC3-770E-4B0D-805D-0576EB4F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FE03-5287-4FB1-87B9-A6C53EE5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EC41-6897-4619-8DAB-E3CB6406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4A7B-3903-430F-A7CB-C0C3D86F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497C-B3E5-489F-975A-883AE9A4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B7C7-47A4-4D00-A57B-F815EAD3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16947-3F8F-47C5-AF0F-34D2DBFB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2363-C11E-4244-89E3-90FCA3EC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6544-285C-4037-B495-BC01DD6D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6B82-9157-4455-B836-869ABFC7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3626-769B-494C-A771-8400933B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AD10-0988-4DF7-AC4A-A565B983F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416D-C65F-46B8-84D3-15BD0918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50F55-AF4D-4065-9441-743D5701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FB16-E73E-40C7-98DA-0810E0FE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7A31-88F6-4148-AC6C-2C4263E8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4D2-64C9-4A06-BC08-E968ADCA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19FC-4D2D-4AA8-8CD9-67DFDAEF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6C4EC-DF69-4384-80CE-8203D576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19C6F-CDC4-4E68-9810-AB314CA0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B67FB-F26D-47D1-A339-142DDC389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3664B-6056-4FD8-A556-3A911852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67E04-9FE9-4804-8F32-7CEA1B25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9FCF0-1108-4464-A87C-BB63D6C2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F052-9E8A-452D-9AF1-4ACDD376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B777E-9E98-4F47-9962-3787F61D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75326-638E-4D3C-9AE1-EA00C67C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00C96-0D42-4F2D-89DE-B773DE9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F603C-920E-4951-9454-956D8A18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CB36-A407-4D76-B45E-A50D4586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1F6E6-98F7-4BEF-BFD6-D3BF2B7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9705-15D2-475F-9590-7192AA6D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E4CC-88E1-4BD5-ABB2-B549FC1B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8006D-7D32-4762-B4E8-D9D11D2E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807B6-32EE-4327-93E4-4BE30516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E671-5A69-4F33-84C4-D1ADF00E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F8D78-43C1-4416-9B6C-39E885AA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894D-578B-4E6C-8E07-56B9806C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55FFF-F754-4D6A-9541-3B83CE634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8A23-3E08-4CB3-A392-8D6A764E1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17B6-9ED9-42B5-87D1-FFC09580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89D8-88DB-4F23-86F4-24A6C09F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3BAF-7667-4BD3-A050-308A338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0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FF7FE-B213-4A35-8D88-88A5364E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FF2B-5E27-4831-98A4-4446D0D4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041B-846A-4F6D-B9D5-EF35F5D88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972D-B682-47EB-8540-8B1C6B1B752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1DA3-474B-4E6A-A50E-0203F8C7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4AA2-12F0-4E12-AB5B-C6F671A08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DAC0-5A55-4CAE-941B-B890844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076CF0E2-D4F2-42B2-B850-13C941059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29" y="1690688"/>
            <a:ext cx="5852172" cy="4334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BBB102-B115-4C32-A91A-805AEDAC05B7}"/>
                  </a:ext>
                </a:extLst>
              </p:cNvPr>
              <p:cNvSpPr txBox="1"/>
              <p:nvPr/>
            </p:nvSpPr>
            <p:spPr>
              <a:xfrm>
                <a:off x="8753302" y="2593570"/>
                <a:ext cx="147566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BBB102-B115-4C32-A91A-805AEDAC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302" y="2593570"/>
                <a:ext cx="1475660" cy="381515"/>
              </a:xfrm>
              <a:prstGeom prst="rect">
                <a:avLst/>
              </a:prstGeom>
              <a:blipFill>
                <a:blip r:embed="rId3"/>
                <a:stretch>
                  <a:fillRect l="-3719" t="-6349" r="-247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3A4D5C-49C8-4D3A-871F-E36E2AA4C0F9}"/>
                  </a:ext>
                </a:extLst>
              </p:cNvPr>
              <p:cNvSpPr txBox="1"/>
              <p:nvPr/>
            </p:nvSpPr>
            <p:spPr>
              <a:xfrm>
                <a:off x="8778211" y="3657307"/>
                <a:ext cx="120949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3A4D5C-49C8-4D3A-871F-E36E2AA4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11" y="3657307"/>
                <a:ext cx="1209498" cy="381515"/>
              </a:xfrm>
              <a:prstGeom prst="rect">
                <a:avLst/>
              </a:prstGeom>
              <a:blipFill>
                <a:blip r:embed="rId4"/>
                <a:stretch>
                  <a:fillRect l="-4545" t="-7937" r="-353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DC391-5A7E-40F7-95BC-9D82659EA7B7}"/>
                  </a:ext>
                </a:extLst>
              </p:cNvPr>
              <p:cNvSpPr txBox="1"/>
              <p:nvPr/>
            </p:nvSpPr>
            <p:spPr>
              <a:xfrm>
                <a:off x="8778211" y="4809859"/>
                <a:ext cx="203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Observed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DC391-5A7E-40F7-95BC-9D82659EA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11" y="4809859"/>
                <a:ext cx="2035942" cy="369332"/>
              </a:xfrm>
              <a:prstGeom prst="rect">
                <a:avLst/>
              </a:prstGeom>
              <a:blipFill>
                <a:blip r:embed="rId5"/>
                <a:stretch>
                  <a:fillRect l="-2695" t="-8197" r="-17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3460F84-D322-40EC-8B40-A193EAE6327D}"/>
              </a:ext>
            </a:extLst>
          </p:cNvPr>
          <p:cNvSpPr txBox="1"/>
          <p:nvPr/>
        </p:nvSpPr>
        <p:spPr>
          <a:xfrm>
            <a:off x="4293109" y="1772797"/>
            <a:ext cx="30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Price / Return series</a:t>
            </a:r>
          </a:p>
        </p:txBody>
      </p:sp>
    </p:spTree>
    <p:extLst>
      <p:ext uri="{BB962C8B-B14F-4D97-AF65-F5344CB8AC3E}">
        <p14:creationId xmlns:p14="http://schemas.microsoft.com/office/powerpoint/2010/main" val="263024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81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VillageIdiot</dc:creator>
  <cp:lastModifiedBy>The VillageIdiot</cp:lastModifiedBy>
  <cp:revision>2</cp:revision>
  <dcterms:created xsi:type="dcterms:W3CDTF">2020-05-07T03:59:07Z</dcterms:created>
  <dcterms:modified xsi:type="dcterms:W3CDTF">2020-05-08T19:10:54Z</dcterms:modified>
</cp:coreProperties>
</file>