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62"/>
  </p:notesMasterIdLst>
  <p:sldIdLst>
    <p:sldId id="256" r:id="rId2"/>
    <p:sldId id="394" r:id="rId3"/>
    <p:sldId id="258" r:id="rId4"/>
    <p:sldId id="259" r:id="rId5"/>
    <p:sldId id="261" r:id="rId6"/>
    <p:sldId id="262" r:id="rId7"/>
    <p:sldId id="263" r:id="rId8"/>
    <p:sldId id="264" r:id="rId9"/>
    <p:sldId id="409" r:id="rId10"/>
    <p:sldId id="414" r:id="rId11"/>
    <p:sldId id="410" r:id="rId12"/>
    <p:sldId id="411" r:id="rId13"/>
    <p:sldId id="412" r:id="rId14"/>
    <p:sldId id="413" r:id="rId15"/>
    <p:sldId id="265" r:id="rId16"/>
    <p:sldId id="285" r:id="rId17"/>
    <p:sldId id="286" r:id="rId18"/>
    <p:sldId id="287" r:id="rId19"/>
    <p:sldId id="365" r:id="rId20"/>
    <p:sldId id="367" r:id="rId21"/>
    <p:sldId id="366" r:id="rId22"/>
    <p:sldId id="368" r:id="rId23"/>
    <p:sldId id="369" r:id="rId24"/>
    <p:sldId id="370" r:id="rId25"/>
    <p:sldId id="371" r:id="rId26"/>
    <p:sldId id="397" r:id="rId27"/>
    <p:sldId id="372" r:id="rId28"/>
    <p:sldId id="373" r:id="rId29"/>
    <p:sldId id="393" r:id="rId30"/>
    <p:sldId id="326" r:id="rId31"/>
    <p:sldId id="327" r:id="rId32"/>
    <p:sldId id="328" r:id="rId33"/>
    <p:sldId id="329" r:id="rId34"/>
    <p:sldId id="330" r:id="rId35"/>
    <p:sldId id="331" r:id="rId36"/>
    <p:sldId id="333" r:id="rId37"/>
    <p:sldId id="334" r:id="rId38"/>
    <p:sldId id="332" r:id="rId39"/>
    <p:sldId id="398" r:id="rId40"/>
    <p:sldId id="399" r:id="rId41"/>
    <p:sldId id="303" r:id="rId42"/>
    <p:sldId id="304" r:id="rId43"/>
    <p:sldId id="301" r:id="rId44"/>
    <p:sldId id="308" r:id="rId45"/>
    <p:sldId id="350" r:id="rId46"/>
    <p:sldId id="407" r:id="rId47"/>
    <p:sldId id="351" r:id="rId48"/>
    <p:sldId id="352" r:id="rId49"/>
    <p:sldId id="353" r:id="rId50"/>
    <p:sldId id="302" r:id="rId51"/>
    <p:sldId id="305" r:id="rId52"/>
    <p:sldId id="306" r:id="rId53"/>
    <p:sldId id="408" r:id="rId54"/>
    <p:sldId id="361" r:id="rId55"/>
    <p:sldId id="362" r:id="rId56"/>
    <p:sldId id="363" r:id="rId57"/>
    <p:sldId id="395" r:id="rId58"/>
    <p:sldId id="396" r:id="rId59"/>
    <p:sldId id="310" r:id="rId60"/>
    <p:sldId id="400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F99D14-FE55-D24C-841C-8D767021610B}" v="4" dt="2021-05-01T08:05:52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5256" autoAdjust="0"/>
  </p:normalViewPr>
  <p:slideViewPr>
    <p:cSldViewPr snapToGrid="0">
      <p:cViewPr varScale="1">
        <p:scale>
          <a:sx n="107" d="100"/>
          <a:sy n="107" d="100"/>
        </p:scale>
        <p:origin x="504" y="176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8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ouChih Lo" userId="f5f2298a6b76f539" providerId="LiveId" clId="{8E7878DB-050F-4A44-9610-DDAEDA75099F}"/>
    <pc:docChg chg="custSel addSld delSld modSld">
      <pc:chgData name="ShouChih Lo" userId="f5f2298a6b76f539" providerId="LiveId" clId="{8E7878DB-050F-4A44-9610-DDAEDA75099F}" dt="2021-04-30T06:02:52.297" v="1498" actId="6549"/>
      <pc:docMkLst>
        <pc:docMk/>
      </pc:docMkLst>
      <pc:sldChg chg="del">
        <pc:chgData name="ShouChih Lo" userId="f5f2298a6b76f539" providerId="LiveId" clId="{8E7878DB-050F-4A44-9610-DDAEDA75099F}" dt="2021-04-30T06:00:14.391" v="1450" actId="2696"/>
        <pc:sldMkLst>
          <pc:docMk/>
          <pc:sldMk cId="1094440873" sldId="258"/>
        </pc:sldMkLst>
      </pc:sldChg>
      <pc:sldChg chg="add">
        <pc:chgData name="ShouChih Lo" userId="f5f2298a6b76f539" providerId="LiveId" clId="{8E7878DB-050F-4A44-9610-DDAEDA75099F}" dt="2021-04-30T06:00:20.446" v="1455"/>
        <pc:sldMkLst>
          <pc:docMk/>
          <pc:sldMk cId="2128273058" sldId="258"/>
        </pc:sldMkLst>
      </pc:sldChg>
      <pc:sldChg chg="add">
        <pc:chgData name="ShouChih Lo" userId="f5f2298a6b76f539" providerId="LiveId" clId="{8E7878DB-050F-4A44-9610-DDAEDA75099F}" dt="2021-04-30T06:00:20.446" v="1455"/>
        <pc:sldMkLst>
          <pc:docMk/>
          <pc:sldMk cId="1929271954" sldId="259"/>
        </pc:sldMkLst>
      </pc:sldChg>
      <pc:sldChg chg="del">
        <pc:chgData name="ShouChih Lo" userId="f5f2298a6b76f539" providerId="LiveId" clId="{8E7878DB-050F-4A44-9610-DDAEDA75099F}" dt="2021-04-30T06:00:14.393" v="1451" actId="2696"/>
        <pc:sldMkLst>
          <pc:docMk/>
          <pc:sldMk cId="2462768990" sldId="259"/>
        </pc:sldMkLst>
      </pc:sldChg>
      <pc:sldChg chg="add">
        <pc:chgData name="ShouChih Lo" userId="f5f2298a6b76f539" providerId="LiveId" clId="{8E7878DB-050F-4A44-9610-DDAEDA75099F}" dt="2021-04-30T06:00:20.446" v="1455"/>
        <pc:sldMkLst>
          <pc:docMk/>
          <pc:sldMk cId="3294766" sldId="261"/>
        </pc:sldMkLst>
      </pc:sldChg>
      <pc:sldChg chg="del">
        <pc:chgData name="ShouChih Lo" userId="f5f2298a6b76f539" providerId="LiveId" clId="{8E7878DB-050F-4A44-9610-DDAEDA75099F}" dt="2021-04-30T06:00:14.395" v="1452" actId="2696"/>
        <pc:sldMkLst>
          <pc:docMk/>
          <pc:sldMk cId="3226866991" sldId="261"/>
        </pc:sldMkLst>
      </pc:sldChg>
      <pc:sldChg chg="add">
        <pc:chgData name="ShouChih Lo" userId="f5f2298a6b76f539" providerId="LiveId" clId="{8E7878DB-050F-4A44-9610-DDAEDA75099F}" dt="2021-04-30T06:00:20.446" v="1455"/>
        <pc:sldMkLst>
          <pc:docMk/>
          <pc:sldMk cId="1388906146" sldId="262"/>
        </pc:sldMkLst>
      </pc:sldChg>
      <pc:sldChg chg="del">
        <pc:chgData name="ShouChih Lo" userId="f5f2298a6b76f539" providerId="LiveId" clId="{8E7878DB-050F-4A44-9610-DDAEDA75099F}" dt="2021-04-30T06:00:14.396" v="1453" actId="2696"/>
        <pc:sldMkLst>
          <pc:docMk/>
          <pc:sldMk cId="4130333331" sldId="262"/>
        </pc:sldMkLst>
      </pc:sldChg>
      <pc:sldChg chg="add">
        <pc:chgData name="ShouChih Lo" userId="f5f2298a6b76f539" providerId="LiveId" clId="{8E7878DB-050F-4A44-9610-DDAEDA75099F}" dt="2021-04-30T06:00:20.446" v="1455"/>
        <pc:sldMkLst>
          <pc:docMk/>
          <pc:sldMk cId="614120030" sldId="263"/>
        </pc:sldMkLst>
      </pc:sldChg>
      <pc:sldChg chg="del">
        <pc:chgData name="ShouChih Lo" userId="f5f2298a6b76f539" providerId="LiveId" clId="{8E7878DB-050F-4A44-9610-DDAEDA75099F}" dt="2021-04-30T06:00:14.397" v="1454" actId="2696"/>
        <pc:sldMkLst>
          <pc:docMk/>
          <pc:sldMk cId="3330633936" sldId="263"/>
        </pc:sldMkLst>
      </pc:sldChg>
      <pc:sldChg chg="del">
        <pc:chgData name="ShouChih Lo" userId="f5f2298a6b76f539" providerId="LiveId" clId="{8E7878DB-050F-4A44-9610-DDAEDA75099F}" dt="2021-04-30T06:00:14.389" v="1449" actId="2696"/>
        <pc:sldMkLst>
          <pc:docMk/>
          <pc:sldMk cId="653521359" sldId="264"/>
        </pc:sldMkLst>
      </pc:sldChg>
      <pc:sldChg chg="add">
        <pc:chgData name="ShouChih Lo" userId="f5f2298a6b76f539" providerId="LiveId" clId="{8E7878DB-050F-4A44-9610-DDAEDA75099F}" dt="2021-04-30T06:00:20.446" v="1455"/>
        <pc:sldMkLst>
          <pc:docMk/>
          <pc:sldMk cId="3975022441" sldId="264"/>
        </pc:sldMkLst>
      </pc:sldChg>
      <pc:sldChg chg="modSp add">
        <pc:chgData name="ShouChih Lo" userId="f5f2298a6b76f539" providerId="LiveId" clId="{8E7878DB-050F-4A44-9610-DDAEDA75099F}" dt="2021-04-27T07:08:55.576" v="1352" actId="20577"/>
        <pc:sldMkLst>
          <pc:docMk/>
          <pc:sldMk cId="1918219984" sldId="305"/>
        </pc:sldMkLst>
        <pc:spChg chg="mod">
          <ac:chgData name="ShouChih Lo" userId="f5f2298a6b76f539" providerId="LiveId" clId="{8E7878DB-050F-4A44-9610-DDAEDA75099F}" dt="2021-04-27T07:08:55.576" v="1352" actId="20577"/>
          <ac:spMkLst>
            <pc:docMk/>
            <pc:sldMk cId="1918219984" sldId="305"/>
            <ac:spMk id="2" creationId="{F285EA65-9451-4821-A3E1-DBFB8E9259D5}"/>
          </ac:spMkLst>
        </pc:spChg>
      </pc:sldChg>
      <pc:sldChg chg="add">
        <pc:chgData name="ShouChih Lo" userId="f5f2298a6b76f539" providerId="LiveId" clId="{8E7878DB-050F-4A44-9610-DDAEDA75099F}" dt="2021-04-27T07:18:19.885" v="1353"/>
        <pc:sldMkLst>
          <pc:docMk/>
          <pc:sldMk cId="3834229707" sldId="308"/>
        </pc:sldMkLst>
      </pc:sldChg>
      <pc:sldChg chg="add">
        <pc:chgData name="ShouChih Lo" userId="f5f2298a6b76f539" providerId="LiveId" clId="{8E7878DB-050F-4A44-9610-DDAEDA75099F}" dt="2021-04-27T07:04:49.756" v="1301"/>
        <pc:sldMkLst>
          <pc:docMk/>
          <pc:sldMk cId="2505559797" sldId="310"/>
        </pc:sldMkLst>
      </pc:sldChg>
      <pc:sldChg chg="add">
        <pc:chgData name="ShouChih Lo" userId="f5f2298a6b76f539" providerId="LiveId" clId="{8E7878DB-050F-4A44-9610-DDAEDA75099F}" dt="2021-04-21T01:56:11.525" v="72"/>
        <pc:sldMkLst>
          <pc:docMk/>
          <pc:sldMk cId="291058066" sldId="326"/>
        </pc:sldMkLst>
      </pc:sldChg>
      <pc:sldChg chg="add">
        <pc:chgData name="ShouChih Lo" userId="f5f2298a6b76f539" providerId="LiveId" clId="{8E7878DB-050F-4A44-9610-DDAEDA75099F}" dt="2021-04-21T01:56:11.525" v="72"/>
        <pc:sldMkLst>
          <pc:docMk/>
          <pc:sldMk cId="3745337707" sldId="327"/>
        </pc:sldMkLst>
      </pc:sldChg>
      <pc:sldChg chg="add">
        <pc:chgData name="ShouChih Lo" userId="f5f2298a6b76f539" providerId="LiveId" clId="{8E7878DB-050F-4A44-9610-DDAEDA75099F}" dt="2021-04-21T01:56:11.525" v="72"/>
        <pc:sldMkLst>
          <pc:docMk/>
          <pc:sldMk cId="426813003" sldId="328"/>
        </pc:sldMkLst>
      </pc:sldChg>
      <pc:sldChg chg="add">
        <pc:chgData name="ShouChih Lo" userId="f5f2298a6b76f539" providerId="LiveId" clId="{8E7878DB-050F-4A44-9610-DDAEDA75099F}" dt="2021-04-21T01:56:11.525" v="72"/>
        <pc:sldMkLst>
          <pc:docMk/>
          <pc:sldMk cId="3707285863" sldId="329"/>
        </pc:sldMkLst>
      </pc:sldChg>
      <pc:sldChg chg="add">
        <pc:chgData name="ShouChih Lo" userId="f5f2298a6b76f539" providerId="LiveId" clId="{8E7878DB-050F-4A44-9610-DDAEDA75099F}" dt="2021-04-21T01:56:11.525" v="72"/>
        <pc:sldMkLst>
          <pc:docMk/>
          <pc:sldMk cId="3551767585" sldId="330"/>
        </pc:sldMkLst>
      </pc:sldChg>
      <pc:sldChg chg="add">
        <pc:chgData name="ShouChih Lo" userId="f5f2298a6b76f539" providerId="LiveId" clId="{8E7878DB-050F-4A44-9610-DDAEDA75099F}" dt="2021-04-21T01:56:11.525" v="72"/>
        <pc:sldMkLst>
          <pc:docMk/>
          <pc:sldMk cId="1249877730" sldId="331"/>
        </pc:sldMkLst>
      </pc:sldChg>
      <pc:sldChg chg="add">
        <pc:chgData name="ShouChih Lo" userId="f5f2298a6b76f539" providerId="LiveId" clId="{8E7878DB-050F-4A44-9610-DDAEDA75099F}" dt="2021-04-21T01:56:11.525" v="72"/>
        <pc:sldMkLst>
          <pc:docMk/>
          <pc:sldMk cId="32983695" sldId="332"/>
        </pc:sldMkLst>
      </pc:sldChg>
      <pc:sldChg chg="add">
        <pc:chgData name="ShouChih Lo" userId="f5f2298a6b76f539" providerId="LiveId" clId="{8E7878DB-050F-4A44-9610-DDAEDA75099F}" dt="2021-04-21T01:56:11.525" v="72"/>
        <pc:sldMkLst>
          <pc:docMk/>
          <pc:sldMk cId="2081509011" sldId="333"/>
        </pc:sldMkLst>
      </pc:sldChg>
      <pc:sldChg chg="add">
        <pc:chgData name="ShouChih Lo" userId="f5f2298a6b76f539" providerId="LiveId" clId="{8E7878DB-050F-4A44-9610-DDAEDA75099F}" dt="2021-04-21T01:56:11.525" v="72"/>
        <pc:sldMkLst>
          <pc:docMk/>
          <pc:sldMk cId="1178776601" sldId="334"/>
        </pc:sldMkLst>
      </pc:sldChg>
      <pc:sldChg chg="add">
        <pc:chgData name="ShouChih Lo" userId="f5f2298a6b76f539" providerId="LiveId" clId="{8E7878DB-050F-4A44-9610-DDAEDA75099F}" dt="2021-04-27T07:19:01.295" v="1354"/>
        <pc:sldMkLst>
          <pc:docMk/>
          <pc:sldMk cId="2114152141" sldId="350"/>
        </pc:sldMkLst>
      </pc:sldChg>
      <pc:sldChg chg="modSp">
        <pc:chgData name="ShouChih Lo" userId="f5f2298a6b76f539" providerId="LiveId" clId="{8E7878DB-050F-4A44-9610-DDAEDA75099F}" dt="2021-04-29T05:06:48.009" v="1410" actId="6549"/>
        <pc:sldMkLst>
          <pc:docMk/>
          <pc:sldMk cId="4159783388" sldId="351"/>
        </pc:sldMkLst>
        <pc:spChg chg="mod">
          <ac:chgData name="ShouChih Lo" userId="f5f2298a6b76f539" providerId="LiveId" clId="{8E7878DB-050F-4A44-9610-DDAEDA75099F}" dt="2021-04-29T05:06:48.009" v="1410" actId="6549"/>
          <ac:spMkLst>
            <pc:docMk/>
            <pc:sldMk cId="4159783388" sldId="351"/>
            <ac:spMk id="3" creationId="{E320A7BC-BD05-473F-9282-D6E6D74D9900}"/>
          </ac:spMkLst>
        </pc:spChg>
      </pc:sldChg>
      <pc:sldChg chg="modSp">
        <pc:chgData name="ShouChih Lo" userId="f5f2298a6b76f539" providerId="LiveId" clId="{8E7878DB-050F-4A44-9610-DDAEDA75099F}" dt="2021-04-20T07:44:46.936" v="2" actId="20577"/>
        <pc:sldMkLst>
          <pc:docMk/>
          <pc:sldMk cId="1678434978" sldId="353"/>
        </pc:sldMkLst>
        <pc:spChg chg="mod">
          <ac:chgData name="ShouChih Lo" userId="f5f2298a6b76f539" providerId="LiveId" clId="{8E7878DB-050F-4A44-9610-DDAEDA75099F}" dt="2021-04-20T07:44:46.936" v="2" actId="20577"/>
          <ac:spMkLst>
            <pc:docMk/>
            <pc:sldMk cId="1678434978" sldId="353"/>
            <ac:spMk id="3" creationId="{1F77EB6A-EB7D-492D-8964-85D59D4DDE73}"/>
          </ac:spMkLst>
        </pc:spChg>
      </pc:sldChg>
      <pc:sldChg chg="add">
        <pc:chgData name="ShouChih Lo" userId="f5f2298a6b76f539" providerId="LiveId" clId="{8E7878DB-050F-4A44-9610-DDAEDA75099F}" dt="2021-04-21T01:56:11.525" v="72"/>
        <pc:sldMkLst>
          <pc:docMk/>
          <pc:sldMk cId="2677691371" sldId="393"/>
        </pc:sldMkLst>
      </pc:sldChg>
      <pc:sldChg chg="modSp">
        <pc:chgData name="ShouChih Lo" userId="f5f2298a6b76f539" providerId="LiveId" clId="{8E7878DB-050F-4A44-9610-DDAEDA75099F}" dt="2021-04-30T05:57:30.793" v="1446" actId="20577"/>
        <pc:sldMkLst>
          <pc:docMk/>
          <pc:sldMk cId="36936698" sldId="394"/>
        </pc:sldMkLst>
        <pc:spChg chg="mod">
          <ac:chgData name="ShouChih Lo" userId="f5f2298a6b76f539" providerId="LiveId" clId="{8E7878DB-050F-4A44-9610-DDAEDA75099F}" dt="2021-04-30T05:57:30.793" v="1446" actId="20577"/>
          <ac:spMkLst>
            <pc:docMk/>
            <pc:sldMk cId="36936698" sldId="394"/>
            <ac:spMk id="3" creationId="{2BEE85B8-A02A-4B42-9181-79DFB5262A21}"/>
          </ac:spMkLst>
        </pc:spChg>
      </pc:sldChg>
      <pc:sldChg chg="addSp modSp">
        <pc:chgData name="ShouChih Lo" userId="f5f2298a6b76f539" providerId="LiveId" clId="{8E7878DB-050F-4A44-9610-DDAEDA75099F}" dt="2021-04-21T08:06:00.707" v="1122" actId="20577"/>
        <pc:sldMkLst>
          <pc:docMk/>
          <pc:sldMk cId="4005980584" sldId="395"/>
        </pc:sldMkLst>
        <pc:spChg chg="mod">
          <ac:chgData name="ShouChih Lo" userId="f5f2298a6b76f539" providerId="LiveId" clId="{8E7878DB-050F-4A44-9610-DDAEDA75099F}" dt="2021-04-21T08:04:43.420" v="1061" actId="20577"/>
          <ac:spMkLst>
            <pc:docMk/>
            <pc:sldMk cId="4005980584" sldId="395"/>
            <ac:spMk id="5" creationId="{2849750D-E9B6-4C1D-BA7F-0275D40F3051}"/>
          </ac:spMkLst>
        </pc:spChg>
        <pc:spChg chg="add mod">
          <ac:chgData name="ShouChih Lo" userId="f5f2298a6b76f539" providerId="LiveId" clId="{8E7878DB-050F-4A44-9610-DDAEDA75099F}" dt="2021-04-21T08:06:00.707" v="1122" actId="20577"/>
          <ac:spMkLst>
            <pc:docMk/>
            <pc:sldMk cId="4005980584" sldId="395"/>
            <ac:spMk id="6" creationId="{115598DB-D6AD-4A52-8AB0-EADC55EC2242}"/>
          </ac:spMkLst>
        </pc:spChg>
      </pc:sldChg>
      <pc:sldChg chg="addSp modSp">
        <pc:chgData name="ShouChih Lo" userId="f5f2298a6b76f539" providerId="LiveId" clId="{8E7878DB-050F-4A44-9610-DDAEDA75099F}" dt="2021-04-27T07:06:02.900" v="1345" actId="20577"/>
        <pc:sldMkLst>
          <pc:docMk/>
          <pc:sldMk cId="41402658" sldId="396"/>
        </pc:sldMkLst>
        <pc:spChg chg="mod">
          <ac:chgData name="ShouChih Lo" userId="f5f2298a6b76f539" providerId="LiveId" clId="{8E7878DB-050F-4A44-9610-DDAEDA75099F}" dt="2021-04-21T08:08:11.987" v="1126"/>
          <ac:spMkLst>
            <pc:docMk/>
            <pc:sldMk cId="41402658" sldId="396"/>
            <ac:spMk id="3" creationId="{6495802E-F328-4F2B-905C-7154F56BA240}"/>
          </ac:spMkLst>
        </pc:spChg>
        <pc:spChg chg="add mod">
          <ac:chgData name="ShouChih Lo" userId="f5f2298a6b76f539" providerId="LiveId" clId="{8E7878DB-050F-4A44-9610-DDAEDA75099F}" dt="2021-04-21T08:09:11.894" v="1191" actId="20577"/>
          <ac:spMkLst>
            <pc:docMk/>
            <pc:sldMk cId="41402658" sldId="396"/>
            <ac:spMk id="6" creationId="{E7288493-9FFF-45AF-A6AE-B342B3BDE78E}"/>
          </ac:spMkLst>
        </pc:spChg>
        <pc:spChg chg="add mod">
          <ac:chgData name="ShouChih Lo" userId="f5f2298a6b76f539" providerId="LiveId" clId="{8E7878DB-050F-4A44-9610-DDAEDA75099F}" dt="2021-04-27T07:06:02.900" v="1345" actId="20577"/>
          <ac:spMkLst>
            <pc:docMk/>
            <pc:sldMk cId="41402658" sldId="396"/>
            <ac:spMk id="7" creationId="{661325C1-E286-42F1-95F0-2BE19F79C852}"/>
          </ac:spMkLst>
        </pc:spChg>
        <pc:spChg chg="add mod">
          <ac:chgData name="ShouChih Lo" userId="f5f2298a6b76f539" providerId="LiveId" clId="{8E7878DB-050F-4A44-9610-DDAEDA75099F}" dt="2021-04-27T07:05:56.264" v="1344" actId="6549"/>
          <ac:spMkLst>
            <pc:docMk/>
            <pc:sldMk cId="41402658" sldId="396"/>
            <ac:spMk id="8" creationId="{C89D2335-38E9-4880-BBAD-1F41423E08B3}"/>
          </ac:spMkLst>
        </pc:spChg>
      </pc:sldChg>
      <pc:sldChg chg="addSp modSp modNotesTx">
        <pc:chgData name="ShouChih Lo" userId="f5f2298a6b76f539" providerId="LiveId" clId="{8E7878DB-050F-4A44-9610-DDAEDA75099F}" dt="2021-04-27T06:25:25.850" v="1300" actId="6549"/>
        <pc:sldMkLst>
          <pc:docMk/>
          <pc:sldMk cId="1961607953" sldId="397"/>
        </pc:sldMkLst>
        <pc:spChg chg="mod">
          <ac:chgData name="ShouChih Lo" userId="f5f2298a6b76f539" providerId="LiveId" clId="{8E7878DB-050F-4A44-9610-DDAEDA75099F}" dt="2021-04-27T06:23:08.763" v="1206" actId="1076"/>
          <ac:spMkLst>
            <pc:docMk/>
            <pc:sldMk cId="1961607953" sldId="397"/>
            <ac:spMk id="7" creationId="{FA5E639F-4CA6-486F-9F9B-91344E7186A4}"/>
          </ac:spMkLst>
        </pc:spChg>
        <pc:spChg chg="add mod">
          <ac:chgData name="ShouChih Lo" userId="f5f2298a6b76f539" providerId="LiveId" clId="{8E7878DB-050F-4A44-9610-DDAEDA75099F}" dt="2021-04-27T06:25:25.850" v="1300" actId="6549"/>
          <ac:spMkLst>
            <pc:docMk/>
            <pc:sldMk cId="1961607953" sldId="397"/>
            <ac:spMk id="8" creationId="{201B50A2-0751-4790-8D49-061827A4004D}"/>
          </ac:spMkLst>
        </pc:spChg>
      </pc:sldChg>
      <pc:sldChg chg="modSp add">
        <pc:chgData name="ShouChih Lo" userId="f5f2298a6b76f539" providerId="LiveId" clId="{8E7878DB-050F-4A44-9610-DDAEDA75099F}" dt="2021-04-21T03:28:02.273" v="398" actId="20577"/>
        <pc:sldMkLst>
          <pc:docMk/>
          <pc:sldMk cId="2790577463" sldId="398"/>
        </pc:sldMkLst>
        <pc:spChg chg="mod">
          <ac:chgData name="ShouChih Lo" userId="f5f2298a6b76f539" providerId="LiveId" clId="{8E7878DB-050F-4A44-9610-DDAEDA75099F}" dt="2021-04-21T02:02:15.993" v="129" actId="20577"/>
          <ac:spMkLst>
            <pc:docMk/>
            <pc:sldMk cId="2790577463" sldId="398"/>
            <ac:spMk id="2" creationId="{6682333C-C645-4A4F-8C50-BCD2C584859C}"/>
          </ac:spMkLst>
        </pc:spChg>
        <pc:spChg chg="mod">
          <ac:chgData name="ShouChih Lo" userId="f5f2298a6b76f539" providerId="LiveId" clId="{8E7878DB-050F-4A44-9610-DDAEDA75099F}" dt="2021-04-21T03:28:02.273" v="398" actId="20577"/>
          <ac:spMkLst>
            <pc:docMk/>
            <pc:sldMk cId="2790577463" sldId="398"/>
            <ac:spMk id="3" creationId="{0E9D4B45-FF49-4F63-B66A-2236C99BA59F}"/>
          </ac:spMkLst>
        </pc:spChg>
      </pc:sldChg>
      <pc:sldChg chg="modSp add">
        <pc:chgData name="ShouChih Lo" userId="f5f2298a6b76f539" providerId="LiveId" clId="{8E7878DB-050F-4A44-9610-DDAEDA75099F}" dt="2021-04-21T03:36:32.278" v="590" actId="6549"/>
        <pc:sldMkLst>
          <pc:docMk/>
          <pc:sldMk cId="2126407934" sldId="399"/>
        </pc:sldMkLst>
        <pc:spChg chg="mod">
          <ac:chgData name="ShouChih Lo" userId="f5f2298a6b76f539" providerId="LiveId" clId="{8E7878DB-050F-4A44-9610-DDAEDA75099F}" dt="2021-04-21T03:02:05.745" v="313" actId="20577"/>
          <ac:spMkLst>
            <pc:docMk/>
            <pc:sldMk cId="2126407934" sldId="399"/>
            <ac:spMk id="2" creationId="{2A80CE2F-1974-4A0B-9064-150D6011BD88}"/>
          </ac:spMkLst>
        </pc:spChg>
        <pc:spChg chg="mod">
          <ac:chgData name="ShouChih Lo" userId="f5f2298a6b76f539" providerId="LiveId" clId="{8E7878DB-050F-4A44-9610-DDAEDA75099F}" dt="2021-04-21T03:36:32.278" v="590" actId="6549"/>
          <ac:spMkLst>
            <pc:docMk/>
            <pc:sldMk cId="2126407934" sldId="399"/>
            <ac:spMk id="3" creationId="{9279BC5F-0D43-4CCA-9CB1-84EE887B4DB7}"/>
          </ac:spMkLst>
        </pc:spChg>
      </pc:sldChg>
      <pc:sldChg chg="addSp modSp add">
        <pc:chgData name="ShouChih Lo" userId="f5f2298a6b76f539" providerId="LiveId" clId="{8E7878DB-050F-4A44-9610-DDAEDA75099F}" dt="2021-04-21T07:45:33.037" v="1015" actId="6549"/>
        <pc:sldMkLst>
          <pc:docMk/>
          <pc:sldMk cId="2337539075" sldId="400"/>
        </pc:sldMkLst>
        <pc:spChg chg="mod">
          <ac:chgData name="ShouChih Lo" userId="f5f2298a6b76f539" providerId="LiveId" clId="{8E7878DB-050F-4A44-9610-DDAEDA75099F}" dt="2021-04-21T07:40:25.840" v="623" actId="20577"/>
          <ac:spMkLst>
            <pc:docMk/>
            <pc:sldMk cId="2337539075" sldId="400"/>
            <ac:spMk id="2" creationId="{D6FF3F8C-419D-4CC7-91E6-015E9F8BE113}"/>
          </ac:spMkLst>
        </pc:spChg>
        <pc:spChg chg="mod">
          <ac:chgData name="ShouChih Lo" userId="f5f2298a6b76f539" providerId="LiveId" clId="{8E7878DB-050F-4A44-9610-DDAEDA75099F}" dt="2021-04-21T07:42:31.029" v="811" actId="20577"/>
          <ac:spMkLst>
            <pc:docMk/>
            <pc:sldMk cId="2337539075" sldId="400"/>
            <ac:spMk id="3" creationId="{671DAFE2-C715-4F7F-A982-E013B718DE27}"/>
          </ac:spMkLst>
        </pc:spChg>
        <pc:spChg chg="add mod">
          <ac:chgData name="ShouChih Lo" userId="f5f2298a6b76f539" providerId="LiveId" clId="{8E7878DB-050F-4A44-9610-DDAEDA75099F}" dt="2021-04-21T07:43:36.236" v="844" actId="20577"/>
          <ac:spMkLst>
            <pc:docMk/>
            <pc:sldMk cId="2337539075" sldId="400"/>
            <ac:spMk id="4" creationId="{6FDB9BDE-1897-49AE-9328-C7833178FE1E}"/>
          </ac:spMkLst>
        </pc:spChg>
        <pc:spChg chg="add mod">
          <ac:chgData name="ShouChih Lo" userId="f5f2298a6b76f539" providerId="LiveId" clId="{8E7878DB-050F-4A44-9610-DDAEDA75099F}" dt="2021-04-21T07:43:27.677" v="830" actId="20577"/>
          <ac:spMkLst>
            <pc:docMk/>
            <pc:sldMk cId="2337539075" sldId="400"/>
            <ac:spMk id="5" creationId="{165078CE-53CA-4CA9-91BA-A7BF3B72C2EE}"/>
          </ac:spMkLst>
        </pc:spChg>
        <pc:spChg chg="add mod">
          <ac:chgData name="ShouChih Lo" userId="f5f2298a6b76f539" providerId="LiveId" clId="{8E7878DB-050F-4A44-9610-DDAEDA75099F}" dt="2021-04-21T07:43:54.391" v="848" actId="1076"/>
          <ac:spMkLst>
            <pc:docMk/>
            <pc:sldMk cId="2337539075" sldId="400"/>
            <ac:spMk id="6" creationId="{98D435CE-0AFF-45BF-8B8A-790907758723}"/>
          </ac:spMkLst>
        </pc:spChg>
        <pc:spChg chg="add mod">
          <ac:chgData name="ShouChih Lo" userId="f5f2298a6b76f539" providerId="LiveId" clId="{8E7878DB-050F-4A44-9610-DDAEDA75099F}" dt="2021-04-21T07:44:02.903" v="854" actId="1076"/>
          <ac:spMkLst>
            <pc:docMk/>
            <pc:sldMk cId="2337539075" sldId="400"/>
            <ac:spMk id="7" creationId="{9C6651E4-0C3A-44CF-82F6-2CAB4B42BFD6}"/>
          </ac:spMkLst>
        </pc:spChg>
        <pc:spChg chg="add mod">
          <ac:chgData name="ShouChih Lo" userId="f5f2298a6b76f539" providerId="LiveId" clId="{8E7878DB-050F-4A44-9610-DDAEDA75099F}" dt="2021-04-21T07:44:01.744" v="853" actId="1076"/>
          <ac:spMkLst>
            <pc:docMk/>
            <pc:sldMk cId="2337539075" sldId="400"/>
            <ac:spMk id="8" creationId="{55DDF96F-D933-4009-ACFF-3CB16FF9948A}"/>
          </ac:spMkLst>
        </pc:spChg>
        <pc:spChg chg="add mod">
          <ac:chgData name="ShouChih Lo" userId="f5f2298a6b76f539" providerId="LiveId" clId="{8E7878DB-050F-4A44-9610-DDAEDA75099F}" dt="2021-04-21T07:44:29.263" v="862" actId="13822"/>
          <ac:spMkLst>
            <pc:docMk/>
            <pc:sldMk cId="2337539075" sldId="400"/>
            <ac:spMk id="9" creationId="{EC5C30FF-6D66-422C-BC5A-8F962514C758}"/>
          </ac:spMkLst>
        </pc:spChg>
        <pc:spChg chg="add mod">
          <ac:chgData name="ShouChih Lo" userId="f5f2298a6b76f539" providerId="LiveId" clId="{8E7878DB-050F-4A44-9610-DDAEDA75099F}" dt="2021-04-21T07:44:36.071" v="905" actId="1037"/>
          <ac:spMkLst>
            <pc:docMk/>
            <pc:sldMk cId="2337539075" sldId="400"/>
            <ac:spMk id="10" creationId="{54357F45-75CA-45EC-8CA9-46ADF9A3F15D}"/>
          </ac:spMkLst>
        </pc:spChg>
        <pc:spChg chg="add mod">
          <ac:chgData name="ShouChih Lo" userId="f5f2298a6b76f539" providerId="LiveId" clId="{8E7878DB-050F-4A44-9610-DDAEDA75099F}" dt="2021-04-21T07:44:47.721" v="972" actId="1037"/>
          <ac:spMkLst>
            <pc:docMk/>
            <pc:sldMk cId="2337539075" sldId="400"/>
            <ac:spMk id="11" creationId="{C010B4EF-6533-47EA-823D-E71E68DC840C}"/>
          </ac:spMkLst>
        </pc:spChg>
        <pc:spChg chg="add mod">
          <ac:chgData name="ShouChih Lo" userId="f5f2298a6b76f539" providerId="LiveId" clId="{8E7878DB-050F-4A44-9610-DDAEDA75099F}" dt="2021-04-21T07:45:13.485" v="985" actId="1076"/>
          <ac:spMkLst>
            <pc:docMk/>
            <pc:sldMk cId="2337539075" sldId="400"/>
            <ac:spMk id="12" creationId="{48BA36A8-DE63-4588-9386-273E37DCECF7}"/>
          </ac:spMkLst>
        </pc:spChg>
        <pc:spChg chg="add mod">
          <ac:chgData name="ShouChih Lo" userId="f5f2298a6b76f539" providerId="LiveId" clId="{8E7878DB-050F-4A44-9610-DDAEDA75099F}" dt="2021-04-21T07:45:33.037" v="1015" actId="6549"/>
          <ac:spMkLst>
            <pc:docMk/>
            <pc:sldMk cId="2337539075" sldId="400"/>
            <ac:spMk id="13" creationId="{5BA5D5EA-1ADA-40F9-BE2C-7FC97387AE8C}"/>
          </ac:spMkLst>
        </pc:spChg>
      </pc:sldChg>
      <pc:sldChg chg="add">
        <pc:chgData name="ShouChih Lo" userId="f5f2298a6b76f539" providerId="LiveId" clId="{8E7878DB-050F-4A44-9610-DDAEDA75099F}" dt="2021-04-27T07:19:01.295" v="1354"/>
        <pc:sldMkLst>
          <pc:docMk/>
          <pc:sldMk cId="131166853" sldId="407"/>
        </pc:sldMkLst>
      </pc:sldChg>
      <pc:sldChg chg="modSp add">
        <pc:chgData name="ShouChih Lo" userId="f5f2298a6b76f539" providerId="LiveId" clId="{8E7878DB-050F-4A44-9610-DDAEDA75099F}" dt="2021-04-29T05:08:30.103" v="1429" actId="20577"/>
        <pc:sldMkLst>
          <pc:docMk/>
          <pc:sldMk cId="947725875" sldId="408"/>
        </pc:sldMkLst>
        <pc:spChg chg="mod">
          <ac:chgData name="ShouChih Lo" userId="f5f2298a6b76f539" providerId="LiveId" clId="{8E7878DB-050F-4A44-9610-DDAEDA75099F}" dt="2021-04-29T05:08:30.103" v="1429" actId="20577"/>
          <ac:spMkLst>
            <pc:docMk/>
            <pc:sldMk cId="947725875" sldId="408"/>
            <ac:spMk id="3" creationId="{64704071-152B-42F9-BAC5-999649FC930C}"/>
          </ac:spMkLst>
        </pc:spChg>
      </pc:sldChg>
      <pc:sldChg chg="add">
        <pc:chgData name="ShouChih Lo" userId="f5f2298a6b76f539" providerId="LiveId" clId="{8E7878DB-050F-4A44-9610-DDAEDA75099F}" dt="2021-04-30T05:58:50.995" v="1447"/>
        <pc:sldMkLst>
          <pc:docMk/>
          <pc:sldMk cId="2206014596" sldId="409"/>
        </pc:sldMkLst>
      </pc:sldChg>
      <pc:sldChg chg="add">
        <pc:chgData name="ShouChih Lo" userId="f5f2298a6b76f539" providerId="LiveId" clId="{8E7878DB-050F-4A44-9610-DDAEDA75099F}" dt="2021-04-30T05:58:50.995" v="1447"/>
        <pc:sldMkLst>
          <pc:docMk/>
          <pc:sldMk cId="2174188277" sldId="410"/>
        </pc:sldMkLst>
      </pc:sldChg>
      <pc:sldChg chg="add">
        <pc:chgData name="ShouChih Lo" userId="f5f2298a6b76f539" providerId="LiveId" clId="{8E7878DB-050F-4A44-9610-DDAEDA75099F}" dt="2021-04-30T05:58:50.995" v="1447"/>
        <pc:sldMkLst>
          <pc:docMk/>
          <pc:sldMk cId="3592186801" sldId="411"/>
        </pc:sldMkLst>
      </pc:sldChg>
      <pc:sldChg chg="add">
        <pc:chgData name="ShouChih Lo" userId="f5f2298a6b76f539" providerId="LiveId" clId="{8E7878DB-050F-4A44-9610-DDAEDA75099F}" dt="2021-04-30T05:59:29.409" v="1448"/>
        <pc:sldMkLst>
          <pc:docMk/>
          <pc:sldMk cId="788331242" sldId="412"/>
        </pc:sldMkLst>
      </pc:sldChg>
      <pc:sldChg chg="add">
        <pc:chgData name="ShouChih Lo" userId="f5f2298a6b76f539" providerId="LiveId" clId="{8E7878DB-050F-4A44-9610-DDAEDA75099F}" dt="2021-04-30T05:59:29.409" v="1448"/>
        <pc:sldMkLst>
          <pc:docMk/>
          <pc:sldMk cId="1697072400" sldId="413"/>
        </pc:sldMkLst>
      </pc:sldChg>
      <pc:sldChg chg="modSp add">
        <pc:chgData name="ShouChih Lo" userId="f5f2298a6b76f539" providerId="LiveId" clId="{8E7878DB-050F-4A44-9610-DDAEDA75099F}" dt="2021-04-30T06:02:52.297" v="1498" actId="6549"/>
        <pc:sldMkLst>
          <pc:docMk/>
          <pc:sldMk cId="144228416" sldId="414"/>
        </pc:sldMkLst>
        <pc:spChg chg="mod">
          <ac:chgData name="ShouChih Lo" userId="f5f2298a6b76f539" providerId="LiveId" clId="{8E7878DB-050F-4A44-9610-DDAEDA75099F}" dt="2021-04-30T06:01:33.700" v="1457"/>
          <ac:spMkLst>
            <pc:docMk/>
            <pc:sldMk cId="144228416" sldId="414"/>
            <ac:spMk id="2" creationId="{7B4F83CC-515D-48C2-954A-F2960BB5A5D5}"/>
          </ac:spMkLst>
        </pc:spChg>
        <pc:spChg chg="mod">
          <ac:chgData name="ShouChih Lo" userId="f5f2298a6b76f539" providerId="LiveId" clId="{8E7878DB-050F-4A44-9610-DDAEDA75099F}" dt="2021-04-30T06:02:52.297" v="1498" actId="6549"/>
          <ac:spMkLst>
            <pc:docMk/>
            <pc:sldMk cId="144228416" sldId="414"/>
            <ac:spMk id="3" creationId="{2967DC1F-5B8B-4100-A429-823A30F2DB4D}"/>
          </ac:spMkLst>
        </pc:spChg>
      </pc:sldChg>
    </pc:docChg>
  </pc:docChgLst>
  <pc:docChgLst>
    <pc:chgData name="ShouChih Lo" userId="f5f2298a6b76f539" providerId="LiveId" clId="{48A90ABB-A44D-4C35-AD6D-C973AA50062B}"/>
    <pc:docChg chg="undo custSel delSld modSld">
      <pc:chgData name="ShouChih Lo" userId="f5f2298a6b76f539" providerId="LiveId" clId="{48A90ABB-A44D-4C35-AD6D-C973AA50062B}" dt="2021-04-30T02:40:52.196" v="561" actId="20577"/>
      <pc:docMkLst>
        <pc:docMk/>
      </pc:docMkLst>
      <pc:sldChg chg="addSp delSp modSp mod">
        <pc:chgData name="ShouChih Lo" userId="f5f2298a6b76f539" providerId="LiveId" clId="{48A90ABB-A44D-4C35-AD6D-C973AA50062B}" dt="2021-04-20T13:41:17.665" v="29" actId="478"/>
        <pc:sldMkLst>
          <pc:docMk/>
          <pc:sldMk cId="4143542103" sldId="287"/>
        </pc:sldMkLst>
        <pc:spChg chg="mod">
          <ac:chgData name="ShouChih Lo" userId="f5f2298a6b76f539" providerId="LiveId" clId="{48A90ABB-A44D-4C35-AD6D-C973AA50062B}" dt="2021-04-20T12:40:22.847" v="2" actId="20577"/>
          <ac:spMkLst>
            <pc:docMk/>
            <pc:sldMk cId="4143542103" sldId="287"/>
            <ac:spMk id="3" creationId="{F87B8685-7C89-437A-B9AA-229D8404E6D6}"/>
          </ac:spMkLst>
        </pc:spChg>
        <pc:spChg chg="add del mod">
          <ac:chgData name="ShouChih Lo" userId="f5f2298a6b76f539" providerId="LiveId" clId="{48A90ABB-A44D-4C35-AD6D-C973AA50062B}" dt="2021-04-20T13:41:17.665" v="29" actId="478"/>
          <ac:spMkLst>
            <pc:docMk/>
            <pc:sldMk cId="4143542103" sldId="287"/>
            <ac:spMk id="4" creationId="{EDEB5988-D882-4871-AFDD-A9ABAA6C5DAD}"/>
          </ac:spMkLst>
        </pc:spChg>
      </pc:sldChg>
      <pc:sldChg chg="modSp mod">
        <pc:chgData name="ShouChih Lo" userId="f5f2298a6b76f539" providerId="LiveId" clId="{48A90ABB-A44D-4C35-AD6D-C973AA50062B}" dt="2021-04-25T14:03:21.216" v="339" actId="20577"/>
        <pc:sldMkLst>
          <pc:docMk/>
          <pc:sldMk cId="3430921100" sldId="302"/>
        </pc:sldMkLst>
        <pc:spChg chg="mod">
          <ac:chgData name="ShouChih Lo" userId="f5f2298a6b76f539" providerId="LiveId" clId="{48A90ABB-A44D-4C35-AD6D-C973AA50062B}" dt="2021-04-25T14:03:21.216" v="339" actId="20577"/>
          <ac:spMkLst>
            <pc:docMk/>
            <pc:sldMk cId="3430921100" sldId="302"/>
            <ac:spMk id="2" creationId="{92E911DB-D867-4871-B756-D29E8BA154B4}"/>
          </ac:spMkLst>
        </pc:spChg>
      </pc:sldChg>
      <pc:sldChg chg="modSp mod">
        <pc:chgData name="ShouChih Lo" userId="f5f2298a6b76f539" providerId="LiveId" clId="{48A90ABB-A44D-4C35-AD6D-C973AA50062B}" dt="2021-04-25T13:57:08.075" v="301" actId="113"/>
        <pc:sldMkLst>
          <pc:docMk/>
          <pc:sldMk cId="426813003" sldId="328"/>
        </pc:sldMkLst>
        <pc:spChg chg="mod">
          <ac:chgData name="ShouChih Lo" userId="f5f2298a6b76f539" providerId="LiveId" clId="{48A90ABB-A44D-4C35-AD6D-C973AA50062B}" dt="2021-04-25T13:57:08.075" v="301" actId="113"/>
          <ac:spMkLst>
            <pc:docMk/>
            <pc:sldMk cId="426813003" sldId="328"/>
            <ac:spMk id="3" creationId="{775112ED-93DE-4404-8DB5-B5FE3C321AD7}"/>
          </ac:spMkLst>
        </pc:spChg>
      </pc:sldChg>
      <pc:sldChg chg="modSp mod">
        <pc:chgData name="ShouChih Lo" userId="f5f2298a6b76f539" providerId="LiveId" clId="{48A90ABB-A44D-4C35-AD6D-C973AA50062B}" dt="2021-04-30T02:33:48.287" v="428"/>
        <pc:sldMkLst>
          <pc:docMk/>
          <pc:sldMk cId="4159783388" sldId="351"/>
        </pc:sldMkLst>
        <pc:spChg chg="mod">
          <ac:chgData name="ShouChih Lo" userId="f5f2298a6b76f539" providerId="LiveId" clId="{48A90ABB-A44D-4C35-AD6D-C973AA50062B}" dt="2021-04-30T02:33:48.287" v="428"/>
          <ac:spMkLst>
            <pc:docMk/>
            <pc:sldMk cId="4159783388" sldId="351"/>
            <ac:spMk id="3" creationId="{E320A7BC-BD05-473F-9282-D6E6D74D9900}"/>
          </ac:spMkLst>
        </pc:spChg>
      </pc:sldChg>
      <pc:sldChg chg="modSp mod">
        <pc:chgData name="ShouChih Lo" userId="f5f2298a6b76f539" providerId="LiveId" clId="{48A90ABB-A44D-4C35-AD6D-C973AA50062B}" dt="2021-04-30T02:34:58.065" v="433" actId="1076"/>
        <pc:sldMkLst>
          <pc:docMk/>
          <pc:sldMk cId="3145080761" sldId="361"/>
        </pc:sldMkLst>
        <pc:spChg chg="mod">
          <ac:chgData name="ShouChih Lo" userId="f5f2298a6b76f539" providerId="LiveId" clId="{48A90ABB-A44D-4C35-AD6D-C973AA50062B}" dt="2021-04-30T02:34:58.065" v="433" actId="1076"/>
          <ac:spMkLst>
            <pc:docMk/>
            <pc:sldMk cId="3145080761" sldId="361"/>
            <ac:spMk id="4" creationId="{E66AAC69-9092-4C74-A3BB-4468A97281D3}"/>
          </ac:spMkLst>
        </pc:spChg>
        <pc:spChg chg="mod">
          <ac:chgData name="ShouChih Lo" userId="f5f2298a6b76f539" providerId="LiveId" clId="{48A90ABB-A44D-4C35-AD6D-C973AA50062B}" dt="2021-04-30T02:34:43.863" v="431"/>
          <ac:spMkLst>
            <pc:docMk/>
            <pc:sldMk cId="3145080761" sldId="361"/>
            <ac:spMk id="5" creationId="{24D81708-D8F2-4F7B-B1FE-838960981C65}"/>
          </ac:spMkLst>
        </pc:spChg>
      </pc:sldChg>
      <pc:sldChg chg="modSp mod">
        <pc:chgData name="ShouChih Lo" userId="f5f2298a6b76f539" providerId="LiveId" clId="{48A90ABB-A44D-4C35-AD6D-C973AA50062B}" dt="2021-04-30T02:36:13.044" v="482" actId="20577"/>
        <pc:sldMkLst>
          <pc:docMk/>
          <pc:sldMk cId="1154599691" sldId="362"/>
        </pc:sldMkLst>
        <pc:spChg chg="mod">
          <ac:chgData name="ShouChih Lo" userId="f5f2298a6b76f539" providerId="LiveId" clId="{48A90ABB-A44D-4C35-AD6D-C973AA50062B}" dt="2021-04-30T02:35:50.853" v="464" actId="20577"/>
          <ac:spMkLst>
            <pc:docMk/>
            <pc:sldMk cId="1154599691" sldId="362"/>
            <ac:spMk id="3" creationId="{612211F5-C924-4F93-BFD0-E42FB0B15629}"/>
          </ac:spMkLst>
        </pc:spChg>
        <pc:spChg chg="mod">
          <ac:chgData name="ShouChih Lo" userId="f5f2298a6b76f539" providerId="LiveId" clId="{48A90ABB-A44D-4C35-AD6D-C973AA50062B}" dt="2021-04-30T02:36:13.044" v="482" actId="20577"/>
          <ac:spMkLst>
            <pc:docMk/>
            <pc:sldMk cId="1154599691" sldId="362"/>
            <ac:spMk id="4" creationId="{2AFD1CE8-687B-40E3-A327-91E52DDDFB97}"/>
          </ac:spMkLst>
        </pc:spChg>
      </pc:sldChg>
      <pc:sldChg chg="modSp mod">
        <pc:chgData name="ShouChih Lo" userId="f5f2298a6b76f539" providerId="LiveId" clId="{48A90ABB-A44D-4C35-AD6D-C973AA50062B}" dt="2021-04-30T02:37:07.052" v="494" actId="20577"/>
        <pc:sldMkLst>
          <pc:docMk/>
          <pc:sldMk cId="126970604" sldId="363"/>
        </pc:sldMkLst>
        <pc:spChg chg="mod">
          <ac:chgData name="ShouChih Lo" userId="f5f2298a6b76f539" providerId="LiveId" clId="{48A90ABB-A44D-4C35-AD6D-C973AA50062B}" dt="2021-04-30T02:37:07.052" v="494" actId="20577"/>
          <ac:spMkLst>
            <pc:docMk/>
            <pc:sldMk cId="126970604" sldId="363"/>
            <ac:spMk id="2" creationId="{19424781-E159-4C6C-885D-E9286BB7E803}"/>
          </ac:spMkLst>
        </pc:spChg>
      </pc:sldChg>
      <pc:sldChg chg="modSp mod">
        <pc:chgData name="ShouChih Lo" userId="f5f2298a6b76f539" providerId="LiveId" clId="{48A90ABB-A44D-4C35-AD6D-C973AA50062B}" dt="2021-04-25T13:44:06.184" v="124" actId="113"/>
        <pc:sldMkLst>
          <pc:docMk/>
          <pc:sldMk cId="4227733571" sldId="365"/>
        </pc:sldMkLst>
        <pc:spChg chg="mod">
          <ac:chgData name="ShouChih Lo" userId="f5f2298a6b76f539" providerId="LiveId" clId="{48A90ABB-A44D-4C35-AD6D-C973AA50062B}" dt="2021-04-25T13:44:06.184" v="124" actId="113"/>
          <ac:spMkLst>
            <pc:docMk/>
            <pc:sldMk cId="4227733571" sldId="365"/>
            <ac:spMk id="3" creationId="{3A753650-0D6B-45DF-B863-6EDF7D3B2FB5}"/>
          </ac:spMkLst>
        </pc:spChg>
      </pc:sldChg>
      <pc:sldChg chg="modSp mod">
        <pc:chgData name="ShouChih Lo" userId="f5f2298a6b76f539" providerId="LiveId" clId="{48A90ABB-A44D-4C35-AD6D-C973AA50062B}" dt="2021-04-25T13:45:26.458" v="132" actId="14100"/>
        <pc:sldMkLst>
          <pc:docMk/>
          <pc:sldMk cId="1111537587" sldId="366"/>
        </pc:sldMkLst>
        <pc:spChg chg="mod">
          <ac:chgData name="ShouChih Lo" userId="f5f2298a6b76f539" providerId="LiveId" clId="{48A90ABB-A44D-4C35-AD6D-C973AA50062B}" dt="2021-04-25T13:45:11.802" v="128" actId="113"/>
          <ac:spMkLst>
            <pc:docMk/>
            <pc:sldMk cId="1111537587" sldId="366"/>
            <ac:spMk id="3" creationId="{B6E022D2-592D-455F-8498-D8847DA276AA}"/>
          </ac:spMkLst>
        </pc:spChg>
        <pc:spChg chg="mod">
          <ac:chgData name="ShouChih Lo" userId="f5f2298a6b76f539" providerId="LiveId" clId="{48A90ABB-A44D-4C35-AD6D-C973AA50062B}" dt="2021-04-25T13:45:26.458" v="132" actId="14100"/>
          <ac:spMkLst>
            <pc:docMk/>
            <pc:sldMk cId="1111537587" sldId="366"/>
            <ac:spMk id="5" creationId="{2605409D-E985-4490-A68E-E860D9F79E9C}"/>
          </ac:spMkLst>
        </pc:spChg>
      </pc:sldChg>
      <pc:sldChg chg="modSp mod">
        <pc:chgData name="ShouChih Lo" userId="f5f2298a6b76f539" providerId="LiveId" clId="{48A90ABB-A44D-4C35-AD6D-C973AA50062B}" dt="2021-04-25T13:44:54.163" v="127" actId="115"/>
        <pc:sldMkLst>
          <pc:docMk/>
          <pc:sldMk cId="2142241295" sldId="367"/>
        </pc:sldMkLst>
        <pc:spChg chg="mod">
          <ac:chgData name="ShouChih Lo" userId="f5f2298a6b76f539" providerId="LiveId" clId="{48A90ABB-A44D-4C35-AD6D-C973AA50062B}" dt="2021-04-25T13:44:54.163" v="127" actId="115"/>
          <ac:spMkLst>
            <pc:docMk/>
            <pc:sldMk cId="2142241295" sldId="367"/>
            <ac:spMk id="4" creationId="{520DDAFB-1B71-42BC-818C-BE51F2CFBE46}"/>
          </ac:spMkLst>
        </pc:spChg>
      </pc:sldChg>
      <pc:sldChg chg="modSp mod">
        <pc:chgData name="ShouChih Lo" userId="f5f2298a6b76f539" providerId="LiveId" clId="{48A90ABB-A44D-4C35-AD6D-C973AA50062B}" dt="2021-04-25T13:45:40.425" v="133" actId="115"/>
        <pc:sldMkLst>
          <pc:docMk/>
          <pc:sldMk cId="1344883370" sldId="368"/>
        </pc:sldMkLst>
        <pc:spChg chg="mod">
          <ac:chgData name="ShouChih Lo" userId="f5f2298a6b76f539" providerId="LiveId" clId="{48A90ABB-A44D-4C35-AD6D-C973AA50062B}" dt="2021-04-25T13:45:40.425" v="133" actId="115"/>
          <ac:spMkLst>
            <pc:docMk/>
            <pc:sldMk cId="1344883370" sldId="368"/>
            <ac:spMk id="4" creationId="{520DDAFB-1B71-42BC-818C-BE51F2CFBE46}"/>
          </ac:spMkLst>
        </pc:spChg>
      </pc:sldChg>
      <pc:sldChg chg="modSp mod">
        <pc:chgData name="ShouChih Lo" userId="f5f2298a6b76f539" providerId="LiveId" clId="{48A90ABB-A44D-4C35-AD6D-C973AA50062B}" dt="2021-04-25T13:47:56.224" v="135" actId="113"/>
        <pc:sldMkLst>
          <pc:docMk/>
          <pc:sldMk cId="2773793790" sldId="370"/>
        </pc:sldMkLst>
        <pc:spChg chg="mod">
          <ac:chgData name="ShouChih Lo" userId="f5f2298a6b76f539" providerId="LiveId" clId="{48A90ABB-A44D-4C35-AD6D-C973AA50062B}" dt="2021-04-25T13:47:56.224" v="135" actId="113"/>
          <ac:spMkLst>
            <pc:docMk/>
            <pc:sldMk cId="2773793790" sldId="370"/>
            <ac:spMk id="3" creationId="{F920EE50-C74F-4670-BC33-A09A5A71DFE9}"/>
          </ac:spMkLst>
        </pc:spChg>
      </pc:sldChg>
      <pc:sldChg chg="addSp modSp mod">
        <pc:chgData name="ShouChih Lo" userId="f5f2298a6b76f539" providerId="LiveId" clId="{48A90ABB-A44D-4C35-AD6D-C973AA50062B}" dt="2021-04-25T13:49:44.323" v="157" actId="14100"/>
        <pc:sldMkLst>
          <pc:docMk/>
          <pc:sldMk cId="2816987275" sldId="371"/>
        </pc:sldMkLst>
        <pc:spChg chg="mod">
          <ac:chgData name="ShouChih Lo" userId="f5f2298a6b76f539" providerId="LiveId" clId="{48A90ABB-A44D-4C35-AD6D-C973AA50062B}" dt="2021-04-25T13:47:50.146" v="134" actId="113"/>
          <ac:spMkLst>
            <pc:docMk/>
            <pc:sldMk cId="2816987275" sldId="371"/>
            <ac:spMk id="3" creationId="{EEFB925B-8A9D-4DAD-A485-E3C0C22515E0}"/>
          </ac:spMkLst>
        </pc:spChg>
        <pc:spChg chg="add mod">
          <ac:chgData name="ShouChih Lo" userId="f5f2298a6b76f539" providerId="LiveId" clId="{48A90ABB-A44D-4C35-AD6D-C973AA50062B}" dt="2021-04-25T13:49:44.323" v="157" actId="14100"/>
          <ac:spMkLst>
            <pc:docMk/>
            <pc:sldMk cId="2816987275" sldId="371"/>
            <ac:spMk id="6" creationId="{C4C3A766-DA6F-493C-9F59-15090594FD3A}"/>
          </ac:spMkLst>
        </pc:spChg>
      </pc:sldChg>
      <pc:sldChg chg="modSp mod">
        <pc:chgData name="ShouChih Lo" userId="f5f2298a6b76f539" providerId="LiveId" clId="{48A90ABB-A44D-4C35-AD6D-C973AA50062B}" dt="2021-04-24T08:01:23.543" v="94" actId="20577"/>
        <pc:sldMkLst>
          <pc:docMk/>
          <pc:sldMk cId="3544066169" sldId="373"/>
        </pc:sldMkLst>
        <pc:spChg chg="mod">
          <ac:chgData name="ShouChih Lo" userId="f5f2298a6b76f539" providerId="LiveId" clId="{48A90ABB-A44D-4C35-AD6D-C973AA50062B}" dt="2021-04-24T08:01:23.543" v="94" actId="20577"/>
          <ac:spMkLst>
            <pc:docMk/>
            <pc:sldMk cId="3544066169" sldId="373"/>
            <ac:spMk id="5" creationId="{7C47AFEB-AA21-4D5D-A6CE-E094C8992AF6}"/>
          </ac:spMkLst>
        </pc:spChg>
      </pc:sldChg>
      <pc:sldChg chg="modSp mod">
        <pc:chgData name="ShouChih Lo" userId="f5f2298a6b76f539" providerId="LiveId" clId="{48A90ABB-A44D-4C35-AD6D-C973AA50062B}" dt="2021-04-25T13:56:29.101" v="300" actId="20577"/>
        <pc:sldMkLst>
          <pc:docMk/>
          <pc:sldMk cId="2677691371" sldId="393"/>
        </pc:sldMkLst>
        <pc:spChg chg="mod">
          <ac:chgData name="ShouChih Lo" userId="f5f2298a6b76f539" providerId="LiveId" clId="{48A90ABB-A44D-4C35-AD6D-C973AA50062B}" dt="2021-04-25T13:56:29.101" v="300" actId="20577"/>
          <ac:spMkLst>
            <pc:docMk/>
            <pc:sldMk cId="2677691371" sldId="393"/>
            <ac:spMk id="3" creationId="{BBFCEA18-857D-4D14-8D93-985CB74B2CB2}"/>
          </ac:spMkLst>
        </pc:spChg>
      </pc:sldChg>
      <pc:sldChg chg="modSp mod">
        <pc:chgData name="ShouChih Lo" userId="f5f2298a6b76f539" providerId="LiveId" clId="{48A90ABB-A44D-4C35-AD6D-C973AA50062B}" dt="2021-04-26T01:37:12.859" v="367" actId="20577"/>
        <pc:sldMkLst>
          <pc:docMk/>
          <pc:sldMk cId="36936698" sldId="394"/>
        </pc:sldMkLst>
        <pc:spChg chg="mod">
          <ac:chgData name="ShouChih Lo" userId="f5f2298a6b76f539" providerId="LiveId" clId="{48A90ABB-A44D-4C35-AD6D-C973AA50062B}" dt="2021-04-26T01:37:12.859" v="367" actId="20577"/>
          <ac:spMkLst>
            <pc:docMk/>
            <pc:sldMk cId="36936698" sldId="394"/>
            <ac:spMk id="3" creationId="{2BEE85B8-A02A-4B42-9181-79DFB5262A21}"/>
          </ac:spMkLst>
        </pc:spChg>
      </pc:sldChg>
      <pc:sldChg chg="delSp modSp mod">
        <pc:chgData name="ShouChih Lo" userId="f5f2298a6b76f539" providerId="LiveId" clId="{48A90ABB-A44D-4C35-AD6D-C973AA50062B}" dt="2021-04-30T02:39:19.917" v="529" actId="478"/>
        <pc:sldMkLst>
          <pc:docMk/>
          <pc:sldMk cId="4005980584" sldId="395"/>
        </pc:sldMkLst>
        <pc:spChg chg="mod">
          <ac:chgData name="ShouChih Lo" userId="f5f2298a6b76f539" providerId="LiveId" clId="{48A90ABB-A44D-4C35-AD6D-C973AA50062B}" dt="2021-04-30T02:39:11.685" v="528"/>
          <ac:spMkLst>
            <pc:docMk/>
            <pc:sldMk cId="4005980584" sldId="395"/>
            <ac:spMk id="5" creationId="{2849750D-E9B6-4C1D-BA7F-0275D40F3051}"/>
          </ac:spMkLst>
        </pc:spChg>
        <pc:spChg chg="del mod">
          <ac:chgData name="ShouChih Lo" userId="f5f2298a6b76f539" providerId="LiveId" clId="{48A90ABB-A44D-4C35-AD6D-C973AA50062B}" dt="2021-04-30T02:39:19.917" v="529" actId="478"/>
          <ac:spMkLst>
            <pc:docMk/>
            <pc:sldMk cId="4005980584" sldId="395"/>
            <ac:spMk id="6" creationId="{115598DB-D6AD-4A52-8AB0-EADC55EC2242}"/>
          </ac:spMkLst>
        </pc:spChg>
      </pc:sldChg>
      <pc:sldChg chg="modSp mod">
        <pc:chgData name="ShouChih Lo" userId="f5f2298a6b76f539" providerId="LiveId" clId="{48A90ABB-A44D-4C35-AD6D-C973AA50062B}" dt="2021-04-30T02:38:35.698" v="526" actId="20577"/>
        <pc:sldMkLst>
          <pc:docMk/>
          <pc:sldMk cId="41402658" sldId="396"/>
        </pc:sldMkLst>
        <pc:spChg chg="mod">
          <ac:chgData name="ShouChih Lo" userId="f5f2298a6b76f539" providerId="LiveId" clId="{48A90ABB-A44D-4C35-AD6D-C973AA50062B}" dt="2021-04-30T02:38:35.698" v="526" actId="20577"/>
          <ac:spMkLst>
            <pc:docMk/>
            <pc:sldMk cId="41402658" sldId="396"/>
            <ac:spMk id="3" creationId="{6495802E-F328-4F2B-905C-7154F56BA240}"/>
          </ac:spMkLst>
        </pc:spChg>
      </pc:sldChg>
      <pc:sldChg chg="addSp modSp mod modNotesTx">
        <pc:chgData name="ShouChih Lo" userId="f5f2298a6b76f539" providerId="LiveId" clId="{48A90ABB-A44D-4C35-AD6D-C973AA50062B}" dt="2021-04-25T14:00:01.745" v="335" actId="20577"/>
        <pc:sldMkLst>
          <pc:docMk/>
          <pc:sldMk cId="1961607953" sldId="397"/>
        </pc:sldMkLst>
        <pc:spChg chg="mod">
          <ac:chgData name="ShouChih Lo" userId="f5f2298a6b76f539" providerId="LiveId" clId="{48A90ABB-A44D-4C35-AD6D-C973AA50062B}" dt="2021-04-25T13:52:45.395" v="214" actId="20577"/>
          <ac:spMkLst>
            <pc:docMk/>
            <pc:sldMk cId="1961607953" sldId="397"/>
            <ac:spMk id="5" creationId="{058C33D5-2E7F-4BE1-B3FD-17DBCF845AAA}"/>
          </ac:spMkLst>
        </pc:spChg>
        <pc:spChg chg="mod">
          <ac:chgData name="ShouChih Lo" userId="f5f2298a6b76f539" providerId="LiveId" clId="{48A90ABB-A44D-4C35-AD6D-C973AA50062B}" dt="2021-04-25T13:55:09.835" v="274" actId="20577"/>
          <ac:spMkLst>
            <pc:docMk/>
            <pc:sldMk cId="1961607953" sldId="397"/>
            <ac:spMk id="6" creationId="{B7C54D06-88D4-46F8-8FF0-4786E33DFC4C}"/>
          </ac:spMkLst>
        </pc:spChg>
        <pc:spChg chg="add mod">
          <ac:chgData name="ShouChih Lo" userId="f5f2298a6b76f539" providerId="LiveId" clId="{48A90ABB-A44D-4C35-AD6D-C973AA50062B}" dt="2021-04-25T14:00:01.745" v="335" actId="20577"/>
          <ac:spMkLst>
            <pc:docMk/>
            <pc:sldMk cId="1961607953" sldId="397"/>
            <ac:spMk id="7" creationId="{FA5E639F-4CA6-486F-9F9B-91344E7186A4}"/>
          </ac:spMkLst>
        </pc:spChg>
      </pc:sldChg>
      <pc:sldChg chg="modSp mod">
        <pc:chgData name="ShouChih Lo" userId="f5f2298a6b76f539" providerId="LiveId" clId="{48A90ABB-A44D-4C35-AD6D-C973AA50062B}" dt="2021-04-26T02:37:03.282" v="425" actId="20577"/>
        <pc:sldMkLst>
          <pc:docMk/>
          <pc:sldMk cId="2126407934" sldId="399"/>
        </pc:sldMkLst>
        <pc:spChg chg="mod">
          <ac:chgData name="ShouChih Lo" userId="f5f2298a6b76f539" providerId="LiveId" clId="{48A90ABB-A44D-4C35-AD6D-C973AA50062B}" dt="2021-04-26T02:37:03.282" v="425" actId="20577"/>
          <ac:spMkLst>
            <pc:docMk/>
            <pc:sldMk cId="2126407934" sldId="399"/>
            <ac:spMk id="3" creationId="{9279BC5F-0D43-4CCA-9CB1-84EE887B4DB7}"/>
          </ac:spMkLst>
        </pc:spChg>
      </pc:sldChg>
      <pc:sldChg chg="modSp mod">
        <pc:chgData name="ShouChih Lo" userId="f5f2298a6b76f539" providerId="LiveId" clId="{48A90ABB-A44D-4C35-AD6D-C973AA50062B}" dt="2021-04-30T02:40:52.196" v="561" actId="20577"/>
        <pc:sldMkLst>
          <pc:docMk/>
          <pc:sldMk cId="2337539075" sldId="400"/>
        </pc:sldMkLst>
        <pc:spChg chg="mod">
          <ac:chgData name="ShouChih Lo" userId="f5f2298a6b76f539" providerId="LiveId" clId="{48A90ABB-A44D-4C35-AD6D-C973AA50062B}" dt="2021-04-24T03:01:11.093" v="73" actId="20577"/>
          <ac:spMkLst>
            <pc:docMk/>
            <pc:sldMk cId="2337539075" sldId="400"/>
            <ac:spMk id="3" creationId="{671DAFE2-C715-4F7F-A982-E013B718DE27}"/>
          </ac:spMkLst>
        </pc:spChg>
        <pc:spChg chg="mod">
          <ac:chgData name="ShouChih Lo" userId="f5f2298a6b76f539" providerId="LiveId" clId="{48A90ABB-A44D-4C35-AD6D-C973AA50062B}" dt="2021-04-30T02:40:52.196" v="561" actId="20577"/>
          <ac:spMkLst>
            <pc:docMk/>
            <pc:sldMk cId="2337539075" sldId="400"/>
            <ac:spMk id="12" creationId="{48BA36A8-DE63-4588-9386-273E37DCECF7}"/>
          </ac:spMkLst>
        </pc:spChg>
      </pc:sldChg>
      <pc:sldChg chg="modSp mod">
        <pc:chgData name="ShouChih Lo" userId="f5f2298a6b76f539" providerId="LiveId" clId="{48A90ABB-A44D-4C35-AD6D-C973AA50062B}" dt="2021-04-30T02:34:33.864" v="429" actId="21"/>
        <pc:sldMkLst>
          <pc:docMk/>
          <pc:sldMk cId="947725875" sldId="408"/>
        </pc:sldMkLst>
        <pc:spChg chg="mod">
          <ac:chgData name="ShouChih Lo" userId="f5f2298a6b76f539" providerId="LiveId" clId="{48A90ABB-A44D-4C35-AD6D-C973AA50062B}" dt="2021-04-30T02:34:33.864" v="429" actId="21"/>
          <ac:spMkLst>
            <pc:docMk/>
            <pc:sldMk cId="947725875" sldId="408"/>
            <ac:spMk id="3" creationId="{64704071-152B-42F9-BAC5-999649FC930C}"/>
          </ac:spMkLst>
        </pc:spChg>
      </pc:sldChg>
    </pc:docChg>
  </pc:docChgLst>
  <pc:docChgLst>
    <pc:chgData name="ShouChih Lo" userId="f5f2298a6b76f539" providerId="LiveId" clId="{FBF99D14-FE55-D24C-841C-8D767021610B}"/>
    <pc:docChg chg="custSel modSld">
      <pc:chgData name="ShouChih Lo" userId="f5f2298a6b76f539" providerId="LiveId" clId="{FBF99D14-FE55-D24C-841C-8D767021610B}" dt="2021-05-01T08:05:54.623" v="8" actId="5793"/>
      <pc:docMkLst>
        <pc:docMk/>
      </pc:docMkLst>
      <pc:sldChg chg="modSp mod">
        <pc:chgData name="ShouChih Lo" userId="f5f2298a6b76f539" providerId="LiveId" clId="{FBF99D14-FE55-D24C-841C-8D767021610B}" dt="2021-05-01T08:05:54.623" v="8" actId="5793"/>
        <pc:sldMkLst>
          <pc:docMk/>
          <pc:sldMk cId="2206014596" sldId="409"/>
        </pc:sldMkLst>
        <pc:spChg chg="mod">
          <ac:chgData name="ShouChih Lo" userId="f5f2298a6b76f539" providerId="LiveId" clId="{FBF99D14-FE55-D24C-841C-8D767021610B}" dt="2021-05-01T08:05:54.623" v="8" actId="5793"/>
          <ac:spMkLst>
            <pc:docMk/>
            <pc:sldMk cId="2206014596" sldId="409"/>
            <ac:spMk id="3" creationId="{3E897BDB-A7CE-41BA-9B9D-0CF413452087}"/>
          </ac:spMkLst>
        </pc:spChg>
      </pc:sldChg>
      <pc:sldChg chg="modSp mod">
        <pc:chgData name="ShouChih Lo" userId="f5f2298a6b76f539" providerId="LiveId" clId="{FBF99D14-FE55-D24C-841C-8D767021610B}" dt="2021-05-01T02:05:23.293" v="0" actId="20577"/>
        <pc:sldMkLst>
          <pc:docMk/>
          <pc:sldMk cId="2174188277" sldId="410"/>
        </pc:sldMkLst>
        <pc:spChg chg="mod">
          <ac:chgData name="ShouChih Lo" userId="f5f2298a6b76f539" providerId="LiveId" clId="{FBF99D14-FE55-D24C-841C-8D767021610B}" dt="2021-05-01T02:05:23.293" v="0" actId="20577"/>
          <ac:spMkLst>
            <pc:docMk/>
            <pc:sldMk cId="2174188277" sldId="410"/>
            <ac:spMk id="2" creationId="{9B2B1E58-5841-40C9-ABE8-19175962CD2E}"/>
          </ac:spMkLst>
        </pc:spChg>
      </pc:sldChg>
      <pc:sldChg chg="modSp mod">
        <pc:chgData name="ShouChih Lo" userId="f5f2298a6b76f539" providerId="LiveId" clId="{FBF99D14-FE55-D24C-841C-8D767021610B}" dt="2021-05-01T02:05:29.477" v="1" actId="20577"/>
        <pc:sldMkLst>
          <pc:docMk/>
          <pc:sldMk cId="3592186801" sldId="411"/>
        </pc:sldMkLst>
        <pc:spChg chg="mod">
          <ac:chgData name="ShouChih Lo" userId="f5f2298a6b76f539" providerId="LiveId" clId="{FBF99D14-FE55-D24C-841C-8D767021610B}" dt="2021-05-01T02:05:29.477" v="1" actId="20577"/>
          <ac:spMkLst>
            <pc:docMk/>
            <pc:sldMk cId="3592186801" sldId="411"/>
            <ac:spMk id="2" creationId="{9B2B1E58-5841-40C9-ABE8-19175962CD2E}"/>
          </ac:spMkLst>
        </pc:spChg>
      </pc:sldChg>
      <pc:sldChg chg="modSp mod">
        <pc:chgData name="ShouChih Lo" userId="f5f2298a6b76f539" providerId="LiveId" clId="{FBF99D14-FE55-D24C-841C-8D767021610B}" dt="2021-05-01T02:05:39.345" v="2" actId="20577"/>
        <pc:sldMkLst>
          <pc:docMk/>
          <pc:sldMk cId="788331242" sldId="412"/>
        </pc:sldMkLst>
        <pc:spChg chg="mod">
          <ac:chgData name="ShouChih Lo" userId="f5f2298a6b76f539" providerId="LiveId" clId="{FBF99D14-FE55-D24C-841C-8D767021610B}" dt="2021-05-01T02:05:39.345" v="2" actId="20577"/>
          <ac:spMkLst>
            <pc:docMk/>
            <pc:sldMk cId="788331242" sldId="412"/>
            <ac:spMk id="2" creationId="{2F7BDCB7-39C0-48B1-80E3-765D3B6BBEAC}"/>
          </ac:spMkLst>
        </pc:spChg>
      </pc:sldChg>
      <pc:sldChg chg="modSp mod">
        <pc:chgData name="ShouChih Lo" userId="f5f2298a6b76f539" providerId="LiveId" clId="{FBF99D14-FE55-D24C-841C-8D767021610B}" dt="2021-05-01T02:05:46.794" v="3" actId="20577"/>
        <pc:sldMkLst>
          <pc:docMk/>
          <pc:sldMk cId="1697072400" sldId="413"/>
        </pc:sldMkLst>
        <pc:spChg chg="mod">
          <ac:chgData name="ShouChih Lo" userId="f5f2298a6b76f539" providerId="LiveId" clId="{FBF99D14-FE55-D24C-841C-8D767021610B}" dt="2021-05-01T02:05:46.794" v="3" actId="20577"/>
          <ac:spMkLst>
            <pc:docMk/>
            <pc:sldMk cId="1697072400" sldId="413"/>
            <ac:spMk id="2" creationId="{2F7BDCB7-39C0-48B1-80E3-765D3B6BBEA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94A4E-8907-4469-896B-C57BD2CDAA1F}" type="datetimeFigureOut">
              <a:rPr lang="zh-TW" altLang="en-US" smtClean="0"/>
              <a:t>2021/5/1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165ED-987F-4D60-901C-805A68ED8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569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View binding</a:t>
            </a:r>
          </a:p>
          <a:p>
            <a:r>
              <a:rPr lang="en-US" altLang="zh-TW" dirty="0">
                <a:effectLst/>
              </a:rPr>
              <a:t>android {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    ...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    </a:t>
            </a:r>
            <a:r>
              <a:rPr lang="en-US" altLang="zh-TW" dirty="0" err="1">
                <a:effectLst/>
              </a:rPr>
              <a:t>buildFeatures</a:t>
            </a:r>
            <a:r>
              <a:rPr lang="en-US" altLang="zh-TW" dirty="0">
                <a:effectLst/>
              </a:rPr>
              <a:t> {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        </a:t>
            </a:r>
            <a:r>
              <a:rPr lang="en-US" altLang="zh-TW" dirty="0" err="1">
                <a:effectLst/>
              </a:rPr>
              <a:t>viewBinding</a:t>
            </a:r>
            <a:r>
              <a:rPr lang="en-US" altLang="zh-TW" dirty="0">
                <a:effectLst/>
              </a:rPr>
              <a:t>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    }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}</a:t>
            </a:r>
          </a:p>
          <a:p>
            <a:endParaRPr lang="en-US" altLang="zh-TW" dirty="0">
              <a:effectLst/>
            </a:endParaRPr>
          </a:p>
          <a:p>
            <a:r>
              <a:rPr lang="en-US" altLang="zh-TW" dirty="0">
                <a:effectLst/>
              </a:rPr>
              <a:t>Data binding</a:t>
            </a:r>
          </a:p>
          <a:p>
            <a:r>
              <a:rPr lang="en-US" altLang="zh-TW" dirty="0">
                <a:effectLst/>
              </a:rPr>
              <a:t>android {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    ...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    </a:t>
            </a:r>
            <a:r>
              <a:rPr lang="en-US" altLang="zh-TW" dirty="0" err="1">
                <a:effectLst/>
              </a:rPr>
              <a:t>buildFeatures</a:t>
            </a:r>
            <a:r>
              <a:rPr lang="en-US" altLang="zh-TW" dirty="0">
                <a:effectLst/>
              </a:rPr>
              <a:t> {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        </a:t>
            </a:r>
            <a:r>
              <a:rPr lang="en-US" altLang="zh-TW" dirty="0" err="1">
                <a:effectLst/>
              </a:rPr>
              <a:t>dataBinding</a:t>
            </a:r>
            <a:r>
              <a:rPr lang="en-US" altLang="zh-TW" dirty="0">
                <a:effectLst/>
              </a:rPr>
              <a:t>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    }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}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165ED-987F-4D60-901C-805A68ED82E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984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//</a:t>
            </a:r>
            <a:r>
              <a:rPr lang="en-US" altLang="zh-TW" dirty="0" err="1"/>
              <a:t>kotlin-parcelize</a:t>
            </a:r>
            <a:r>
              <a:rPr lang="en-US" altLang="zh-TW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 ships with Kotlin Plugin </a:t>
            </a:r>
            <a:r>
              <a:rPr lang="en-US" altLang="zh-TW" dirty="0"/>
              <a:t>1.4.20</a:t>
            </a:r>
          </a:p>
          <a:p>
            <a:endParaRPr lang="en-US" altLang="zh-TW" dirty="0"/>
          </a:p>
          <a:p>
            <a:r>
              <a:rPr lang="en-US" altLang="zh-TW" dirty="0"/>
              <a:t>plugins { ... id </a:t>
            </a:r>
            <a:r>
              <a:rPr lang="en-US" altLang="zh-TW" dirty="0">
                <a:effectLst/>
                <a:latin typeface="inherit"/>
              </a:rPr>
              <a:t>'</a:t>
            </a:r>
            <a:r>
              <a:rPr lang="en-US" altLang="zh-TW" dirty="0" err="1">
                <a:effectLst/>
                <a:latin typeface="inherit"/>
              </a:rPr>
              <a:t>kotlin-parcelize</a:t>
            </a:r>
            <a:r>
              <a:rPr lang="en-US" altLang="zh-TW" dirty="0">
                <a:effectLst/>
                <a:latin typeface="inherit"/>
              </a:rPr>
              <a:t>’</a:t>
            </a:r>
            <a:r>
              <a:rPr lang="en-US" altLang="zh-TW" dirty="0"/>
              <a:t> }</a:t>
            </a:r>
          </a:p>
          <a:p>
            <a:endParaRPr lang="en-US" altLang="zh-TW" dirty="0"/>
          </a:p>
          <a:p>
            <a:r>
              <a:rPr lang="en-US" altLang="zh-TW" dirty="0"/>
              <a:t>//passing list of objects</a:t>
            </a:r>
          </a:p>
          <a:p>
            <a:r>
              <a:rPr lang="en-US" altLang="zh-TW" dirty="0" err="1"/>
              <a:t>putParcelableArrayList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165ED-987F-4D60-901C-805A68ED82EA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162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/>
              <a:t>classpath</a:t>
            </a:r>
            <a:r>
              <a:rPr lang="en-US" altLang="zh-TW" dirty="0"/>
              <a:t> "</a:t>
            </a:r>
            <a:r>
              <a:rPr lang="en-US" altLang="zh-TW" dirty="0" err="1"/>
              <a:t>androidx.navigation:navigation-safe-args-gradle-plugin</a:t>
            </a:r>
            <a:r>
              <a:rPr lang="en-US" altLang="zh-TW" dirty="0"/>
              <a:t>:$</a:t>
            </a:r>
            <a:r>
              <a:rPr lang="en-US" altLang="zh-TW" dirty="0" err="1"/>
              <a:t>navigationVersion</a:t>
            </a:r>
            <a:r>
              <a:rPr lang="en-US" altLang="zh-TW" dirty="0"/>
              <a:t>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apply plugin: '</a:t>
            </a:r>
            <a:r>
              <a:rPr lang="en-US" altLang="zh-TW" dirty="0" err="1"/>
              <a:t>androidx.navigation.safeargs</a:t>
            </a:r>
            <a:r>
              <a:rPr lang="en-US" altLang="zh-TW" dirty="0"/>
              <a:t>'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165ED-987F-4D60-901C-805A68ED82EA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76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6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76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u"/>
              <a:defRPr sz="2400"/>
            </a:lvl1pPr>
            <a:lvl2pPr>
              <a:defRPr sz="2400"/>
            </a:lvl2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2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07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42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1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58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3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5/1/21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282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59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55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developer.android.com/guide/components/fundamentals?authuser=2#Component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2.xml"/><Relationship Id="rId5" Type="http://schemas.openxmlformats.org/officeDocument/2006/relationships/slide" Target="slide47.xml"/><Relationship Id="rId4" Type="http://schemas.openxmlformats.org/officeDocument/2006/relationships/slide" Target="slide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opic/libraries/data-binding/expression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opic/libraries/view-bind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etterprogramming.pub/exploring-viewbinding-in-depth-598925821e4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6034E7-FE3B-4999-88B8-686763682D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Concepts of Android Programming using </a:t>
            </a:r>
            <a:r>
              <a:rPr lang="en-US" altLang="zh-TW" dirty="0" err="1"/>
              <a:t>kotlin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A4F478-EE45-477C-B02A-4767991AC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Shou-Chih Lo</a:t>
            </a:r>
          </a:p>
          <a:p>
            <a:r>
              <a:rPr lang="en-US" altLang="zh-TW" dirty="0"/>
              <a:t>National dong </a:t>
            </a:r>
            <a:r>
              <a:rPr lang="en-US" altLang="zh-TW" dirty="0" err="1"/>
              <a:t>hwa</a:t>
            </a:r>
            <a:r>
              <a:rPr lang="en-US" altLang="zh-TW" dirty="0"/>
              <a:t> university</a:t>
            </a:r>
          </a:p>
          <a:p>
            <a:r>
              <a:rPr lang="en-US" altLang="zh-TW" dirty="0"/>
              <a:t>2021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0809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4F83CC-515D-48C2-954A-F2960BB5A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Binding vs. View Binding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67DC1F-5B8B-4100-A429-823A30F2D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View binding</a:t>
            </a:r>
          </a:p>
          <a:p>
            <a:pPr marL="0" indent="0">
              <a:buNone/>
            </a:pPr>
            <a:r>
              <a:rPr lang="en-US" altLang="zh-TW" sz="2600" dirty="0"/>
              <a:t>android {</a:t>
            </a:r>
            <a:br>
              <a:rPr lang="en-US" altLang="zh-TW" sz="2600" dirty="0"/>
            </a:br>
            <a:r>
              <a:rPr lang="en-US" altLang="zh-TW" sz="2600" dirty="0"/>
              <a:t>    ...</a:t>
            </a:r>
            <a:br>
              <a:rPr lang="en-US" altLang="zh-TW" sz="2600" dirty="0"/>
            </a:br>
            <a:r>
              <a:rPr lang="en-US" altLang="zh-TW" sz="2600" dirty="0"/>
              <a:t>    </a:t>
            </a:r>
            <a:r>
              <a:rPr lang="en-US" altLang="zh-TW" sz="2600" dirty="0" err="1"/>
              <a:t>buildFeatures</a:t>
            </a:r>
            <a:r>
              <a:rPr lang="en-US" altLang="zh-TW" sz="2600" dirty="0"/>
              <a:t> { </a:t>
            </a:r>
            <a:r>
              <a:rPr lang="en-US" altLang="zh-TW" sz="2600" dirty="0" err="1"/>
              <a:t>viewBinding</a:t>
            </a:r>
            <a:r>
              <a:rPr lang="en-US" altLang="zh-TW" sz="2600" dirty="0"/>
              <a:t> </a:t>
            </a:r>
            <a:r>
              <a:rPr lang="en-US" altLang="zh-TW" sz="2600" dirty="0">
                <a:solidFill>
                  <a:schemeClr val="tx1"/>
                </a:solidFill>
              </a:rPr>
              <a:t>true }</a:t>
            </a:r>
            <a:br>
              <a:rPr lang="en-US" altLang="zh-TW" sz="2600" dirty="0"/>
            </a:br>
            <a:r>
              <a:rPr lang="en-US" altLang="zh-TW" sz="2600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Data binding</a:t>
            </a:r>
          </a:p>
          <a:p>
            <a:pPr marL="0" indent="0">
              <a:buNone/>
            </a:pPr>
            <a:r>
              <a:rPr lang="en-US" altLang="zh-TW" sz="2600" dirty="0"/>
              <a:t>android {</a:t>
            </a:r>
            <a:br>
              <a:rPr lang="en-US" altLang="zh-TW" sz="2600" dirty="0"/>
            </a:br>
            <a:r>
              <a:rPr lang="en-US" altLang="zh-TW" sz="2600" dirty="0"/>
              <a:t>    ...</a:t>
            </a:r>
            <a:br>
              <a:rPr lang="en-US" altLang="zh-TW" sz="2600" dirty="0"/>
            </a:br>
            <a:r>
              <a:rPr lang="en-US" altLang="zh-TW" sz="2600" dirty="0"/>
              <a:t>    </a:t>
            </a:r>
            <a:r>
              <a:rPr lang="en-US" altLang="zh-TW" sz="2600" dirty="0" err="1"/>
              <a:t>buildFeatures</a:t>
            </a:r>
            <a:r>
              <a:rPr lang="en-US" altLang="zh-TW" sz="2600" dirty="0"/>
              <a:t> { </a:t>
            </a:r>
            <a:r>
              <a:rPr lang="en-US" altLang="zh-TW" sz="2600" dirty="0" err="1"/>
              <a:t>dataBinding</a:t>
            </a:r>
            <a:r>
              <a:rPr lang="en-US" altLang="zh-TW" sz="2600" dirty="0"/>
              <a:t> </a:t>
            </a:r>
            <a:r>
              <a:rPr lang="en-US" altLang="zh-TW" sz="2600" dirty="0">
                <a:solidFill>
                  <a:schemeClr val="tx1"/>
                </a:solidFill>
              </a:rPr>
              <a:t>true </a:t>
            </a:r>
            <a:r>
              <a:rPr lang="en-US" altLang="zh-TW" sz="2600" dirty="0"/>
              <a:t>}</a:t>
            </a:r>
            <a:br>
              <a:rPr lang="en-US" altLang="zh-TW" sz="2600" dirty="0"/>
            </a:br>
            <a:r>
              <a:rPr lang="en-US" altLang="zh-TW" sz="2600" dirty="0"/>
              <a:t>}</a:t>
            </a:r>
            <a:endParaRPr lang="zh-TW" altLang="en-US" sz="26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228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2B1E58-5841-40C9-ABE8-19175962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Binding in Activities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DBF225-572B-4C7D-8105-B5D211D22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binding (activity_main.xml for example)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private </a:t>
            </a:r>
            <a:r>
              <a:rPr lang="en-US" altLang="zh-TW" dirty="0" err="1"/>
              <a:t>lateinit</a:t>
            </a:r>
            <a:r>
              <a:rPr lang="en-US" altLang="zh-TW" dirty="0"/>
              <a:t> var binding: </a:t>
            </a:r>
            <a:r>
              <a:rPr lang="en-US" altLang="zh-TW" dirty="0" err="1"/>
              <a:t>ActivityMainBinding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override fun </a:t>
            </a:r>
            <a:r>
              <a:rPr lang="en-US" altLang="zh-TW" dirty="0" err="1"/>
              <a:t>onCreate</a:t>
            </a:r>
            <a:r>
              <a:rPr lang="en-US" altLang="zh-TW" dirty="0"/>
              <a:t>(</a:t>
            </a:r>
            <a:r>
              <a:rPr lang="en-US" altLang="zh-TW" dirty="0" err="1"/>
              <a:t>savedInstanceState</a:t>
            </a:r>
            <a:r>
              <a:rPr lang="en-US" altLang="zh-TW" dirty="0"/>
              <a:t>: Bundle?) {</a:t>
            </a:r>
          </a:p>
          <a:p>
            <a:pPr marL="0" indent="0">
              <a:buNone/>
            </a:pPr>
            <a:r>
              <a:rPr lang="en-US" altLang="zh-TW" dirty="0"/>
              <a:t>     </a:t>
            </a:r>
            <a:r>
              <a:rPr lang="en-US" altLang="zh-TW" dirty="0" err="1"/>
              <a:t>super.onCreate</a:t>
            </a:r>
            <a:r>
              <a:rPr lang="en-US" altLang="zh-TW" dirty="0"/>
              <a:t>(</a:t>
            </a:r>
            <a:r>
              <a:rPr lang="en-US" altLang="zh-TW" dirty="0" err="1"/>
              <a:t>savedInstanceState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     binding = </a:t>
            </a:r>
            <a:r>
              <a:rPr lang="en-US" altLang="zh-TW" dirty="0" err="1">
                <a:solidFill>
                  <a:srgbClr val="0070C0"/>
                </a:solidFill>
              </a:rPr>
              <a:t>DataBindingUtil</a:t>
            </a:r>
            <a:r>
              <a:rPr lang="en-US" altLang="zh-TW" dirty="0" err="1"/>
              <a:t>.setContnetView</a:t>
            </a:r>
            <a:r>
              <a:rPr lang="en-US" altLang="zh-TW" dirty="0"/>
              <a:t>(this, </a:t>
            </a:r>
            <a:r>
              <a:rPr lang="en-US" altLang="zh-TW" dirty="0" err="1"/>
              <a:t>R.layout.activity_main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4188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2B1E58-5841-40C9-ABE8-19175962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View Binding in Activities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DBF225-572B-4C7D-8105-B5D211D22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View binding (activity_main.xml for example)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private </a:t>
            </a:r>
            <a:r>
              <a:rPr lang="en-US" altLang="zh-TW" dirty="0" err="1"/>
              <a:t>lateinit</a:t>
            </a:r>
            <a:r>
              <a:rPr lang="en-US" altLang="zh-TW" dirty="0"/>
              <a:t> var binding: </a:t>
            </a:r>
            <a:r>
              <a:rPr lang="en-US" altLang="zh-TW" dirty="0" err="1"/>
              <a:t>ActivityMainBinding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override fun </a:t>
            </a:r>
            <a:r>
              <a:rPr lang="en-US" altLang="zh-TW" dirty="0" err="1"/>
              <a:t>onCreate</a:t>
            </a:r>
            <a:r>
              <a:rPr lang="en-US" altLang="zh-TW" dirty="0"/>
              <a:t>(</a:t>
            </a:r>
            <a:r>
              <a:rPr lang="en-US" altLang="zh-TW" dirty="0" err="1"/>
              <a:t>savedInstanceState</a:t>
            </a:r>
            <a:r>
              <a:rPr lang="en-US" altLang="zh-TW" dirty="0"/>
              <a:t>: Bundle?) {</a:t>
            </a:r>
          </a:p>
          <a:p>
            <a:pPr marL="0" indent="0">
              <a:buNone/>
            </a:pPr>
            <a:r>
              <a:rPr lang="en-US" altLang="zh-TW" dirty="0"/>
              <a:t>     </a:t>
            </a:r>
            <a:r>
              <a:rPr lang="en-US" altLang="zh-TW" dirty="0" err="1"/>
              <a:t>super.onCreate</a:t>
            </a:r>
            <a:r>
              <a:rPr lang="en-US" altLang="zh-TW" dirty="0"/>
              <a:t>(</a:t>
            </a:r>
            <a:r>
              <a:rPr lang="en-US" altLang="zh-TW" dirty="0" err="1"/>
              <a:t>savedInstanceState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     binding = </a:t>
            </a:r>
            <a:r>
              <a:rPr lang="en-US" altLang="zh-TW" dirty="0" err="1">
                <a:solidFill>
                  <a:srgbClr val="0070C0"/>
                </a:solidFill>
              </a:rPr>
              <a:t>ActivityMainBinding</a:t>
            </a:r>
            <a:r>
              <a:rPr lang="en-US" altLang="zh-TW" dirty="0" err="1"/>
              <a:t>.inflate</a:t>
            </a:r>
            <a:r>
              <a:rPr lang="en-US" altLang="zh-TW" dirty="0"/>
              <a:t>(</a:t>
            </a:r>
            <a:r>
              <a:rPr lang="en-US" altLang="zh-TW" dirty="0" err="1"/>
              <a:t>layoutInflater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     </a:t>
            </a:r>
            <a:r>
              <a:rPr lang="en-US" altLang="zh-TW" dirty="0" err="1"/>
              <a:t>setContentView</a:t>
            </a:r>
            <a:r>
              <a:rPr lang="en-US" altLang="zh-TW" dirty="0"/>
              <a:t>(</a:t>
            </a:r>
            <a:r>
              <a:rPr lang="en-US" altLang="zh-TW" dirty="0" err="1"/>
              <a:t>binding.root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2186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7BDCB7-39C0-48B1-80E3-765D3B6BB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Binding in Fragments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D33A67-242E-4346-B56E-0D0836DEF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57886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Data Binding (fragment_title.xml for example)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override fun </a:t>
            </a:r>
            <a:r>
              <a:rPr lang="en-US" altLang="zh-TW" dirty="0" err="1"/>
              <a:t>onCreateView</a:t>
            </a:r>
            <a:r>
              <a:rPr lang="en-US" altLang="zh-TW" dirty="0"/>
              <a:t>(</a:t>
            </a:r>
            <a:r>
              <a:rPr lang="en-US" altLang="zh-TW" dirty="0" err="1"/>
              <a:t>inflater</a:t>
            </a:r>
            <a:r>
              <a:rPr lang="en-US" altLang="zh-TW" dirty="0"/>
              <a:t>: </a:t>
            </a:r>
            <a:r>
              <a:rPr lang="en-US" altLang="zh-TW" dirty="0" err="1"/>
              <a:t>LayoutInflater</a:t>
            </a:r>
            <a:r>
              <a:rPr lang="en-US" altLang="zh-TW" dirty="0"/>
              <a:t>, container: </a:t>
            </a:r>
            <a:r>
              <a:rPr lang="en-US" altLang="zh-TW" dirty="0" err="1"/>
              <a:t>ViewGroup</a:t>
            </a:r>
            <a:r>
              <a:rPr lang="en-US" altLang="zh-TW" dirty="0"/>
              <a:t>?,</a:t>
            </a:r>
          </a:p>
          <a:p>
            <a:pPr marL="0" indent="0">
              <a:buNone/>
            </a:pPr>
            <a:r>
              <a:rPr lang="en-US" altLang="zh-TW" dirty="0"/>
              <a:t>                         </a:t>
            </a:r>
            <a:r>
              <a:rPr lang="en-US" altLang="zh-TW" dirty="0" err="1"/>
              <a:t>savedInstanceState</a:t>
            </a:r>
            <a:r>
              <a:rPr lang="en-US" altLang="zh-TW" dirty="0"/>
              <a:t>: Bundle?): View? {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val</a:t>
            </a:r>
            <a:r>
              <a:rPr lang="en-US" altLang="zh-TW" dirty="0"/>
              <a:t> binding = </a:t>
            </a:r>
            <a:r>
              <a:rPr lang="en-US" altLang="zh-TW" dirty="0" err="1">
                <a:solidFill>
                  <a:srgbClr val="0070C0"/>
                </a:solidFill>
              </a:rPr>
              <a:t>DataBindingUtil</a:t>
            </a:r>
            <a:r>
              <a:rPr lang="en-US" altLang="zh-TW" dirty="0" err="1"/>
              <a:t>.inflate</a:t>
            </a:r>
            <a:r>
              <a:rPr lang="en-US" altLang="zh-TW" dirty="0"/>
              <a:t>&lt;</a:t>
            </a:r>
            <a:r>
              <a:rPr lang="en-US" altLang="zh-TW" dirty="0" err="1"/>
              <a:t>FragmentTitleBinding</a:t>
            </a:r>
            <a:r>
              <a:rPr lang="en-US" altLang="zh-TW" dirty="0"/>
              <a:t>&gt;(</a:t>
            </a:r>
            <a:r>
              <a:rPr lang="en-US" altLang="zh-TW" dirty="0" err="1"/>
              <a:t>inflater</a:t>
            </a:r>
            <a:r>
              <a:rPr lang="en-US" altLang="zh-TW" dirty="0"/>
              <a:t>,</a:t>
            </a:r>
          </a:p>
          <a:p>
            <a:pPr marL="0" indent="0">
              <a:buNone/>
            </a:pPr>
            <a:r>
              <a:rPr lang="en-US" altLang="zh-TW" dirty="0"/>
              <a:t>           </a:t>
            </a:r>
            <a:r>
              <a:rPr lang="en-US" altLang="zh-TW" dirty="0" err="1"/>
              <a:t>R.layout.fragment_title</a:t>
            </a:r>
            <a:r>
              <a:rPr lang="en-US" altLang="zh-TW" dirty="0"/>
              <a:t>, container, false)</a:t>
            </a:r>
          </a:p>
          <a:p>
            <a:pPr marL="0" indent="0">
              <a:buNone/>
            </a:pPr>
            <a:r>
              <a:rPr lang="en-US" altLang="zh-TW" dirty="0"/>
              <a:t>   return </a:t>
            </a:r>
            <a:r>
              <a:rPr lang="en-US" altLang="zh-TW" dirty="0" err="1"/>
              <a:t>binding.root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8331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7BDCB7-39C0-48B1-80E3-765D3B6BB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View Binding in Fragments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D33A67-242E-4346-B56E-0D0836DEF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View Binding (fragment_title.xml for example)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override fun </a:t>
            </a:r>
            <a:r>
              <a:rPr lang="en-US" altLang="zh-TW" dirty="0" err="1"/>
              <a:t>onCreateView</a:t>
            </a:r>
            <a:r>
              <a:rPr lang="en-US" altLang="zh-TW" dirty="0"/>
              <a:t>(</a:t>
            </a:r>
            <a:r>
              <a:rPr lang="en-US" altLang="zh-TW" dirty="0" err="1"/>
              <a:t>inflater</a:t>
            </a:r>
            <a:r>
              <a:rPr lang="en-US" altLang="zh-TW" dirty="0"/>
              <a:t>: </a:t>
            </a:r>
            <a:r>
              <a:rPr lang="en-US" altLang="zh-TW" dirty="0" err="1"/>
              <a:t>LayoutInflater</a:t>
            </a:r>
            <a:r>
              <a:rPr lang="en-US" altLang="zh-TW" dirty="0"/>
              <a:t>, container: </a:t>
            </a:r>
            <a:r>
              <a:rPr lang="en-US" altLang="zh-TW" dirty="0" err="1"/>
              <a:t>ViewGroup</a:t>
            </a:r>
            <a:r>
              <a:rPr lang="en-US" altLang="zh-TW" dirty="0"/>
              <a:t>?,</a:t>
            </a:r>
          </a:p>
          <a:p>
            <a:pPr marL="0" indent="0">
              <a:buNone/>
            </a:pPr>
            <a:r>
              <a:rPr lang="en-US" altLang="zh-TW" dirty="0"/>
              <a:t>                         </a:t>
            </a:r>
            <a:r>
              <a:rPr lang="en-US" altLang="zh-TW" dirty="0" err="1"/>
              <a:t>savedInstanceState</a:t>
            </a:r>
            <a:r>
              <a:rPr lang="en-US" altLang="zh-TW" dirty="0"/>
              <a:t>: Bundle?): View? {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val</a:t>
            </a:r>
            <a:r>
              <a:rPr lang="en-US" altLang="zh-TW" dirty="0"/>
              <a:t> binding = </a:t>
            </a:r>
            <a:r>
              <a:rPr lang="en-US" altLang="zh-TW" dirty="0" err="1">
                <a:solidFill>
                  <a:srgbClr val="0070C0"/>
                </a:solidFill>
              </a:rPr>
              <a:t>FragmentTitleBinding</a:t>
            </a:r>
            <a:r>
              <a:rPr lang="en-US" altLang="zh-TW" dirty="0" err="1"/>
              <a:t>.inflate</a:t>
            </a:r>
            <a:r>
              <a:rPr lang="en-US" altLang="zh-TW" dirty="0"/>
              <a:t>(</a:t>
            </a:r>
            <a:r>
              <a:rPr lang="en-US" altLang="zh-TW" dirty="0" err="1"/>
              <a:t>inflater</a:t>
            </a:r>
            <a:r>
              <a:rPr lang="en-US" altLang="zh-TW" dirty="0"/>
              <a:t>, container, false)</a:t>
            </a:r>
          </a:p>
          <a:p>
            <a:pPr marL="0" indent="0">
              <a:buNone/>
            </a:pPr>
            <a:r>
              <a:rPr lang="en-US" altLang="zh-TW" dirty="0"/>
              <a:t>   return </a:t>
            </a:r>
            <a:r>
              <a:rPr lang="en-US" altLang="zh-TW" dirty="0" err="1"/>
              <a:t>binding.root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7072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9CA52F-8087-4ECD-837F-EDC63AE99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Activating Components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4944CD-C35D-4427-8B1B-09B8A89FE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activate another component in the same or different app, deliver a message to the system that specifies your </a:t>
            </a:r>
            <a:r>
              <a:rPr lang="en-US" altLang="zh-TW" i="1" dirty="0"/>
              <a:t>intent</a:t>
            </a:r>
            <a:r>
              <a:rPr lang="en-US" altLang="zh-TW" dirty="0"/>
              <a:t> to start a particular component</a:t>
            </a:r>
            <a:endParaRPr lang="zh-TW" altLang="en-US" dirty="0"/>
          </a:p>
        </p:txBody>
      </p:sp>
      <p:pic>
        <p:nvPicPr>
          <p:cNvPr id="1026" name="Picture 2" descr="「android intent」的圖片搜尋結果">
            <a:extLst>
              <a:ext uri="{FF2B5EF4-FFF2-40B4-BE49-F238E27FC236}">
                <a16:creationId xmlns:a16="http://schemas.microsoft.com/office/drawing/2014/main" id="{9F7354CA-649C-485A-8D3B-85926C039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43" y="3296746"/>
            <a:ext cx="5247591" cy="250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A7B729D-E8BB-4711-9775-E248342301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6616" r="6491"/>
          <a:stretch/>
        </p:blipFill>
        <p:spPr bwMode="auto">
          <a:xfrm>
            <a:off x="6096000" y="3296746"/>
            <a:ext cx="5572810" cy="2572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37713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20BC97-2F20-46CF-8492-D645FBDD4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F98B74-4CC0-4B47-BFF7-DD84A53C4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messaging object you can use to request an action from another </a:t>
            </a:r>
            <a:r>
              <a:rPr lang="en-US" altLang="zh-TW" dirty="0">
                <a:hlinkClick r:id="rId2"/>
              </a:rPr>
              <a:t>app component</a:t>
            </a:r>
            <a:endParaRPr lang="zh-TW" altLang="en-US" dirty="0"/>
          </a:p>
        </p:txBody>
      </p:sp>
      <p:pic>
        <p:nvPicPr>
          <p:cNvPr id="1026" name="Picture 2" descr="https://img-blog.csdn.net/20180928160954218?watermark/2/text/aHR0cHM6Ly9ibG9nLmNzZG4ubmV0L3dlaXhpbl80MjcwMzQ0NQ==/font/5a6L5L2T/fontsize/400/fill/I0JBQkFCMA==/dissolve/70">
            <a:extLst>
              <a:ext uri="{FF2B5EF4-FFF2-40B4-BE49-F238E27FC236}">
                <a16:creationId xmlns:a16="http://schemas.microsoft.com/office/drawing/2014/main" id="{155613CC-CD7D-413D-9B9A-1A4F2FFDC6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44"/>
          <a:stretch/>
        </p:blipFill>
        <p:spPr bwMode="auto">
          <a:xfrm>
            <a:off x="2995127" y="2659225"/>
            <a:ext cx="6798311" cy="346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80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F3E4BC-2352-4BAE-BC30-C9167E2A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Intent Type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8854F4-0DBA-41E4-9307-90AC53132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Explicit intents</a:t>
            </a:r>
            <a:r>
              <a:rPr lang="en-US" altLang="zh-TW" dirty="0"/>
              <a:t> specify which application will satisfy the intent, by supplying either the target app's package name or a fully-qualified component class name</a:t>
            </a:r>
          </a:p>
          <a:p>
            <a:r>
              <a:rPr lang="en-US" altLang="zh-TW" b="1" dirty="0"/>
              <a:t>Implicit intents</a:t>
            </a:r>
            <a:r>
              <a:rPr lang="en-US" altLang="zh-TW" dirty="0"/>
              <a:t> do not name a specific component, but instead declare a general action to perform, which allows a component from another app to handle it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7159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E36BAC-0136-45C1-99EC-F440BF436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Intent Structure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7B8685-7C89-437A-B9AA-229D8404E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Action: a string that specifies the generic action to perform (ACTION_VIEW, ACTION_SEND, etc.)</a:t>
            </a:r>
          </a:p>
          <a:p>
            <a:r>
              <a:rPr lang="en-US" altLang="zh-TW" dirty="0"/>
              <a:t>Data: The URI (a Uri object) that references the data to be acted on and/or the MIME type of that data</a:t>
            </a:r>
          </a:p>
          <a:p>
            <a:r>
              <a:rPr lang="en-US" altLang="zh-TW" dirty="0"/>
              <a:t>Extras: Key-value pairs that carry additional information required to accomplish the requested action</a:t>
            </a:r>
            <a:endParaRPr lang="zh-TW" altLang="en-US" dirty="0"/>
          </a:p>
        </p:txBody>
      </p:sp>
      <p:pic>
        <p:nvPicPr>
          <p:cNvPr id="2050" name="Picture 2" descr="https://img.ifun01.com/images/2017/02/09/12/1448_I8awGE_qPIGfr.png!r800x0.jpg">
            <a:extLst>
              <a:ext uri="{FF2B5EF4-FFF2-40B4-BE49-F238E27FC236}">
                <a16:creationId xmlns:a16="http://schemas.microsoft.com/office/drawing/2014/main" id="{85973F14-65CE-4A60-9590-54B428501B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3" b="7627"/>
          <a:stretch/>
        </p:blipFill>
        <p:spPr bwMode="auto">
          <a:xfrm>
            <a:off x="5402424" y="3993641"/>
            <a:ext cx="3243321" cy="234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542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E3A05C-BC7B-4F46-A66C-411D4111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Intent 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53650-0D6B-45DF-B863-6EDF7D3B2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Star another activity using an </a:t>
            </a:r>
            <a:r>
              <a:rPr lang="en-US" altLang="zh-TW" b="1" dirty="0"/>
              <a:t>explicit intent</a:t>
            </a:r>
          </a:p>
          <a:p>
            <a:r>
              <a:rPr lang="en-US" altLang="zh-TW" dirty="0"/>
              <a:t>Scenario: </a:t>
            </a:r>
            <a:r>
              <a:rPr lang="en-US" altLang="zh-TW" dirty="0" err="1"/>
              <a:t>MainActivity</a:t>
            </a:r>
            <a:r>
              <a:rPr lang="en-US" altLang="zh-TW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 err="1">
                <a:sym typeface="Wingdings" panose="05000000000000000000" pitchFamily="2" charset="2"/>
              </a:rPr>
              <a:t>SecondActivity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Codes:</a:t>
            </a:r>
          </a:p>
          <a:p>
            <a:pPr marL="0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 </a:t>
            </a:r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6E17A3-E6CA-4726-9E82-BD6FCFFB9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418" y="3587092"/>
            <a:ext cx="8225329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 = Intent(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SecondMainActivity::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startActivity(intent)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733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4D11FA-34D4-4ADC-A9E8-1C3179FEC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EE85B8-A02A-4B42-9181-79DFB5262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APP</a:t>
            </a:r>
            <a:r>
              <a:rPr lang="zh-TW" altLang="en-US" dirty="0"/>
              <a:t> </a:t>
            </a:r>
            <a:r>
              <a:rPr lang="en-US" altLang="zh-TW" dirty="0"/>
              <a:t>Fundamentals /Components</a:t>
            </a:r>
          </a:p>
          <a:p>
            <a:r>
              <a:rPr lang="en-US" altLang="zh-TW" dirty="0">
                <a:hlinkClick r:id="rId2" action="ppaction://hlinksldjump"/>
              </a:rPr>
              <a:t>Data Binding</a:t>
            </a:r>
            <a:endParaRPr lang="en-US" altLang="zh-TW" dirty="0"/>
          </a:p>
          <a:p>
            <a:r>
              <a:rPr lang="en-US" altLang="zh-TW" dirty="0">
                <a:hlinkClick r:id="rId3" action="ppaction://hlinksldjump"/>
              </a:rPr>
              <a:t>Intent</a:t>
            </a:r>
            <a:endParaRPr lang="en-US" altLang="zh-TW" dirty="0"/>
          </a:p>
          <a:p>
            <a:r>
              <a:rPr lang="en-US" altLang="zh-TW" dirty="0">
                <a:hlinkClick r:id="rId4" action="ppaction://hlinksldjump"/>
              </a:rPr>
              <a:t>Fragment</a:t>
            </a:r>
            <a:endParaRPr lang="en-US" altLang="zh-TW" dirty="0"/>
          </a:p>
          <a:p>
            <a:r>
              <a:rPr lang="en-US" altLang="zh-TW" dirty="0" err="1">
                <a:hlinkClick r:id="rId5" action="ppaction://hlinksldjump"/>
              </a:rPr>
              <a:t>ViewModel</a:t>
            </a:r>
            <a:r>
              <a:rPr lang="en-US" altLang="zh-TW" dirty="0">
                <a:hlinkClick r:id="rId5" action="ppaction://hlinksldjump"/>
              </a:rPr>
              <a:t>/</a:t>
            </a:r>
            <a:r>
              <a:rPr lang="en-US" altLang="zh-TW" dirty="0" err="1">
                <a:hlinkClick r:id="rId5" action="ppaction://hlinksldjump"/>
              </a:rPr>
              <a:t>ViewModel.Factory</a:t>
            </a:r>
            <a:endParaRPr lang="en-US" altLang="zh-TW" dirty="0"/>
          </a:p>
          <a:p>
            <a:r>
              <a:rPr lang="en-US" altLang="zh-TW" dirty="0" err="1">
                <a:hlinkClick r:id="rId6" action="ppaction://hlinksldjump"/>
              </a:rPr>
              <a:t>LiveData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36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22A434-D926-489D-B080-F77278079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AndroidManifest.xml</a:t>
            </a:r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20DDAFB-1B71-42BC-818C-BE51F2CFB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857" y="2236325"/>
            <a:ext cx="10283823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application</a:t>
            </a:r>
            <a:b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…</a:t>
            </a:r>
            <a:endParaRPr kumimoji="0" lang="en-US" altLang="zh-TW" sz="20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TW" altLang="zh-TW" sz="2000" b="1" i="0" u="sng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activity </a:t>
            </a:r>
            <a:r>
              <a:rPr kumimoji="0" lang="zh-TW" altLang="zh-TW" sz="2000" b="1" i="0" u="sng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zh-TW" altLang="zh-TW" sz="2000" b="1" i="0" u="sng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:name</a:t>
            </a:r>
            <a:r>
              <a:rPr kumimoji="0" lang="zh-TW" altLang="zh-TW" sz="2000" b="1" i="0" u="sng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=".SecondMainActivity"</a:t>
            </a:r>
            <a:r>
              <a:rPr kumimoji="0" lang="zh-TW" altLang="zh-TW" sz="2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zh-TW" altLang="zh-TW" sz="2000" b="1" i="0" u="sng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activity</a:t>
            </a:r>
            <a:r>
              <a:rPr kumimoji="0" lang="zh-TW" altLang="zh-TW" sz="2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TW" altLang="zh-TW" sz="2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activity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:name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=".MainActivity"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intent-filter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&lt;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action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:name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="android.intent.action.MAIN"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&lt;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category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:name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="android.intent.category.LAUNCHER"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intent-filter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activity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41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B4A170-02D4-4676-BC32-D7D0A3AC5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Intent 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E022D2-592D-455F-8498-D8847DA27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Star another activity using an </a:t>
            </a:r>
            <a:r>
              <a:rPr lang="en-US" altLang="zh-TW" b="1" dirty="0"/>
              <a:t>implicit intent</a:t>
            </a:r>
          </a:p>
          <a:p>
            <a:r>
              <a:rPr lang="en-US" altLang="zh-TW" dirty="0"/>
              <a:t>Codes:</a:t>
            </a:r>
          </a:p>
          <a:p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2D59CC-CD00-4740-B1FA-B3141079A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694" y="3165782"/>
            <a:ext cx="8789586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 = Intent(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"com.example.intentexample.ACTION_START"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startActivity(intent)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語音泡泡: 矩形 4">
            <a:extLst>
              <a:ext uri="{FF2B5EF4-FFF2-40B4-BE49-F238E27FC236}">
                <a16:creationId xmlns:a16="http://schemas.microsoft.com/office/drawing/2014/main" id="{2605409D-E985-4490-A68E-E860D9F79E9C}"/>
              </a:ext>
            </a:extLst>
          </p:cNvPr>
          <p:cNvSpPr/>
          <p:nvPr/>
        </p:nvSpPr>
        <p:spPr>
          <a:xfrm>
            <a:off x="7022123" y="2447905"/>
            <a:ext cx="3059723" cy="442460"/>
          </a:xfrm>
          <a:prstGeom prst="wedgeRectCallout">
            <a:avLst>
              <a:gd name="adj1" fmla="val 1772"/>
              <a:gd name="adj2" fmla="val 889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Customized action name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11537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22A434-D926-489D-B080-F77278079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AndroidManifest.xml</a:t>
            </a:r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20DDAFB-1B71-42BC-818C-BE51F2CFB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639" y="2148993"/>
            <a:ext cx="1005840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zh-TW" altLang="zh-TW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application</a:t>
            </a:r>
            <a:br>
              <a:rPr lang="zh-TW" altLang="zh-TW" sz="2000" b="1" dirty="0">
                <a:solidFill>
                  <a:srgbClr val="000080"/>
                </a:solidFill>
                <a:latin typeface="Consolas" panose="020B0609020204030204" pitchFamily="49" charset="0"/>
              </a:rPr>
            </a:br>
            <a:r>
              <a:rPr lang="en-US" altLang="zh-TW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…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…</a:t>
            </a: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activity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:name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=".SecondMainActivity"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zh-TW" altLang="zh-TW" sz="2000" u="sng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zh-TW" altLang="zh-TW" sz="2000" b="1" u="sng" dirty="0">
                <a:solidFill>
                  <a:srgbClr val="000080"/>
                </a:solidFill>
                <a:latin typeface="Consolas" panose="020B0609020204030204" pitchFamily="49" charset="0"/>
              </a:rPr>
              <a:t>intent-filter</a:t>
            </a:r>
            <a:r>
              <a:rPr lang="zh-TW" altLang="zh-TW" sz="2000" u="sng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zh-TW" altLang="zh-TW" sz="2000" u="sng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TW" altLang="zh-TW" sz="2000" u="sng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zh-TW" altLang="zh-TW" sz="2000" b="1" u="sng" dirty="0">
                <a:solidFill>
                  <a:srgbClr val="000080"/>
                </a:solidFill>
                <a:latin typeface="Consolas" panose="020B0609020204030204" pitchFamily="49" charset="0"/>
              </a:rPr>
              <a:t>action </a:t>
            </a:r>
            <a:r>
              <a:rPr lang="zh-TW" altLang="zh-TW" sz="2000" b="1" u="sng" dirty="0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zh-TW" altLang="zh-TW" sz="2000" b="1" u="sng" dirty="0">
                <a:solidFill>
                  <a:srgbClr val="0000FF"/>
                </a:solidFill>
                <a:latin typeface="Consolas" panose="020B0609020204030204" pitchFamily="49" charset="0"/>
              </a:rPr>
              <a:t>:name</a:t>
            </a:r>
            <a:r>
              <a:rPr lang="zh-TW" altLang="zh-TW" sz="2000" b="1" u="sng" dirty="0">
                <a:solidFill>
                  <a:srgbClr val="008000"/>
                </a:solidFill>
                <a:latin typeface="Consolas" panose="020B0609020204030204" pitchFamily="49" charset="0"/>
              </a:rPr>
              <a:t>="com.example.intentexample.ACTION_START" </a:t>
            </a:r>
            <a:r>
              <a:rPr lang="zh-TW" altLang="zh-TW" sz="2000" u="sng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zh-TW" altLang="zh-TW" sz="2000" u="sng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TW" altLang="zh-TW" sz="2000" u="sng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zh-TW" altLang="zh-TW" sz="2000" b="1" u="sng" dirty="0">
                <a:solidFill>
                  <a:srgbClr val="000080"/>
                </a:solidFill>
                <a:latin typeface="Consolas" panose="020B0609020204030204" pitchFamily="49" charset="0"/>
              </a:rPr>
              <a:t>category </a:t>
            </a:r>
            <a:r>
              <a:rPr lang="zh-TW" altLang="zh-TW" sz="2000" b="1" u="sng" dirty="0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zh-TW" altLang="zh-TW" sz="2000" b="1" u="sng" dirty="0">
                <a:solidFill>
                  <a:srgbClr val="0000FF"/>
                </a:solidFill>
                <a:latin typeface="Consolas" panose="020B0609020204030204" pitchFamily="49" charset="0"/>
              </a:rPr>
              <a:t>:name</a:t>
            </a:r>
            <a:r>
              <a:rPr lang="zh-TW" altLang="zh-TW" sz="2000" b="1" u="sng" dirty="0">
                <a:solidFill>
                  <a:srgbClr val="008000"/>
                </a:solidFill>
                <a:latin typeface="Consolas" panose="020B0609020204030204" pitchFamily="49" charset="0"/>
              </a:rPr>
              <a:t>="android.intent.category.DEFAULT" </a:t>
            </a:r>
            <a:r>
              <a:rPr lang="zh-TW" altLang="zh-TW" sz="2000" u="sng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zh-TW" altLang="zh-TW" sz="2000" u="sng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TW" sz="2000" u="sng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zh-TW" altLang="zh-TW" sz="2000" u="sng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zh-TW" altLang="zh-TW" sz="2000" b="1" u="sng" dirty="0">
                <a:solidFill>
                  <a:srgbClr val="000080"/>
                </a:solidFill>
                <a:latin typeface="Consolas" panose="020B0609020204030204" pitchFamily="49" charset="0"/>
              </a:rPr>
              <a:t>intent-filter</a:t>
            </a:r>
            <a:r>
              <a:rPr lang="zh-TW" altLang="zh-TW" sz="2000" u="sng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altLang="zh-TW" sz="2000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activity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883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8A714-D26E-479A-AC83-B8BF764C5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Implicit Intent Examples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BA59D7-4AB5-40CD-8C50-D1B2B547C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Open a web page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Dial a phone number</a:t>
            </a:r>
          </a:p>
          <a:p>
            <a:pPr lvl="1"/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6E3640-8841-427A-ACDF-66B7AF20E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991" y="2329624"/>
            <a:ext cx="7378943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 = Intent(Intent.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ACTION_VIEW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intent.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data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Uri.parse(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"https://www.yahoo.com.tw"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3C62D35-6B30-4343-AA2E-C78B15F29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991" y="3994518"/>
            <a:ext cx="5968301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 = Intent(Intent.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ACTION_DIAL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intent.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data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Uri.parse(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"tel:0800123456"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732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470B3C-8BE8-4798-AAF0-5E22FDDEB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Passing Data Using Intents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20EE50-C74F-4670-BC33-A09A5A71D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Put each data item into the intent using </a:t>
            </a:r>
            <a:r>
              <a:rPr lang="en-US" altLang="zh-TW" b="1" dirty="0" err="1"/>
              <a:t>PutExtra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Get each data item from the intent using different </a:t>
            </a:r>
            <a:r>
              <a:rPr lang="en-US" altLang="zh-TW" dirty="0" err="1"/>
              <a:t>GetXXExtra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B957E7-2E3D-4AD9-A2C8-B7927E093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904" y="4677167"/>
            <a:ext cx="5827236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.getStringExtra(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= 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.getIntExtra(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5283E1B-A5B4-4D02-BB0F-1B58CCE86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904" y="2931241"/>
            <a:ext cx="9353843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 = Intent(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SecondMainActivity::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apply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putExtra(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"Robert"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putExtra(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箭號: 向上 5">
            <a:extLst>
              <a:ext uri="{FF2B5EF4-FFF2-40B4-BE49-F238E27FC236}">
                <a16:creationId xmlns:a16="http://schemas.microsoft.com/office/drawing/2014/main" id="{3DB39120-D947-44E2-8408-893F51199A4D}"/>
              </a:ext>
            </a:extLst>
          </p:cNvPr>
          <p:cNvSpPr/>
          <p:nvPr/>
        </p:nvSpPr>
        <p:spPr>
          <a:xfrm>
            <a:off x="6403495" y="5354275"/>
            <a:ext cx="228600" cy="4125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語音泡泡: 矩形 6">
            <a:extLst>
              <a:ext uri="{FF2B5EF4-FFF2-40B4-BE49-F238E27FC236}">
                <a16:creationId xmlns:a16="http://schemas.microsoft.com/office/drawing/2014/main" id="{9FECE8B5-9139-4CB8-9556-71A737A5FA76}"/>
              </a:ext>
            </a:extLst>
          </p:cNvPr>
          <p:cNvSpPr/>
          <p:nvPr/>
        </p:nvSpPr>
        <p:spPr>
          <a:xfrm>
            <a:off x="6856720" y="5460462"/>
            <a:ext cx="914400" cy="61264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Default Value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3793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6EF83F-BA77-462D-95D3-7A7CE7AD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Passing Data Using Intents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FB925B-8A9D-4DAD-A485-E3C0C2251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Enclose all data items into a bundle</a:t>
            </a:r>
          </a:p>
          <a:p>
            <a:r>
              <a:rPr lang="en-US" altLang="zh-TW" dirty="0"/>
              <a:t>Put the bundle into the intent using </a:t>
            </a:r>
            <a:r>
              <a:rPr lang="en-US" altLang="zh-TW" b="1" dirty="0" err="1"/>
              <a:t>PutExtras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25B2164-B34A-43BE-8F13-CDA43AB18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875" y="3219680"/>
            <a:ext cx="4557658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bundle = Bundle().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apply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putString(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"Robert"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putInt(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intent.putExtras(bundle)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446F56A-7619-497E-81C8-03D0163C8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480" y="3219680"/>
            <a:ext cx="5262979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bundle = </a:t>
            </a:r>
            <a:r>
              <a:rPr kumimoji="0" lang="zh-TW" altLang="zh-TW" sz="2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TW" altLang="zh-TW" sz="2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extras</a:t>
            </a:r>
            <a:br>
              <a:rPr kumimoji="0" lang="zh-TW" altLang="zh-TW" sz="2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bundle?.getString(</a:t>
            </a:r>
            <a:r>
              <a:rPr kumimoji="0" lang="zh-TW" altLang="zh-TW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= bundle?.getInt(</a:t>
            </a:r>
            <a:r>
              <a:rPr kumimoji="0" lang="zh-TW" altLang="zh-TW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zh-TW" altLang="zh-TW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語音泡泡: 矩形 5">
            <a:extLst>
              <a:ext uri="{FF2B5EF4-FFF2-40B4-BE49-F238E27FC236}">
                <a16:creationId xmlns:a16="http://schemas.microsoft.com/office/drawing/2014/main" id="{C4C3A766-DA6F-493C-9F59-15090594FD3A}"/>
              </a:ext>
            </a:extLst>
          </p:cNvPr>
          <p:cNvSpPr/>
          <p:nvPr/>
        </p:nvSpPr>
        <p:spPr>
          <a:xfrm>
            <a:off x="9155723" y="2570220"/>
            <a:ext cx="1652953" cy="515816"/>
          </a:xfrm>
          <a:prstGeom prst="wedgeRectCallout">
            <a:avLst>
              <a:gd name="adj1" fmla="val -37145"/>
              <a:gd name="adj2" fmla="val 78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May be null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16987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77C979-1CE8-4CD5-9370-574192F66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Passing Objects Using Intent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58C33D5-2E7F-4BE1-B3FD-17DBCF845AAA}"/>
              </a:ext>
            </a:extLst>
          </p:cNvPr>
          <p:cNvSpPr txBox="1"/>
          <p:nvPr/>
        </p:nvSpPr>
        <p:spPr>
          <a:xfrm>
            <a:off x="1097280" y="1893345"/>
            <a:ext cx="85846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33B3"/>
                </a:solidFill>
                <a:latin typeface="Consolas" panose="020B0609020204030204" pitchFamily="49" charset="0"/>
              </a:rPr>
              <a:t>//</a:t>
            </a:r>
            <a:r>
              <a:rPr lang="en-US" altLang="zh-TW" dirty="0" err="1">
                <a:solidFill>
                  <a:srgbClr val="0033B3"/>
                </a:solidFill>
                <a:latin typeface="Consolas" panose="020B0609020204030204" pitchFamily="49" charset="0"/>
              </a:rPr>
              <a:t>Person.kt</a:t>
            </a:r>
            <a:endParaRPr lang="en-US" altLang="zh-TW" dirty="0">
              <a:solidFill>
                <a:srgbClr val="0033B3"/>
              </a:solidFill>
              <a:latin typeface="Consolas" panose="020B0609020204030204" pitchFamily="49" charset="0"/>
            </a:endParaRPr>
          </a:p>
          <a:p>
            <a:r>
              <a:rPr lang="zh-TW" altLang="zh-TW" dirty="0">
                <a:solidFill>
                  <a:srgbClr val="0033B3"/>
                </a:solidFill>
                <a:latin typeface="Consolas" panose="020B0609020204030204" pitchFamily="49" charset="0"/>
              </a:rPr>
              <a:t>import </a:t>
            </a:r>
            <a:r>
              <a:rPr lang="zh-TW" altLang="zh-TW" dirty="0">
                <a:solidFill>
                  <a:srgbClr val="080808"/>
                </a:solidFill>
                <a:latin typeface="Consolas" panose="020B0609020204030204" pitchFamily="49" charset="0"/>
              </a:rPr>
              <a:t>android.os.</a:t>
            </a:r>
            <a:r>
              <a:rPr lang="zh-TW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Parcelable</a:t>
            </a:r>
            <a:br>
              <a:rPr lang="zh-TW" altLang="zh-TW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TW" altLang="zh-TW" dirty="0">
                <a:solidFill>
                  <a:srgbClr val="0033B3"/>
                </a:solidFill>
                <a:latin typeface="Consolas" panose="020B0609020204030204" pitchFamily="49" charset="0"/>
              </a:rPr>
              <a:t>import </a:t>
            </a:r>
            <a:r>
              <a:rPr lang="zh-TW" altLang="zh-TW" dirty="0">
                <a:solidFill>
                  <a:srgbClr val="080808"/>
                </a:solidFill>
                <a:latin typeface="Consolas" panose="020B0609020204030204" pitchFamily="49" charset="0"/>
              </a:rPr>
              <a:t>kotlinx.parcel</a:t>
            </a:r>
            <a:r>
              <a:rPr lang="en-US" altLang="zh-TW" dirty="0" err="1">
                <a:solidFill>
                  <a:srgbClr val="080808"/>
                </a:solidFill>
                <a:latin typeface="Consolas" panose="020B0609020204030204" pitchFamily="49" charset="0"/>
              </a:rPr>
              <a:t>ize</a:t>
            </a:r>
            <a:r>
              <a:rPr lang="zh-TW" altLang="zh-TW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TW" altLang="zh-TW" dirty="0">
                <a:solidFill>
                  <a:srgbClr val="9E880D"/>
                </a:solidFill>
                <a:latin typeface="Consolas" panose="020B0609020204030204" pitchFamily="49" charset="0"/>
              </a:rPr>
              <a:t>Parcelize</a:t>
            </a:r>
            <a:br>
              <a:rPr lang="zh-TW" altLang="zh-TW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br>
              <a:rPr lang="zh-TW" altLang="zh-TW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TW" altLang="zh-TW" dirty="0">
                <a:solidFill>
                  <a:srgbClr val="9E880D"/>
                </a:solidFill>
                <a:latin typeface="Consolas" panose="020B0609020204030204" pitchFamily="49" charset="0"/>
              </a:rPr>
              <a:t>@Parcelize</a:t>
            </a:r>
            <a:r>
              <a:rPr lang="en-US" altLang="zh-TW" dirty="0">
                <a:solidFill>
                  <a:srgbClr val="9E880D"/>
                </a:solidFill>
                <a:latin typeface="Consolas" panose="020B0609020204030204" pitchFamily="49" charset="0"/>
              </a:rPr>
              <a:t>  //object serialization</a:t>
            </a:r>
            <a:br>
              <a:rPr lang="zh-TW" altLang="zh-TW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TW" altLang="zh-TW" dirty="0">
                <a:solidFill>
                  <a:srgbClr val="0033B3"/>
                </a:solidFill>
                <a:latin typeface="Consolas" panose="020B0609020204030204" pitchFamily="49" charset="0"/>
              </a:rPr>
              <a:t>data class </a:t>
            </a:r>
            <a:r>
              <a:rPr lang="zh-TW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zh-TW" altLang="zh-TW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TW" altLang="zh-TW" dirty="0">
                <a:solidFill>
                  <a:srgbClr val="0033B3"/>
                </a:solidFill>
                <a:latin typeface="Consolas" panose="020B0609020204030204" pitchFamily="49" charset="0"/>
              </a:rPr>
              <a:t>val </a:t>
            </a:r>
            <a:r>
              <a:rPr lang="zh-TW" altLang="zh-TW" dirty="0">
                <a:solidFill>
                  <a:srgbClr val="871094"/>
                </a:solidFill>
                <a:latin typeface="Consolas" panose="020B0609020204030204" pitchFamily="49" charset="0"/>
              </a:rPr>
              <a:t>name</a:t>
            </a:r>
            <a:r>
              <a:rPr lang="zh-TW" altLang="zh-TW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TW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zh-TW" altLang="zh-TW" dirty="0">
                <a:solidFill>
                  <a:srgbClr val="080808"/>
                </a:solidFill>
                <a:latin typeface="Consolas" panose="020B0609020204030204" pitchFamily="49" charset="0"/>
              </a:rPr>
              <a:t>, </a:t>
            </a:r>
            <a:r>
              <a:rPr lang="zh-TW" altLang="zh-TW" dirty="0">
                <a:solidFill>
                  <a:srgbClr val="0033B3"/>
                </a:solidFill>
                <a:latin typeface="Consolas" panose="020B0609020204030204" pitchFamily="49" charset="0"/>
              </a:rPr>
              <a:t>val </a:t>
            </a:r>
            <a:r>
              <a:rPr lang="zh-TW" altLang="zh-TW" dirty="0">
                <a:solidFill>
                  <a:srgbClr val="871094"/>
                </a:solidFill>
                <a:latin typeface="Consolas" panose="020B0609020204030204" pitchFamily="49" charset="0"/>
              </a:rPr>
              <a:t>age</a:t>
            </a:r>
            <a:r>
              <a:rPr lang="zh-TW" altLang="zh-TW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TW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zh-TW" altLang="zh-TW" dirty="0">
                <a:solidFill>
                  <a:srgbClr val="080808"/>
                </a:solidFill>
                <a:latin typeface="Consolas" panose="020B0609020204030204" pitchFamily="49" charset="0"/>
              </a:rPr>
              <a:t>): </a:t>
            </a:r>
            <a:r>
              <a:rPr lang="zh-TW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Parcelable</a:t>
            </a:r>
            <a:endParaRPr lang="zh-TW" altLang="zh-TW" sz="4400" dirty="0">
              <a:latin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7C54D06-88D4-46F8-8FF0-4786E33DFC4C}"/>
              </a:ext>
            </a:extLst>
          </p:cNvPr>
          <p:cNvSpPr txBox="1"/>
          <p:nvPr/>
        </p:nvSpPr>
        <p:spPr>
          <a:xfrm>
            <a:off x="1097280" y="3803656"/>
            <a:ext cx="85846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33B3"/>
                </a:solidFill>
                <a:latin typeface="Consolas" panose="020B0609020204030204" pitchFamily="49" charset="0"/>
              </a:rPr>
              <a:t>//</a:t>
            </a:r>
            <a:r>
              <a:rPr lang="en-US" altLang="zh-TW" dirty="0" err="1">
                <a:solidFill>
                  <a:srgbClr val="0033B3"/>
                </a:solidFill>
                <a:latin typeface="Consolas" panose="020B0609020204030204" pitchFamily="49" charset="0"/>
              </a:rPr>
              <a:t>MainActivity.kt</a:t>
            </a:r>
            <a:endParaRPr lang="en-US" altLang="zh-TW" dirty="0">
              <a:solidFill>
                <a:srgbClr val="0033B3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latin typeface="Consolas" panose="020B0609020204030204" pitchFamily="49" charset="0"/>
              </a:rPr>
              <a:t>val</a:t>
            </a:r>
            <a:r>
              <a:rPr lang="en-US" altLang="zh-TW" dirty="0">
                <a:latin typeface="Consolas" panose="020B0609020204030204" pitchFamily="49" charset="0"/>
              </a:rPr>
              <a:t> person = Person(“Robert”, 40)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val</a:t>
            </a:r>
            <a:r>
              <a:rPr lang="en-US" altLang="zh-TW" dirty="0">
                <a:latin typeface="Consolas" panose="020B0609020204030204" pitchFamily="49" charset="0"/>
              </a:rPr>
              <a:t> bundle = Bundle().apply {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  </a:t>
            </a:r>
            <a:r>
              <a:rPr lang="en-US" altLang="zh-TW" dirty="0" err="1">
                <a:latin typeface="Consolas" panose="020B0609020204030204" pitchFamily="49" charset="0"/>
              </a:rPr>
              <a:t>putParcelable</a:t>
            </a:r>
            <a:r>
              <a:rPr lang="en-US" altLang="zh-TW" dirty="0">
                <a:latin typeface="Consolas" panose="020B0609020204030204" pitchFamily="49" charset="0"/>
              </a:rPr>
              <a:t>("Person", person)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}</a:t>
            </a: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33B3"/>
                </a:solidFill>
                <a:latin typeface="Consolas" panose="020B0609020204030204" pitchFamily="49" charset="0"/>
              </a:rPr>
              <a:t>//</a:t>
            </a:r>
            <a:r>
              <a:rPr lang="en-US" altLang="zh-TW" dirty="0" err="1">
                <a:solidFill>
                  <a:srgbClr val="0033B3"/>
                </a:solidFill>
                <a:latin typeface="Consolas" panose="020B0609020204030204" pitchFamily="49" charset="0"/>
              </a:rPr>
              <a:t>SecondMainActivity.kt</a:t>
            </a:r>
            <a:endParaRPr lang="en-US" altLang="zh-TW" dirty="0">
              <a:solidFill>
                <a:srgbClr val="0033B3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latin typeface="Consolas" panose="020B0609020204030204" pitchFamily="49" charset="0"/>
              </a:rPr>
              <a:t>val</a:t>
            </a:r>
            <a:r>
              <a:rPr lang="en-US" altLang="zh-TW" dirty="0">
                <a:latin typeface="Consolas" panose="020B0609020204030204" pitchFamily="49" charset="0"/>
              </a:rPr>
              <a:t> person = bundle?.</a:t>
            </a:r>
            <a:r>
              <a:rPr lang="en-US" altLang="zh-TW" dirty="0" err="1">
                <a:latin typeface="Consolas" panose="020B0609020204030204" pitchFamily="49" charset="0"/>
              </a:rPr>
              <a:t>getParcelable</a:t>
            </a:r>
            <a:r>
              <a:rPr lang="en-US" altLang="zh-TW" dirty="0">
                <a:latin typeface="Consolas" panose="020B0609020204030204" pitchFamily="49" charset="0"/>
              </a:rPr>
              <a:t>&lt;Person&gt;("Person")</a:t>
            </a:r>
          </a:p>
          <a:p>
            <a:endParaRPr lang="en-US" altLang="zh-TW" dirty="0">
              <a:solidFill>
                <a:srgbClr val="0033B3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語音泡泡: 矩形 6">
            <a:extLst>
              <a:ext uri="{FF2B5EF4-FFF2-40B4-BE49-F238E27FC236}">
                <a16:creationId xmlns:a16="http://schemas.microsoft.com/office/drawing/2014/main" id="{FA5E639F-4CA6-486F-9F9B-91344E7186A4}"/>
              </a:ext>
            </a:extLst>
          </p:cNvPr>
          <p:cNvSpPr/>
          <p:nvPr/>
        </p:nvSpPr>
        <p:spPr>
          <a:xfrm>
            <a:off x="6344468" y="1893345"/>
            <a:ext cx="4092304" cy="515816"/>
          </a:xfrm>
          <a:prstGeom prst="wedgeRectCallout">
            <a:avLst>
              <a:gd name="adj1" fmla="val -44751"/>
              <a:gd name="adj2" fmla="val 806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Add plugin</a:t>
            </a:r>
            <a:r>
              <a:rPr lang="zh-TW" altLang="en-US" sz="2000" dirty="0"/>
              <a:t> </a:t>
            </a:r>
            <a:r>
              <a:rPr lang="en-US" altLang="zh-TW" sz="2000" dirty="0"/>
              <a:t>id </a:t>
            </a:r>
            <a:r>
              <a:rPr lang="en-US" altLang="zh-TW" sz="2000" dirty="0">
                <a:latin typeface="inherit"/>
              </a:rPr>
              <a:t>'</a:t>
            </a:r>
            <a:r>
              <a:rPr lang="en-US" altLang="zh-TW" sz="2000" dirty="0" err="1">
                <a:latin typeface="inherit"/>
              </a:rPr>
              <a:t>kotlin-parcelize</a:t>
            </a:r>
            <a:r>
              <a:rPr lang="en-US" altLang="zh-TW" sz="2000" dirty="0">
                <a:latin typeface="inherit"/>
              </a:rPr>
              <a:t>’</a:t>
            </a:r>
            <a:endParaRPr lang="zh-TW" altLang="en-US" sz="2000" dirty="0"/>
          </a:p>
        </p:txBody>
      </p:sp>
      <p:sp>
        <p:nvSpPr>
          <p:cNvPr id="8" name="語音泡泡: 矩形 7">
            <a:extLst>
              <a:ext uri="{FF2B5EF4-FFF2-40B4-BE49-F238E27FC236}">
                <a16:creationId xmlns:a16="http://schemas.microsoft.com/office/drawing/2014/main" id="{201B50A2-0751-4790-8D49-061827A4004D}"/>
              </a:ext>
            </a:extLst>
          </p:cNvPr>
          <p:cNvSpPr/>
          <p:nvPr/>
        </p:nvSpPr>
        <p:spPr>
          <a:xfrm>
            <a:off x="7337696" y="2590592"/>
            <a:ext cx="4092304" cy="515816"/>
          </a:xfrm>
          <a:prstGeom prst="wedgeRectCallout">
            <a:avLst>
              <a:gd name="adj1" fmla="val -36789"/>
              <a:gd name="adj2" fmla="val -640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/>
              <a:t>kotlin_gradle_plugin</a:t>
            </a:r>
            <a:r>
              <a:rPr lang="en-US" altLang="zh-TW" sz="2000" dirty="0"/>
              <a:t> at least 1.4.20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61607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369912-866F-40D5-BECC-40F50FCDF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Return Data Back using Intents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68CDD6-FB17-453A-B7F4-320927452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MainActivity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Override </a:t>
            </a:r>
            <a:r>
              <a:rPr lang="en-US" altLang="zh-TW" dirty="0" err="1"/>
              <a:t>onActivityResult</a:t>
            </a:r>
            <a:r>
              <a:rPr lang="en-US" altLang="zh-TW" dirty="0"/>
              <a:t>() to get the returned data</a:t>
            </a:r>
          </a:p>
          <a:p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36A53BB-282C-4378-A6DB-5F5E7DFBC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417" y="2374180"/>
            <a:ext cx="8507457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startActivityForResult(intent,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//any </a:t>
            </a:r>
            <a:r>
              <a:rPr kumimoji="0" lang="en-US" altLang="zh-TW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requestCode</a:t>
            </a: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96BD91C-94EE-4D67-B99E-9B8AF350A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46" y="3439896"/>
            <a:ext cx="11610871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override fun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onActivityResult(requestCode: Int, resultCode: Int, data: Intent?) {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.onActivityResult(requestCode, resultCode, data)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when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(requestCode) {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(resultCode == Activity.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RESULT_OK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returnedData = data?.getStringExtra(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"Message"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Log.d(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"Main"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returnedData.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080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369912-866F-40D5-BECC-40F50FCDF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Return Data Back using Intents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68CDD6-FB17-453A-B7F4-320927452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SecondActivity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C47AFEB-AA21-4D5D-A6CE-E094C8992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557" y="2737801"/>
            <a:ext cx="6391493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inding.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button2.setOnClickListener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 = Intent()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intent.putExtra(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"Message"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"No problem"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setResult(Activity.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RESULT_OK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intent)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finish()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066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521B34-2437-4C66-A37C-4254A10E5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Fragment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FCEA18-857D-4D14-8D93-985CB74B2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Fragment basic</a:t>
            </a:r>
          </a:p>
          <a:p>
            <a:r>
              <a:rPr lang="en-US" altLang="zh-TW" dirty="0"/>
              <a:t>Fragment navigation (Using navigation graphs)</a:t>
            </a:r>
          </a:p>
          <a:p>
            <a:r>
              <a:rPr lang="en-US" altLang="zh-TW" dirty="0"/>
              <a:t>Data passing between fragments</a:t>
            </a:r>
            <a:r>
              <a:rPr lang="zh-TW" altLang="en-US" dirty="0"/>
              <a:t> </a:t>
            </a:r>
            <a:r>
              <a:rPr lang="en-US" altLang="zh-TW" dirty="0"/>
              <a:t>(Using </a:t>
            </a:r>
            <a:r>
              <a:rPr lang="en-US" altLang="zh-TW" dirty="0" err="1"/>
              <a:t>SafeArgs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769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C0163C-55C6-4059-A489-F6690CC54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</a:t>
            </a:r>
            <a:r>
              <a:rPr lang="zh-TW" altLang="en-US" dirty="0"/>
              <a:t> </a:t>
            </a:r>
            <a:r>
              <a:rPr lang="en-US" altLang="zh-TW" dirty="0"/>
              <a:t>Fundamentals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F5C457-5500-42F5-A826-2FC08708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Android apps can be written using Kotlin, Java, and C++ languages</a:t>
            </a:r>
          </a:p>
          <a:p>
            <a:r>
              <a:rPr lang="en-US" altLang="zh-TW" dirty="0"/>
              <a:t>Android SDK tools compile your code along with any data and resource files into an APK</a:t>
            </a:r>
          </a:p>
          <a:p>
            <a:r>
              <a:rPr lang="en-US" altLang="zh-TW" dirty="0"/>
              <a:t>By default, every app runs in its own Linux process, and each process has its own virtual machine (VM)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8273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0BB7C1-CFB8-46B5-BD26-6C584C6F6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Basic: Fragment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72BE87-22B3-4488-BA83-FC59B5A5F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Multi-pane applications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9D22673-EFF8-4F8E-92D1-53A6D652BBF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323" y="2345633"/>
            <a:ext cx="6912768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8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A62B1F-A540-4195-86B7-CF999E1FA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a Fragment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9A1C36-CE6C-446E-B132-ED7C599D3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TW" dirty="0"/>
              <a:t>A reusable sub Activity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/>
              <a:t>Must be attached to an Activity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/>
              <a:t>Have its own UI (layout) or no UI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/>
              <a:t>Can be loaded into an Activity statically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/>
              <a:t>Can be added into or removed from an Activity dynamically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/>
              <a:t>Have a unique ID or tag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5337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4454DC-57CA-45F4-AFAC-839F39A68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Static Loading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5112ED-93DE-4404-8DB5-B5FE3C321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MainActivity</a:t>
            </a:r>
            <a:r>
              <a:rPr lang="en-US" altLang="zh-TW" dirty="0"/>
              <a:t> includes two fragments: </a:t>
            </a:r>
            <a:r>
              <a:rPr lang="en-US" altLang="zh-TW" dirty="0" err="1"/>
              <a:t>RightFragment</a:t>
            </a:r>
            <a:r>
              <a:rPr lang="en-US" altLang="zh-TW" dirty="0"/>
              <a:t> and </a:t>
            </a:r>
            <a:r>
              <a:rPr lang="en-US" altLang="zh-TW" dirty="0" err="1"/>
              <a:t>LeftFragment</a:t>
            </a:r>
            <a:endParaRPr lang="en-US" altLang="zh-TW" dirty="0"/>
          </a:p>
          <a:p>
            <a:r>
              <a:rPr lang="en-US" altLang="zh-TW" dirty="0"/>
              <a:t>In the activity_main.xml, use the </a:t>
            </a:r>
            <a:r>
              <a:rPr lang="en-US" altLang="zh-TW" b="1" dirty="0"/>
              <a:t>fragment tag </a:t>
            </a:r>
            <a:r>
              <a:rPr lang="en-US" altLang="zh-TW" dirty="0"/>
              <a:t>to load the fragment by giving the </a:t>
            </a:r>
            <a:r>
              <a:rPr lang="en-US" altLang="zh-TW" dirty="0" err="1"/>
              <a:t>android:name</a:t>
            </a:r>
            <a:r>
              <a:rPr lang="en-US" altLang="zh-TW" dirty="0"/>
              <a:t> 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585E0C3-1DD1-4EC8-97FE-CECC628E0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127" y="2834640"/>
            <a:ext cx="4971495" cy="349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3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3B8B4-339C-4342-8AE9-F068EF444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Fragment’s Layout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C42C92-536F-4507-8FDD-E3CB9E650A6B}"/>
              </a:ext>
            </a:extLst>
          </p:cNvPr>
          <p:cNvSpPr/>
          <p:nvPr/>
        </p:nvSpPr>
        <p:spPr>
          <a:xfrm>
            <a:off x="214880" y="2294211"/>
            <a:ext cx="581897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&lt;</a:t>
            </a:r>
            <a:r>
              <a:rPr lang="en-US" altLang="zh-CN" sz="1400" dirty="0" err="1"/>
              <a:t>LinearLayout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xmlns:android</a:t>
            </a:r>
            <a:r>
              <a:rPr lang="en-US" altLang="zh-CN" sz="1400" dirty="0"/>
              <a:t>="http://schemas.android.com/</a:t>
            </a:r>
            <a:r>
              <a:rPr lang="en-US" altLang="zh-CN" sz="1400" dirty="0" err="1"/>
              <a:t>apk</a:t>
            </a:r>
            <a:r>
              <a:rPr lang="en-US" altLang="zh-CN" sz="1400" dirty="0"/>
              <a:t>/res/android"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android:orientation</a:t>
            </a:r>
            <a:r>
              <a:rPr lang="en-US" altLang="zh-CN" sz="1400" dirty="0"/>
              <a:t>="vertical"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android:layout_width</a:t>
            </a:r>
            <a:r>
              <a:rPr lang="en-US" altLang="zh-CN" sz="1400" dirty="0"/>
              <a:t>="</a:t>
            </a:r>
            <a:r>
              <a:rPr lang="en-US" altLang="zh-CN" sz="1400" dirty="0" err="1"/>
              <a:t>match_parent</a:t>
            </a:r>
            <a:r>
              <a:rPr lang="en-US" altLang="zh-CN" sz="1400" dirty="0"/>
              <a:t>"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android:layout_height</a:t>
            </a:r>
            <a:r>
              <a:rPr lang="en-US" altLang="zh-CN" sz="1400" dirty="0"/>
              <a:t>="</a:t>
            </a:r>
            <a:r>
              <a:rPr lang="en-US" altLang="zh-CN" sz="1400" dirty="0" err="1"/>
              <a:t>match_parent</a:t>
            </a:r>
            <a:r>
              <a:rPr lang="en-US" altLang="zh-CN" sz="1400" dirty="0"/>
              <a:t>"&gt;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&lt;Button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android:id</a:t>
            </a:r>
            <a:r>
              <a:rPr lang="en-US" altLang="zh-CN" sz="1400" dirty="0"/>
              <a:t>="@+id/button"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android:layout_width</a:t>
            </a:r>
            <a:r>
              <a:rPr lang="en-US" altLang="zh-CN" sz="1400" dirty="0"/>
              <a:t>="</a:t>
            </a:r>
            <a:r>
              <a:rPr lang="en-US" altLang="zh-CN" sz="1400" dirty="0" err="1"/>
              <a:t>wrap_content</a:t>
            </a:r>
            <a:r>
              <a:rPr lang="en-US" altLang="zh-CN" sz="1400" dirty="0"/>
              <a:t>"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android:layout_height</a:t>
            </a:r>
            <a:r>
              <a:rPr lang="en-US" altLang="zh-CN" sz="1400" dirty="0"/>
              <a:t>="</a:t>
            </a:r>
            <a:r>
              <a:rPr lang="en-US" altLang="zh-CN" sz="1400" dirty="0" err="1"/>
              <a:t>wrap_content</a:t>
            </a:r>
            <a:r>
              <a:rPr lang="en-US" altLang="zh-CN" sz="1400" dirty="0"/>
              <a:t>"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android:layout_gravity</a:t>
            </a:r>
            <a:r>
              <a:rPr lang="en-US" altLang="zh-CN" sz="1400" dirty="0"/>
              <a:t>="</a:t>
            </a:r>
            <a:r>
              <a:rPr lang="en-US" altLang="zh-CN" sz="1400" dirty="0" err="1"/>
              <a:t>center_horizontal</a:t>
            </a:r>
            <a:r>
              <a:rPr lang="en-US" altLang="zh-CN" sz="1400" dirty="0"/>
              <a:t>"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android:text</a:t>
            </a:r>
            <a:r>
              <a:rPr lang="en-US" altLang="zh-CN" sz="1400" dirty="0"/>
              <a:t>="Button"</a:t>
            </a:r>
          </a:p>
          <a:p>
            <a:r>
              <a:rPr lang="en-US" altLang="zh-CN" sz="1400" dirty="0"/>
              <a:t>        /&gt;</a:t>
            </a:r>
          </a:p>
          <a:p>
            <a:endParaRPr lang="en-US" altLang="zh-CN" sz="1400" dirty="0"/>
          </a:p>
          <a:p>
            <a:r>
              <a:rPr lang="en-US" altLang="zh-CN" sz="1400" dirty="0"/>
              <a:t>&lt;/</a:t>
            </a:r>
            <a:r>
              <a:rPr lang="en-US" altLang="zh-CN" sz="1400" dirty="0" err="1"/>
              <a:t>LinearLayout</a:t>
            </a:r>
            <a:r>
              <a:rPr lang="en-US" altLang="zh-CN" sz="1400" dirty="0"/>
              <a:t>&gt;</a:t>
            </a:r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B65605-9DE9-4229-9DBD-F83E112E4BAD}"/>
              </a:ext>
            </a:extLst>
          </p:cNvPr>
          <p:cNvSpPr/>
          <p:nvPr/>
        </p:nvSpPr>
        <p:spPr>
          <a:xfrm>
            <a:off x="6244336" y="2283320"/>
            <a:ext cx="581897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&lt;LinearLayout xmlns:android="http://schemas.android.com/apk/res/android"</a:t>
            </a:r>
          </a:p>
          <a:p>
            <a:r>
              <a:rPr lang="zh-CN" altLang="en-US" sz="1400" dirty="0"/>
              <a:t>    android:orientation="vertical"</a:t>
            </a:r>
          </a:p>
          <a:p>
            <a:r>
              <a:rPr lang="zh-CN" altLang="en-US" sz="1400" dirty="0"/>
              <a:t>    android:background="#00ff00"</a:t>
            </a:r>
          </a:p>
          <a:p>
            <a:r>
              <a:rPr lang="zh-CN" altLang="en-US" sz="1400" dirty="0"/>
              <a:t>    android:layout_width="match_parent"</a:t>
            </a:r>
          </a:p>
          <a:p>
            <a:r>
              <a:rPr lang="zh-CN" altLang="en-US" sz="1400" dirty="0"/>
              <a:t>    android:layout_height="match_parent"&gt;</a:t>
            </a:r>
          </a:p>
          <a:p>
            <a:endParaRPr lang="zh-CN" altLang="en-US" sz="1400" dirty="0"/>
          </a:p>
          <a:p>
            <a:r>
              <a:rPr lang="zh-CN" altLang="en-US" sz="1400" dirty="0"/>
              <a:t>    &lt;TextView</a:t>
            </a:r>
          </a:p>
          <a:p>
            <a:r>
              <a:rPr lang="zh-CN" altLang="en-US" sz="1400" dirty="0"/>
              <a:t>        android:layout_width="wrap_content"</a:t>
            </a:r>
          </a:p>
          <a:p>
            <a:r>
              <a:rPr lang="zh-CN" altLang="en-US" sz="1400" dirty="0"/>
              <a:t>        android:layout_height="wrap_content"</a:t>
            </a:r>
          </a:p>
          <a:p>
            <a:r>
              <a:rPr lang="zh-CN" altLang="en-US" sz="1400" dirty="0"/>
              <a:t>        android:layout_gravity="center_horizontal"</a:t>
            </a:r>
          </a:p>
          <a:p>
            <a:r>
              <a:rPr lang="zh-CN" altLang="en-US" sz="1400" dirty="0"/>
              <a:t>        android:textSize="24sp"</a:t>
            </a:r>
          </a:p>
          <a:p>
            <a:r>
              <a:rPr lang="zh-CN" altLang="en-US" sz="1400" dirty="0"/>
              <a:t>        android:text="This is right fragment"</a:t>
            </a:r>
          </a:p>
          <a:p>
            <a:r>
              <a:rPr lang="zh-CN" altLang="en-US" sz="1400" dirty="0"/>
              <a:t>        /&gt;</a:t>
            </a:r>
          </a:p>
          <a:p>
            <a:endParaRPr lang="zh-CN" altLang="en-US" sz="1400" dirty="0"/>
          </a:p>
          <a:p>
            <a:r>
              <a:rPr lang="zh-CN" altLang="en-US" sz="1400" dirty="0"/>
              <a:t>&lt;/LinearLayout&gt;</a:t>
            </a:r>
          </a:p>
        </p:txBody>
      </p:sp>
    </p:spTree>
    <p:extLst>
      <p:ext uri="{BB962C8B-B14F-4D97-AF65-F5344CB8AC3E}">
        <p14:creationId xmlns:p14="http://schemas.microsoft.com/office/powerpoint/2010/main" val="3707285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F9211F-F5C2-45FB-9550-C58D0E5B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Main Layout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7068A2-2513-4384-996B-4C5452C35FED}"/>
              </a:ext>
            </a:extLst>
          </p:cNvPr>
          <p:cNvSpPr/>
          <p:nvPr/>
        </p:nvSpPr>
        <p:spPr>
          <a:xfrm>
            <a:off x="1419531" y="1872848"/>
            <a:ext cx="679659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&lt;LinearLayout xmlns:android="http://schemas.android.com/apk/res/android"</a:t>
            </a:r>
          </a:p>
          <a:p>
            <a:r>
              <a:rPr lang="zh-CN" altLang="en-US" sz="1600" dirty="0"/>
              <a:t>    android:orientation="horizontal"</a:t>
            </a:r>
          </a:p>
          <a:p>
            <a:r>
              <a:rPr lang="zh-CN" altLang="en-US" sz="1600" dirty="0"/>
              <a:t>    android:layout_width="match_parent"</a:t>
            </a:r>
          </a:p>
          <a:p>
            <a:r>
              <a:rPr lang="zh-CN" altLang="en-US" sz="1600" dirty="0"/>
              <a:t>    android:layout_height="match_parent" &gt;</a:t>
            </a:r>
          </a:p>
          <a:p>
            <a:r>
              <a:rPr lang="zh-CN" altLang="en-US" sz="1600" dirty="0"/>
              <a:t>    </a:t>
            </a:r>
            <a:r>
              <a:rPr lang="zh-CN" altLang="en-US" sz="1600" dirty="0">
                <a:solidFill>
                  <a:srgbClr val="FF0000"/>
                </a:solidFill>
              </a:rPr>
              <a:t>&lt;fragment</a:t>
            </a:r>
          </a:p>
          <a:p>
            <a:r>
              <a:rPr lang="zh-CN" altLang="en-US" sz="1600" dirty="0"/>
              <a:t>        android:id="@+id/leftFrag"</a:t>
            </a:r>
          </a:p>
          <a:p>
            <a:r>
              <a:rPr lang="zh-CN" altLang="en-US" sz="1600" dirty="0"/>
              <a:t>        </a:t>
            </a:r>
            <a:r>
              <a:rPr lang="zh-CN" altLang="en-US" sz="1600" dirty="0">
                <a:solidFill>
                  <a:srgbClr val="0070C0"/>
                </a:solidFill>
              </a:rPr>
              <a:t>android:name="com.example.fragmenttest.LeftFragment</a:t>
            </a:r>
            <a:r>
              <a:rPr lang="zh-CN" altLang="en-US" sz="1600" dirty="0"/>
              <a:t>"</a:t>
            </a:r>
          </a:p>
          <a:p>
            <a:r>
              <a:rPr lang="zh-CN" altLang="en-US" sz="1600" dirty="0"/>
              <a:t>        android:layout_width="0dp"</a:t>
            </a:r>
          </a:p>
          <a:p>
            <a:r>
              <a:rPr lang="zh-CN" altLang="en-US" sz="1600" dirty="0"/>
              <a:t>        android:layout_height="match_parent"</a:t>
            </a:r>
          </a:p>
          <a:p>
            <a:r>
              <a:rPr lang="zh-CN" altLang="en-US" sz="1600" dirty="0"/>
              <a:t>        android:layout_weight="1" /&gt;</a:t>
            </a:r>
          </a:p>
          <a:p>
            <a:r>
              <a:rPr lang="zh-CN" altLang="en-US" sz="1600" dirty="0"/>
              <a:t>    </a:t>
            </a:r>
            <a:r>
              <a:rPr lang="zh-CN" altLang="en-US" sz="1600" dirty="0">
                <a:solidFill>
                  <a:srgbClr val="FF0000"/>
                </a:solidFill>
              </a:rPr>
              <a:t>&lt;fragment</a:t>
            </a:r>
          </a:p>
          <a:p>
            <a:r>
              <a:rPr lang="zh-CN" altLang="en-US" sz="1600" dirty="0"/>
              <a:t>        android:id="@+id/rightFrag"</a:t>
            </a:r>
          </a:p>
          <a:p>
            <a:r>
              <a:rPr lang="zh-CN" altLang="en-US" sz="1600" dirty="0"/>
              <a:t>        </a:t>
            </a:r>
            <a:r>
              <a:rPr lang="zh-CN" altLang="en-US" sz="1600" dirty="0">
                <a:solidFill>
                  <a:srgbClr val="0070C0"/>
                </a:solidFill>
              </a:rPr>
              <a:t>android:name="com.example.fragmenttest.RightFragment</a:t>
            </a:r>
            <a:r>
              <a:rPr lang="zh-CN" altLang="en-US" sz="1600" dirty="0"/>
              <a:t>"</a:t>
            </a:r>
          </a:p>
          <a:p>
            <a:r>
              <a:rPr lang="zh-CN" altLang="en-US" sz="1600" dirty="0"/>
              <a:t>        android:layout_width="0dp"</a:t>
            </a:r>
          </a:p>
          <a:p>
            <a:r>
              <a:rPr lang="zh-CN" altLang="en-US" sz="1600" dirty="0"/>
              <a:t>        android:layout_height="match_parent"</a:t>
            </a:r>
          </a:p>
          <a:p>
            <a:r>
              <a:rPr lang="zh-CN" altLang="en-US" sz="1600" dirty="0"/>
              <a:t>        android:layout_weight="1" /&gt;</a:t>
            </a:r>
          </a:p>
          <a:p>
            <a:r>
              <a:rPr lang="zh-CN" altLang="en-US" sz="1600" dirty="0"/>
              <a:t>&lt;/LinearLayout&gt;</a:t>
            </a:r>
          </a:p>
        </p:txBody>
      </p:sp>
      <p:sp>
        <p:nvSpPr>
          <p:cNvPr id="3" name="語音泡泡: 矩形 2">
            <a:extLst>
              <a:ext uri="{FF2B5EF4-FFF2-40B4-BE49-F238E27FC236}">
                <a16:creationId xmlns:a16="http://schemas.microsoft.com/office/drawing/2014/main" id="{6F2E5FD8-F72A-446D-9F65-0D78B8209B89}"/>
              </a:ext>
            </a:extLst>
          </p:cNvPr>
          <p:cNvSpPr/>
          <p:nvPr/>
        </p:nvSpPr>
        <p:spPr>
          <a:xfrm>
            <a:off x="6774873" y="2556164"/>
            <a:ext cx="2192482" cy="685800"/>
          </a:xfrm>
          <a:prstGeom prst="wedgeRectCallout">
            <a:avLst>
              <a:gd name="adj1" fmla="val -46425"/>
              <a:gd name="adj2" fmla="val 681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Using &lt;fragment&gt; to load a fragment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517675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8F10B5-5BAF-43E1-A3A0-1D8C7DDA7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Adding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1DF84-5F13-4102-9741-DFAD710AF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the activity_main.xml, use the </a:t>
            </a:r>
            <a:r>
              <a:rPr lang="en-US" altLang="zh-TW" dirty="0" err="1"/>
              <a:t>FrameLayout</a:t>
            </a:r>
            <a:r>
              <a:rPr lang="en-US" altLang="zh-TW" dirty="0"/>
              <a:t> tag to reserve the space of the fragment</a:t>
            </a:r>
            <a:endParaRPr lang="zh-TW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1E92F6C-60E0-4281-A9FA-7E6DC4A6D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151" y="2978847"/>
            <a:ext cx="6507332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TW" altLang="zh-TW" sz="20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FrameLayout</a:t>
            </a:r>
            <a:br>
              <a:rPr kumimoji="0" lang="zh-TW" altLang="zh-TW" sz="20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200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zh-TW" altLang="zh-TW" sz="2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zh-TW" altLang="zh-TW" sz="20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="@+id/rightLayout"</a:t>
            </a:r>
            <a:br>
              <a:rPr kumimoji="0" lang="zh-TW" altLang="zh-TW" sz="20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200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zh-TW" altLang="zh-TW" sz="2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zh-TW" altLang="zh-TW" sz="20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="0dp"</a:t>
            </a:r>
            <a:br>
              <a:rPr kumimoji="0" lang="zh-TW" altLang="zh-TW" sz="20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200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zh-TW" altLang="zh-TW" sz="2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zh-TW" altLang="zh-TW" sz="20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="match_parent"</a:t>
            </a:r>
            <a:br>
              <a:rPr kumimoji="0" lang="zh-TW" altLang="zh-TW" sz="20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200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zh-TW" altLang="zh-TW" sz="2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:layout_weight</a:t>
            </a:r>
            <a:r>
              <a:rPr kumimoji="0" lang="zh-TW" altLang="zh-TW" sz="20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="1" </a:t>
            </a:r>
            <a:r>
              <a:rPr kumimoji="0" lang="zh-TW" altLang="zh-TW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TW" altLang="zh-TW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TW" altLang="zh-TW" sz="20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FrameLayout</a:t>
            </a:r>
            <a:r>
              <a:rPr kumimoji="0" lang="zh-TW" altLang="zh-TW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zh-TW" altLang="zh-TW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8777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54334E-71D0-43DB-BCB7-6D0E9A0C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MainActivity’s</a:t>
            </a:r>
            <a:r>
              <a:rPr lang="en-US" altLang="zh-TW" dirty="0"/>
              <a:t> Code</a:t>
            </a:r>
            <a:endParaRPr lang="zh-TW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17EB23E-BA67-4029-978F-6B457DAF2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1862416"/>
            <a:ext cx="9326880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override fun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onCreate(savedInstanceState: Bundle?) {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.onCreate(savedInstanceState)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setContentView(R.layout.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activity_main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button.setOnClickListener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replaceFragment(RightFragment())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fun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replaceFragment(fragment: Fragment) {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fragmentManager = 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supportFragmentManager</a:t>
            </a:r>
            <a:b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transaction = fragmentManager.beginTransaction()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transaction.replace(R.id.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rightLayout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fragment)</a:t>
            </a: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//</a:t>
            </a:r>
            <a:r>
              <a:rPr lang="zh-TW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transaction.addToBackStack(</a:t>
            </a:r>
            <a:r>
              <a:rPr lang="zh-TW" altLang="zh-TW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null</a:t>
            </a:r>
            <a:r>
              <a:rPr lang="zh-TW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transaction.commit()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5090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4BCA73-88B5-4355-88C4-FEA47384D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Fragment Management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49ECEE-F38C-4BEA-89BB-E2EF98AA6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Manage fragments by getting a </a:t>
            </a:r>
            <a:r>
              <a:rPr lang="en-US" altLang="zh-TW" dirty="0" err="1"/>
              <a:t>FragmentManager</a:t>
            </a:r>
            <a:endParaRPr lang="en-US" altLang="zh-TW" dirty="0"/>
          </a:p>
          <a:p>
            <a:r>
              <a:rPr lang="en-US" altLang="zh-TW" dirty="0"/>
              <a:t>The edit operations are processed in a transaction way</a:t>
            </a:r>
          </a:p>
          <a:p>
            <a:r>
              <a:rPr lang="en-US" altLang="zh-TW" dirty="0"/>
              <a:t>Transactions are enclosed by </a:t>
            </a:r>
            <a:r>
              <a:rPr lang="en-US" altLang="zh-TW" dirty="0" err="1"/>
              <a:t>BeginTransaction</a:t>
            </a:r>
            <a:r>
              <a:rPr lang="en-US" altLang="zh-TW" dirty="0"/>
              <a:t> and Commit</a:t>
            </a:r>
          </a:p>
          <a:p>
            <a:r>
              <a:rPr lang="en-US" altLang="zh-TW" dirty="0"/>
              <a:t>Transactions includes the add, remove, replace and query fragments</a:t>
            </a:r>
          </a:p>
          <a:p>
            <a:r>
              <a:rPr lang="en-US" altLang="zh-TW" dirty="0"/>
              <a:t>Transactions can be recorded into the back stack for the user’s undo by pressing the back button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87766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9967F5-7608-4F65-B60B-4834382A9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Explain: </a:t>
            </a:r>
            <a:r>
              <a:rPr lang="en-US" altLang="zh-TW" dirty="0" err="1"/>
              <a:t>FrameLayout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F5B255-33FA-4391-A810-7CEB52997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All UI views are placed at the left top corner</a:t>
            </a:r>
          </a:p>
          <a:p>
            <a:r>
              <a:rPr lang="en-US" altLang="zh-TW" dirty="0"/>
              <a:t>A former UI is covered by a latter UI</a:t>
            </a:r>
          </a:p>
          <a:p>
            <a:r>
              <a:rPr lang="en-US" altLang="zh-TW" dirty="0"/>
              <a:t>Used to hold substitutable fragments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32B527D-2943-4269-A8E6-C633A4B71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412" y="1995045"/>
            <a:ext cx="2874979" cy="372473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2224AAF-50E9-4A37-892A-D8A5376BD1CB}"/>
              </a:ext>
            </a:extLst>
          </p:cNvPr>
          <p:cNvSpPr txBox="1"/>
          <p:nvPr/>
        </p:nvSpPr>
        <p:spPr>
          <a:xfrm>
            <a:off x="7760647" y="5240441"/>
            <a:ext cx="2163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Red &lt; Green &lt; Yellow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836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82333C-C645-4A4F-8C50-BCD2C584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Navigation Architecture Component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9D4B45-FF49-4F63-B66A-2236C99BA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Add </a:t>
            </a:r>
            <a:r>
              <a:rPr lang="en-US" altLang="zh-TW" dirty="0" err="1"/>
              <a:t>NavHostFragment</a:t>
            </a:r>
            <a:r>
              <a:rPr lang="en-US" altLang="zh-TW" dirty="0"/>
              <a:t> into the main layout</a:t>
            </a:r>
          </a:p>
          <a:p>
            <a:r>
              <a:rPr lang="en-US" altLang="zh-TW" dirty="0"/>
              <a:t>Create a navigation graph</a:t>
            </a:r>
          </a:p>
          <a:p>
            <a:r>
              <a:rPr lang="en-US" altLang="zh-TW" dirty="0"/>
              <a:t>The related dependencies will be added automatically</a:t>
            </a:r>
          </a:p>
          <a:p>
            <a:r>
              <a:rPr lang="en-US" altLang="zh-TW" dirty="0"/>
              <a:t>Perform a navigation action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view.findNavController</a:t>
            </a:r>
            <a:r>
              <a:rPr lang="en-US" altLang="zh-TW" dirty="0"/>
              <a:t>().navigate(</a:t>
            </a:r>
            <a:r>
              <a:rPr lang="en-US" altLang="zh-TW" dirty="0" err="1"/>
              <a:t>R.id.actionXXXXX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0577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C9E29C-5A10-4F51-806D-F75BCE274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 Components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7255A0-C48F-4C06-9557-F96871F3A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essential building blocks of an Android app</a:t>
            </a:r>
          </a:p>
          <a:p>
            <a:r>
              <a:rPr lang="en-US" altLang="zh-TW" dirty="0"/>
              <a:t>Four different types of app components</a:t>
            </a:r>
          </a:p>
          <a:p>
            <a:pPr lvl="1"/>
            <a:r>
              <a:rPr lang="en-US" altLang="zh-TW" dirty="0"/>
              <a:t>Activities</a:t>
            </a:r>
          </a:p>
          <a:p>
            <a:pPr lvl="1"/>
            <a:r>
              <a:rPr lang="en-US" altLang="zh-TW" dirty="0"/>
              <a:t>Services</a:t>
            </a:r>
          </a:p>
          <a:p>
            <a:pPr lvl="1"/>
            <a:r>
              <a:rPr lang="en-US" altLang="zh-TW" dirty="0"/>
              <a:t>Broadcast receivers</a:t>
            </a:r>
          </a:p>
          <a:p>
            <a:pPr lvl="1"/>
            <a:r>
              <a:rPr lang="en-US" altLang="zh-TW" dirty="0"/>
              <a:t>Content providers</a:t>
            </a:r>
          </a:p>
          <a:p>
            <a:r>
              <a:rPr lang="en-US" altLang="zh-TW" dirty="0"/>
              <a:t>Each component is an entry point through which the system or a user can enter your app</a:t>
            </a:r>
            <a:r>
              <a:rPr lang="zh-TW" altLang="en-US" dirty="0"/>
              <a:t> </a:t>
            </a:r>
            <a:r>
              <a:rPr lang="en-US" altLang="zh-TW" dirty="0"/>
              <a:t>(there is no main function as the single entry point)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9271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80CE2F-1974-4A0B-9064-150D6011B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Passing Data Between Fragments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79BC5F-0D43-4CCA-9CB1-84EE887B4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Using Safe </a:t>
            </a:r>
            <a:r>
              <a:rPr lang="en-US" altLang="zh-TW" dirty="0" err="1"/>
              <a:t>Args</a:t>
            </a:r>
            <a:r>
              <a:rPr lang="en-US" altLang="zh-TW" dirty="0"/>
              <a:t> (add </a:t>
            </a:r>
            <a:r>
              <a:rPr lang="en-US" altLang="zh-TW" dirty="0" err="1"/>
              <a:t>classpath</a:t>
            </a:r>
            <a:r>
              <a:rPr lang="en-US" altLang="zh-TW" dirty="0"/>
              <a:t> and plugin)</a:t>
            </a:r>
          </a:p>
          <a:p>
            <a:r>
              <a:rPr lang="en-US" altLang="zh-TW" dirty="0"/>
              <a:t>Add arguments on the receiver-side fragment (int, int array, custom </a:t>
            </a:r>
            <a:r>
              <a:rPr lang="en-US" altLang="zh-TW" dirty="0" err="1"/>
              <a:t>parcelable</a:t>
            </a:r>
            <a:r>
              <a:rPr lang="en-US" altLang="zh-TW" dirty="0"/>
              <a:t>, etc.)</a:t>
            </a:r>
          </a:p>
          <a:p>
            <a:r>
              <a:rPr lang="en-US" altLang="zh-TW" dirty="0"/>
              <a:t>Perform a navigation action (sender-side fragment)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view.findNavController</a:t>
            </a:r>
            <a:r>
              <a:rPr lang="en-US" altLang="zh-TW" dirty="0"/>
              <a:t>().navigate(</a:t>
            </a:r>
            <a:r>
              <a:rPr lang="en-US" altLang="zh-TW" dirty="0" err="1"/>
              <a:t>XXXDirections.actionXXXXX</a:t>
            </a:r>
            <a:r>
              <a:rPr lang="en-US" altLang="zh-TW" dirty="0"/>
              <a:t>(arguments))</a:t>
            </a:r>
          </a:p>
          <a:p>
            <a:endParaRPr lang="en-US" altLang="zh-TW" dirty="0"/>
          </a:p>
          <a:p>
            <a:r>
              <a:rPr lang="en-US" altLang="zh-TW" dirty="0"/>
              <a:t>Receive the data (receiver-side fragment)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val</a:t>
            </a:r>
            <a:r>
              <a:rPr lang="en-US" altLang="zh-TW" dirty="0"/>
              <a:t> </a:t>
            </a:r>
            <a:r>
              <a:rPr lang="en-US" altLang="zh-TW" dirty="0" err="1"/>
              <a:t>args</a:t>
            </a:r>
            <a:r>
              <a:rPr lang="en-US" altLang="zh-TW" dirty="0"/>
              <a:t> = </a:t>
            </a:r>
            <a:r>
              <a:rPr lang="en-US" altLang="zh-TW" dirty="0" err="1"/>
              <a:t>XXXArgs.fromBundle</a:t>
            </a:r>
            <a:r>
              <a:rPr lang="en-US" altLang="zh-TW" dirty="0"/>
              <a:t>(</a:t>
            </a:r>
            <a:r>
              <a:rPr lang="en-US" altLang="zh-TW" dirty="0" err="1"/>
              <a:t>requireArguments</a:t>
            </a:r>
            <a:r>
              <a:rPr lang="en-US" altLang="zh-TW" dirty="0"/>
              <a:t>())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64079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F8C354-B5AA-42F1-918A-2A97768C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MVC (Model-View-Control)</a:t>
            </a:r>
            <a:endParaRPr lang="zh-TW" altLang="en-US" dirty="0"/>
          </a:p>
        </p:txBody>
      </p:sp>
      <p:pic>
        <p:nvPicPr>
          <p:cNvPr id="1026" name="Picture 2" descr="MVC flow diagram">
            <a:extLst>
              <a:ext uri="{FF2B5EF4-FFF2-40B4-BE49-F238E27FC236}">
                <a16:creationId xmlns:a16="http://schemas.microsoft.com/office/drawing/2014/main" id="{547FD93B-4298-4260-8115-68179B223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627" y="1567255"/>
            <a:ext cx="8489373" cy="507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6316F0E1-E054-492F-ACB8-0BEC0498415D}"/>
              </a:ext>
            </a:extLst>
          </p:cNvPr>
          <p:cNvSpPr txBox="1"/>
          <p:nvPr/>
        </p:nvSpPr>
        <p:spPr>
          <a:xfrm>
            <a:off x="485316" y="1994198"/>
            <a:ext cx="42602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The View displays the state of the Model,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The Controller handles the View input.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The Model stores the result that comes out of the Controller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7BCED91-5317-49F2-B8A7-2561CF577AB9}"/>
              </a:ext>
            </a:extLst>
          </p:cNvPr>
          <p:cNvSpPr txBox="1"/>
          <p:nvPr/>
        </p:nvSpPr>
        <p:spPr>
          <a:xfrm>
            <a:off x="561109" y="5491221"/>
            <a:ext cx="4290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i="1" dirty="0">
                <a:solidFill>
                  <a:srgbClr val="0070C0"/>
                </a:solidFill>
              </a:rPr>
              <a:t>Problem: massive view controller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8503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28DF73-8DD6-4099-B869-1B2F6FE7A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MVP (Model-View-Presenter)</a:t>
            </a:r>
            <a:endParaRPr lang="zh-TW" altLang="en-US" dirty="0"/>
          </a:p>
        </p:txBody>
      </p:sp>
      <p:pic>
        <p:nvPicPr>
          <p:cNvPr id="2050" name="Picture 2" descr="MVP flow diagram">
            <a:extLst>
              <a:ext uri="{FF2B5EF4-FFF2-40B4-BE49-F238E27FC236}">
                <a16:creationId xmlns:a16="http://schemas.microsoft.com/office/drawing/2014/main" id="{C0AFD8F8-835A-4A94-A490-5A6AEBAD0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27" y="1478211"/>
            <a:ext cx="7217526" cy="50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DEB8E3C2-EC77-4468-A833-C0D584BDFD1D}"/>
              </a:ext>
            </a:extLst>
          </p:cNvPr>
          <p:cNvSpPr txBox="1"/>
          <p:nvPr/>
        </p:nvSpPr>
        <p:spPr>
          <a:xfrm>
            <a:off x="563096" y="1993966"/>
            <a:ext cx="50632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Decoupling the Model from the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Offers easier UI and Unit Testing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17786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E8C4C7-16E8-4A6E-AA78-31CC21AE9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MVVM (Model-View-</a:t>
            </a:r>
            <a:r>
              <a:rPr lang="en-US" altLang="zh-TW" dirty="0" err="1"/>
              <a:t>ViewModel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074" name="Picture 2" descr="MVVM flow diagram">
            <a:extLst>
              <a:ext uri="{FF2B5EF4-FFF2-40B4-BE49-F238E27FC236}">
                <a16:creationId xmlns:a16="http://schemas.microsoft.com/office/drawing/2014/main" id="{15123C05-83C1-4F57-826D-61F5FDE51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118" y="1520549"/>
            <a:ext cx="7239000" cy="505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6249735-D17F-4E63-AF83-9E8A8BA36729}"/>
              </a:ext>
            </a:extLst>
          </p:cNvPr>
          <p:cNvSpPr txBox="1"/>
          <p:nvPr/>
        </p:nvSpPr>
        <p:spPr>
          <a:xfrm>
            <a:off x="439882" y="2090172"/>
            <a:ext cx="44791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View is very lightweight without logic in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Model is a lightweight component without knowing other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err="1"/>
              <a:t>ViewModel</a:t>
            </a:r>
            <a:r>
              <a:rPr lang="en-US" altLang="zh-TW" sz="2400" dirty="0"/>
              <a:t> has all the business logic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70145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BC51AB-A0F8-4144-8D43-46EC44FF7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" y="685800"/>
            <a:ext cx="3603812" cy="725378"/>
          </a:xfrm>
        </p:spPr>
        <p:txBody>
          <a:bodyPr>
            <a:normAutofit/>
          </a:bodyPr>
          <a:lstStyle/>
          <a:p>
            <a:r>
              <a:rPr lang="en-US" altLang="zh-TW" sz="3200" dirty="0" err="1"/>
              <a:t>ViewModel</a:t>
            </a:r>
            <a:r>
              <a:rPr lang="en-US" altLang="zh-TW" sz="3200" dirty="0"/>
              <a:t> Lifecycle</a:t>
            </a:r>
            <a:endParaRPr lang="zh-TW" altLang="en-US" sz="3200" dirty="0"/>
          </a:p>
        </p:txBody>
      </p:sp>
      <p:pic>
        <p:nvPicPr>
          <p:cNvPr id="1026" name="Picture 2" descr="https://miro.medium.com/max/1750/1*JRd7opJvtQjaBPsdwW9N6Q.png">
            <a:extLst>
              <a:ext uri="{FF2B5EF4-FFF2-40B4-BE49-F238E27FC236}">
                <a16:creationId xmlns:a16="http://schemas.microsoft.com/office/drawing/2014/main" id="{34B47FA0-DE91-4B1E-B819-543ABD49A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842" y="0"/>
            <a:ext cx="81865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A9AE11E-CE81-4A26-B1D1-18EF3F945B5E}"/>
              </a:ext>
            </a:extLst>
          </p:cNvPr>
          <p:cNvSpPr txBox="1"/>
          <p:nvPr/>
        </p:nvSpPr>
        <p:spPr>
          <a:xfrm>
            <a:off x="358588" y="2829261"/>
            <a:ext cx="29977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The </a:t>
            </a:r>
            <a:r>
              <a:rPr lang="en-US" altLang="zh-TW" sz="2000" dirty="0" err="1"/>
              <a:t>ViewModel</a:t>
            </a:r>
            <a:r>
              <a:rPr lang="en-US" altLang="zh-TW" sz="2000" dirty="0"/>
              <a:t> allows data to survive configuration changes such as screen rotations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42297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A6229D-FFAA-4AB4-A0CB-6990C659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4D467A-F954-472E-8511-4267DEACD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UI controller is UI-based class like Activity or Fragment.</a:t>
            </a:r>
          </a:p>
          <a:p>
            <a:r>
              <a:rPr lang="en-US" altLang="zh-TW" dirty="0"/>
              <a:t>UI controllers should only contain logic that handles UI and operating system interactions</a:t>
            </a:r>
          </a:p>
          <a:p>
            <a:r>
              <a:rPr lang="en-US" altLang="zh-TW" dirty="0"/>
              <a:t>The </a:t>
            </a:r>
            <a:r>
              <a:rPr lang="en-US" altLang="zh-TW" dirty="0" err="1"/>
              <a:t>ViewModel</a:t>
            </a:r>
            <a:r>
              <a:rPr lang="en-US" altLang="zh-TW" dirty="0"/>
              <a:t> class stores and manages UI-related data</a:t>
            </a:r>
          </a:p>
          <a:p>
            <a:r>
              <a:rPr lang="en-US" altLang="zh-TW" dirty="0"/>
              <a:t>The </a:t>
            </a:r>
            <a:r>
              <a:rPr lang="en-US" altLang="zh-TW" dirty="0" err="1"/>
              <a:t>ViewModel</a:t>
            </a:r>
            <a:r>
              <a:rPr lang="en-US" altLang="zh-TW" dirty="0"/>
              <a:t> is lifecycle-aware</a:t>
            </a:r>
          </a:p>
          <a:p>
            <a:r>
              <a:rPr lang="en-US" altLang="zh-TW" dirty="0" err="1"/>
              <a:t>ViewModelProvider.Factory</a:t>
            </a:r>
            <a:r>
              <a:rPr lang="en-US" altLang="zh-TW" dirty="0"/>
              <a:t> is an interface you can use to create a </a:t>
            </a:r>
            <a:r>
              <a:rPr lang="en-US" altLang="zh-TW" dirty="0" err="1"/>
              <a:t>ViewModel</a:t>
            </a:r>
            <a:r>
              <a:rPr lang="en-US" altLang="zh-TW" dirty="0"/>
              <a:t> object with parameter passing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41521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20E0F-91B5-45CE-9CED-72ACDB9E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602ED78-1E6F-41C6-A7D9-0408F87D6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12" y="2118606"/>
            <a:ext cx="10826575" cy="398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68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075394-71EF-4B6C-A63B-3EE829B1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ViewModel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20A7BC-BD05-473F-9282-D6E6D74D9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altLang="zh-TW" dirty="0"/>
              <a:t>Module-level </a:t>
            </a:r>
            <a:r>
              <a:rPr lang="en-US" altLang="zh-TW" dirty="0" err="1"/>
              <a:t>gradle</a:t>
            </a:r>
            <a:endParaRPr lang="en-US" altLang="zh-TW" dirty="0"/>
          </a:p>
          <a:p>
            <a:pPr lvl="1"/>
            <a:r>
              <a:rPr lang="fr-FR" altLang="zh-TW" dirty="0"/>
              <a:t>implementation </a:t>
            </a:r>
            <a:r>
              <a:rPr lang="en-US" altLang="zh-TW" dirty="0"/>
              <a:t>‘</a:t>
            </a:r>
            <a:r>
              <a:rPr lang="fr-FR" altLang="zh-TW" dirty="0"/>
              <a:t>androidx.lifecycle:lifecycle-viewmodel-ktx:2.3.1 </a:t>
            </a:r>
            <a:r>
              <a:rPr lang="en-US" altLang="zh-TW" dirty="0"/>
              <a:t>’</a:t>
            </a:r>
            <a:r>
              <a:rPr lang="fr-FR" altLang="zh-TW" dirty="0"/>
              <a:t> </a:t>
            </a:r>
          </a:p>
          <a:p>
            <a:r>
              <a:rPr lang="fr-FR" altLang="zh-TW" dirty="0"/>
              <a:t>Create a ViewModel class file</a:t>
            </a:r>
          </a:p>
          <a:p>
            <a:endParaRPr lang="fr-FR" altLang="zh-TW" dirty="0"/>
          </a:p>
          <a:p>
            <a:endParaRPr lang="fr-FR" altLang="zh-TW" dirty="0"/>
          </a:p>
          <a:p>
            <a:endParaRPr lang="fr-FR" altLang="zh-TW" dirty="0"/>
          </a:p>
          <a:p>
            <a:r>
              <a:rPr lang="fr-FR" altLang="zh-TW" dirty="0"/>
              <a:t>Creae a ViewModel in the MainActivity</a:t>
            </a:r>
          </a:p>
          <a:p>
            <a:pPr lvl="1"/>
            <a:endParaRPr lang="zh-TW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7FC56F0-68E1-4016-B673-4A3B9C23F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478" y="3240512"/>
            <a:ext cx="5842571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MainViewModel : ViewModel() {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counter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70618D-E4E5-475A-946F-9DF5BA40C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930" y="5362061"/>
            <a:ext cx="950017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viewModel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ViewModelProvider(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).get(MainViewModel::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7833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2B60B5-D952-4761-AD9A-6ECB048D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ViewModel.Factory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418A30-91FA-4C40-9A0A-D1DAF8BEE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Pass parameters to the </a:t>
            </a:r>
            <a:r>
              <a:rPr lang="en-US" altLang="zh-TW" dirty="0" err="1"/>
              <a:t>ViewModel’s</a:t>
            </a:r>
            <a:r>
              <a:rPr lang="en-US" altLang="zh-TW" dirty="0"/>
              <a:t> constructor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Create a </a:t>
            </a:r>
            <a:r>
              <a:rPr lang="en-US" altLang="zh-TW" dirty="0" err="1"/>
              <a:t>ViewModelFactory</a:t>
            </a:r>
            <a:r>
              <a:rPr lang="en-US" altLang="zh-TW" dirty="0"/>
              <a:t> class file</a:t>
            </a:r>
          </a:p>
          <a:p>
            <a:endParaRPr lang="zh-TW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5696FEC-1310-461C-B44D-5CE12E7E7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660" y="2389291"/>
            <a:ext cx="7582036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MainViewModel</a:t>
            </a: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zh-TW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lastValue</a:t>
            </a: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Int)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ViewModel() {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counter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lastValue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20BC8D2-DC7E-41C0-A3CA-4B763F2FD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970" y="4388485"/>
            <a:ext cx="11668383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MainViewModelFactory(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val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lastValue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Int): ViewModelProvider.Factory {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override fun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ViewModel?&gt; create(modelClass: Class&lt;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&gt;):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MainViewModel(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lastValue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T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5868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77BCA8-AFB3-4D12-8B1C-BEEFC69C2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ViewModel.Factory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77EB6A-EB7D-492D-8964-85D59D4DD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TW" dirty="0"/>
              <a:t>Create a ViewModel in the MainActivity</a:t>
            </a:r>
          </a:p>
          <a:p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2FD3C0-04BA-4A84-B70E-CC4730445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238" y="2613050"/>
            <a:ext cx="9777035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lastValue =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viewModel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ViewModelProvider(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MainViewModelFactory(lastValue))</a:t>
            </a: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.get(MainViewModel::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434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A82972-EAA2-473E-B228-D91433D6E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Activities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A9C428-8968-4660-A586-01DF43A18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Represents a single screen with a user interface</a:t>
            </a:r>
          </a:p>
          <a:p>
            <a:r>
              <a:rPr lang="en-US" altLang="zh-TW" dirty="0"/>
              <a:t>An APP can contain several activities that work together but independently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47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E911DB-D867-4871-B756-D29E8BA1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Factory Method Design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6AA0CD-B895-4D2B-9317-B7A4C3360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Define an interface (Factory) for creating an object, but let subclasses decide which class to instantiate</a:t>
            </a:r>
          </a:p>
          <a:p>
            <a:r>
              <a:rPr lang="en-US" altLang="zh-TW" dirty="0"/>
              <a:t>Factory Method is to creating objects as Template Method</a:t>
            </a:r>
          </a:p>
          <a:p>
            <a:endParaRPr lang="zh-TW" altLang="en-US" dirty="0"/>
          </a:p>
        </p:txBody>
      </p:sp>
      <p:pic>
        <p:nvPicPr>
          <p:cNvPr id="1026" name="Picture 2" descr="Scheme of Factory Method">
            <a:extLst>
              <a:ext uri="{FF2B5EF4-FFF2-40B4-BE49-F238E27FC236}">
                <a16:creationId xmlns:a16="http://schemas.microsoft.com/office/drawing/2014/main" id="{CFA1491C-EF80-45A8-A723-80CF5ECAF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291" y="3125893"/>
            <a:ext cx="7543800" cy="324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9211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85EA65-9451-4821-A3E1-DBFB8E925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LiveData</a:t>
            </a:r>
            <a:r>
              <a:rPr lang="en-US" altLang="zh-TW" dirty="0"/>
              <a:t> and </a:t>
            </a:r>
            <a:r>
              <a:rPr lang="en-US" altLang="zh-TW" dirty="0" err="1"/>
              <a:t>LiveData</a:t>
            </a:r>
            <a:r>
              <a:rPr lang="en-US" altLang="zh-TW" dirty="0"/>
              <a:t> observers</a:t>
            </a:r>
            <a:endParaRPr lang="zh-TW" altLang="en-US" dirty="0"/>
          </a:p>
        </p:txBody>
      </p:sp>
      <p:pic>
        <p:nvPicPr>
          <p:cNvPr id="4" name="Picture 2" descr="LiveData beyond the ViewModel — Reactive patterns using ...">
            <a:extLst>
              <a:ext uri="{FF2B5EF4-FFF2-40B4-BE49-F238E27FC236}">
                <a16:creationId xmlns:a16="http://schemas.microsoft.com/office/drawing/2014/main" id="{454089A9-5A9E-479C-8E70-78B838ABC5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58"/>
          <a:stretch/>
        </p:blipFill>
        <p:spPr bwMode="auto">
          <a:xfrm>
            <a:off x="1699037" y="1944163"/>
            <a:ext cx="8380878" cy="317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8A3794F-1ADD-4582-8DAA-A8C520D2D724}"/>
              </a:ext>
            </a:extLst>
          </p:cNvPr>
          <p:cNvSpPr txBox="1"/>
          <p:nvPr/>
        </p:nvSpPr>
        <p:spPr>
          <a:xfrm>
            <a:off x="2474260" y="4203717"/>
            <a:ext cx="1592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(observers)</a:t>
            </a:r>
            <a:endParaRPr lang="zh-TW" altLang="en-US" sz="24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D035583-095F-4099-B6ED-824BC6014B0B}"/>
              </a:ext>
            </a:extLst>
          </p:cNvPr>
          <p:cNvSpPr txBox="1"/>
          <p:nvPr/>
        </p:nvSpPr>
        <p:spPr>
          <a:xfrm>
            <a:off x="703343" y="5117437"/>
            <a:ext cx="11280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TW" sz="2400" dirty="0"/>
              <a:t>The observers should be bound to the </a:t>
            </a:r>
            <a:r>
              <a:rPr lang="en-US" altLang="zh-TW" sz="2400" b="1" dirty="0"/>
              <a:t>fragment view’s lifecycle </a:t>
            </a:r>
            <a:r>
              <a:rPr lang="en-US" altLang="zh-TW" sz="2400" dirty="0"/>
              <a:t>not the fragment itself</a:t>
            </a:r>
            <a:endParaRPr lang="zh-TW" altLang="en-US" sz="2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EB2E199-586F-487F-A1F5-8708B31E0C25}"/>
              </a:ext>
            </a:extLst>
          </p:cNvPr>
          <p:cNvSpPr txBox="1"/>
          <p:nvPr/>
        </p:nvSpPr>
        <p:spPr>
          <a:xfrm>
            <a:off x="1166270" y="2070869"/>
            <a:ext cx="9458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LiveData</a:t>
            </a:r>
            <a:r>
              <a:rPr lang="en-US" altLang="zh-TW" sz="2400" dirty="0"/>
              <a:t> is a data holder class that can be observed within a given lifecycle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182199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95ECD4-B630-4A7C-B5FE-90DC6C2F0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LiveData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3E972C-6830-4F38-AC33-43A9CC306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Observer pattern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94852A3-9C83-433A-BE38-BAAABC744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59" y="2256558"/>
            <a:ext cx="4755141" cy="39243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971E00F-34F8-4627-984E-0C03503D9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452255"/>
            <a:ext cx="5242299" cy="37286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178E511-A0FA-428B-AF41-878A0571FA67}"/>
              </a:ext>
            </a:extLst>
          </p:cNvPr>
          <p:cNvSpPr/>
          <p:nvPr/>
        </p:nvSpPr>
        <p:spPr>
          <a:xfrm>
            <a:off x="468544" y="5642265"/>
            <a:ext cx="831273" cy="596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手繪多邊形: 圖案 9">
            <a:extLst>
              <a:ext uri="{FF2B5EF4-FFF2-40B4-BE49-F238E27FC236}">
                <a16:creationId xmlns:a16="http://schemas.microsoft.com/office/drawing/2014/main" id="{B006EB27-BB46-48AA-B7FE-B2C9463FA0A2}"/>
              </a:ext>
            </a:extLst>
          </p:cNvPr>
          <p:cNvSpPr/>
          <p:nvPr/>
        </p:nvSpPr>
        <p:spPr>
          <a:xfrm>
            <a:off x="5185064" y="5392882"/>
            <a:ext cx="488372" cy="904009"/>
          </a:xfrm>
          <a:custGeom>
            <a:avLst/>
            <a:gdLst>
              <a:gd name="connsiteX0" fmla="*/ 332509 w 488372"/>
              <a:gd name="connsiteY0" fmla="*/ 0 h 904009"/>
              <a:gd name="connsiteX1" fmla="*/ 0 w 488372"/>
              <a:gd name="connsiteY1" fmla="*/ 384463 h 904009"/>
              <a:gd name="connsiteX2" fmla="*/ 0 w 488372"/>
              <a:gd name="connsiteY2" fmla="*/ 904009 h 904009"/>
              <a:gd name="connsiteX3" fmla="*/ 488372 w 488372"/>
              <a:gd name="connsiteY3" fmla="*/ 841663 h 904009"/>
              <a:gd name="connsiteX4" fmla="*/ 332509 w 488372"/>
              <a:gd name="connsiteY4" fmla="*/ 0 h 904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372" h="904009">
                <a:moveTo>
                  <a:pt x="332509" y="0"/>
                </a:moveTo>
                <a:lnTo>
                  <a:pt x="0" y="384463"/>
                </a:lnTo>
                <a:lnTo>
                  <a:pt x="0" y="904009"/>
                </a:lnTo>
                <a:lnTo>
                  <a:pt x="488372" y="841663"/>
                </a:lnTo>
                <a:lnTo>
                  <a:pt x="33250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E2634D77-BDB6-408D-8825-582B0DC8FB75}"/>
              </a:ext>
            </a:extLst>
          </p:cNvPr>
          <p:cNvSpPr/>
          <p:nvPr/>
        </p:nvSpPr>
        <p:spPr>
          <a:xfrm>
            <a:off x="10879282" y="5548745"/>
            <a:ext cx="665018" cy="706582"/>
          </a:xfrm>
          <a:custGeom>
            <a:avLst/>
            <a:gdLst>
              <a:gd name="connsiteX0" fmla="*/ 509154 w 665018"/>
              <a:gd name="connsiteY0" fmla="*/ 0 h 706582"/>
              <a:gd name="connsiteX1" fmla="*/ 103909 w 665018"/>
              <a:gd name="connsiteY1" fmla="*/ 467591 h 706582"/>
              <a:gd name="connsiteX2" fmla="*/ 0 w 665018"/>
              <a:gd name="connsiteY2" fmla="*/ 675410 h 706582"/>
              <a:gd name="connsiteX3" fmla="*/ 665018 w 665018"/>
              <a:gd name="connsiteY3" fmla="*/ 706582 h 706582"/>
              <a:gd name="connsiteX4" fmla="*/ 509154 w 665018"/>
              <a:gd name="connsiteY4" fmla="*/ 0 h 706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5018" h="706582">
                <a:moveTo>
                  <a:pt x="509154" y="0"/>
                </a:moveTo>
                <a:lnTo>
                  <a:pt x="103909" y="467591"/>
                </a:lnTo>
                <a:lnTo>
                  <a:pt x="0" y="675410"/>
                </a:lnTo>
                <a:lnTo>
                  <a:pt x="665018" y="706582"/>
                </a:lnTo>
                <a:lnTo>
                  <a:pt x="50915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4947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3D49C6-DA72-4C43-9A55-51240F443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704071-152B-42F9-BAC5-999649FC9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</a:t>
            </a:r>
            <a:r>
              <a:rPr lang="en-US" altLang="zh-TW" dirty="0" err="1"/>
              <a:t>LiveData</a:t>
            </a:r>
            <a:r>
              <a:rPr lang="en-US" altLang="zh-TW" dirty="0"/>
              <a:t> to enable your UI to update automatically when the data updates</a:t>
            </a:r>
          </a:p>
          <a:p>
            <a:r>
              <a:rPr lang="en-US" altLang="zh-TW" dirty="0" err="1"/>
              <a:t>LiveData</a:t>
            </a:r>
            <a:r>
              <a:rPr lang="en-US" altLang="zh-TW" dirty="0"/>
              <a:t> is observable from an activity or a fragment</a:t>
            </a:r>
          </a:p>
          <a:p>
            <a:r>
              <a:rPr lang="en-US" altLang="zh-TW" dirty="0" err="1"/>
              <a:t>LiveData</a:t>
            </a:r>
            <a:r>
              <a:rPr lang="en-US" altLang="zh-TW" dirty="0"/>
              <a:t> is lifecycle-aware, meaning that it only updates observers that are in an active lifecycle state</a:t>
            </a:r>
          </a:p>
          <a:p>
            <a:r>
              <a:rPr lang="en-US" altLang="zh-TW" dirty="0"/>
              <a:t>To change or reference the value of the data held by the </a:t>
            </a:r>
            <a:r>
              <a:rPr lang="en-US" altLang="zh-TW" dirty="0" err="1"/>
              <a:t>LiveData</a:t>
            </a:r>
            <a:r>
              <a:rPr lang="en-US" altLang="zh-TW" dirty="0"/>
              <a:t>, use the value property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77258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7F7004-65F8-4320-B6B2-8820B5B5E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LiveData</a:t>
            </a:r>
            <a:r>
              <a:rPr lang="en-US" altLang="zh-TW" dirty="0"/>
              <a:t> Example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4D81708-D8F2-4F7B-B1FE-838960981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Module-level </a:t>
            </a:r>
            <a:r>
              <a:rPr lang="en-US" altLang="zh-TW" dirty="0" err="1"/>
              <a:t>gradle</a:t>
            </a:r>
            <a:endParaRPr lang="en-US" altLang="zh-TW" dirty="0"/>
          </a:p>
          <a:p>
            <a:pPr lvl="1"/>
            <a:r>
              <a:rPr lang="fr-FR" altLang="zh-TW" dirty="0"/>
              <a:t>implementation </a:t>
            </a:r>
            <a:r>
              <a:rPr lang="en-US" altLang="zh-TW" dirty="0"/>
              <a:t>‘</a:t>
            </a:r>
            <a:r>
              <a:rPr lang="fr-FR" altLang="zh-TW" dirty="0"/>
              <a:t>androidx.lifecycle:lifecycle-livedata-ktx:2.3.1 </a:t>
            </a:r>
            <a:r>
              <a:rPr lang="en-US" altLang="zh-TW" dirty="0"/>
              <a:t>’</a:t>
            </a:r>
            <a:r>
              <a:rPr lang="fr-FR" altLang="zh-TW" dirty="0"/>
              <a:t> </a:t>
            </a:r>
            <a:endParaRPr lang="en-US" altLang="zh-TW" dirty="0"/>
          </a:p>
          <a:p>
            <a:r>
              <a:rPr lang="en-US" altLang="zh-TW" dirty="0"/>
              <a:t>counter: public mutable </a:t>
            </a:r>
            <a:r>
              <a:rPr lang="en-US" altLang="zh-TW" dirty="0" err="1"/>
              <a:t>LiveData</a:t>
            </a:r>
            <a:r>
              <a:rPr lang="en-US" altLang="zh-TW" dirty="0"/>
              <a:t> object (nullable)</a:t>
            </a:r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6AAC69-9092-4C74-A3BB-4468A9728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8895" y="3164681"/>
            <a:ext cx="7156174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MainViewModel(lastValue: Int) : ViewModel() {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counter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MutableLiveData&lt;Int&gt;()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init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TW" altLang="zh-TW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lastValue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plusOne() {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 =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TW" altLang="zh-TW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TW" altLang="zh-TW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count +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reset() {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TW" altLang="zh-TW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0807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6D8C89-9CFD-4D96-BA87-54374A51A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LiveData</a:t>
            </a:r>
            <a:r>
              <a:rPr lang="en-US" altLang="zh-TW" dirty="0"/>
              <a:t> 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2211F5-C924-4F93-BFD0-E42FB0B15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Add an observer</a:t>
            </a:r>
            <a:r>
              <a:rPr lang="zh-TW" altLang="en-US" dirty="0"/>
              <a:t> </a:t>
            </a:r>
            <a:r>
              <a:rPr lang="en-US" altLang="zh-TW" dirty="0"/>
              <a:t>in an activity or fragment</a:t>
            </a:r>
          </a:p>
          <a:p>
            <a:r>
              <a:rPr lang="en-US" altLang="zh-TW" dirty="0" err="1"/>
              <a:t>MainActivity</a:t>
            </a:r>
            <a:r>
              <a:rPr lang="en-US" altLang="zh-TW" dirty="0"/>
              <a:t> does not contain any logic about the counter</a:t>
            </a:r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FD1CE8-687B-40E3-A327-91E52DDDF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2978088"/>
            <a:ext cx="8930650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binding.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add_button.setOnClickListener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viewModel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.plusOne()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zh-TW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binding.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reset_button.setOnClickListener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viewModel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.reset()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zh-TW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//add </a:t>
            </a:r>
            <a:r>
              <a:rPr kumimoji="0" lang="en-US" altLang="zh-TW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LiveData observer</a:t>
            </a:r>
            <a:r>
              <a:rPr kumimoji="0" lang="en-US" altLang="zh-TW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to refresh the UI</a:t>
            </a:r>
            <a:b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viewModel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.observe(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Observer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zh-TW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kumimoji="0" lang="en-US" altLang="zh-TW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binding.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textView.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text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count.toString()</a:t>
            </a: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語音泡泡: 矩形 4">
            <a:extLst>
              <a:ext uri="{FF2B5EF4-FFF2-40B4-BE49-F238E27FC236}">
                <a16:creationId xmlns:a16="http://schemas.microsoft.com/office/drawing/2014/main" id="{6CF61B4A-E593-4508-B6F9-F73882977ED7}"/>
              </a:ext>
            </a:extLst>
          </p:cNvPr>
          <p:cNvSpPr/>
          <p:nvPr/>
        </p:nvSpPr>
        <p:spPr>
          <a:xfrm>
            <a:off x="2525846" y="5208341"/>
            <a:ext cx="3449782" cy="644237"/>
          </a:xfrm>
          <a:prstGeom prst="wedgeRectCallout">
            <a:avLst>
              <a:gd name="adj1" fmla="val 45513"/>
              <a:gd name="adj2" fmla="val -6814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This code can be removed by using data binding in layout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45996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24781-E159-4C6C-885D-E9286BB7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LiveData</a:t>
            </a:r>
            <a:r>
              <a:rPr lang="en-US" altLang="zh-TW" dirty="0"/>
              <a:t> Example (Improve)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2E8F47-ED4D-4CAD-8DDE-A7032260D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counter: public immutable </a:t>
            </a:r>
            <a:r>
              <a:rPr lang="en-US" altLang="zh-TW" dirty="0" err="1"/>
              <a:t>LiveData</a:t>
            </a:r>
            <a:r>
              <a:rPr lang="en-US" altLang="zh-TW" dirty="0"/>
              <a:t> object</a:t>
            </a:r>
            <a:endParaRPr lang="zh-TW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DAF32EA-AF60-4A7F-8852-8BBB2C038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855" y="2233595"/>
            <a:ext cx="10196945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MainViewModel(lastValue: Int) : ViewModel() {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val </a:t>
            </a:r>
            <a:r>
              <a:rPr kumimoji="0" lang="zh-TW" altLang="zh-TW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_counter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MutableLiveData&lt;Int&gt;()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TW" altLang="zh-TW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LiveData&lt;Int&gt;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zh-TW" altLang="zh-TW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kumimoji="0" lang="zh-TW" altLang="zh-TW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_counter</a:t>
            </a:r>
            <a:br>
              <a:rPr kumimoji="0" lang="zh-TW" altLang="zh-TW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init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_counter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lastValue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plusOne() {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 = </a:t>
            </a:r>
            <a:r>
              <a:rPr kumimoji="0" lang="zh-TW" altLang="zh-TW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_counter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count +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reset() {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_counter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TW" altLang="zh-TW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706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B8B815-01F9-4DEA-9C44-72E8CB1E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Combine </a:t>
            </a:r>
            <a:r>
              <a:rPr lang="en-US" altLang="zh-TW" dirty="0" err="1"/>
              <a:t>LiveData</a:t>
            </a:r>
            <a:r>
              <a:rPr lang="en-US" altLang="zh-TW" dirty="0"/>
              <a:t> and </a:t>
            </a:r>
            <a:r>
              <a:rPr lang="en-US" altLang="zh-TW" dirty="0" err="1"/>
              <a:t>DataBinding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CEFA8F-3023-47F6-A899-11447123C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MainActivity</a:t>
            </a:r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CE4990-B0CE-40BB-843E-49A49F3A7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473" y="2472385"/>
            <a:ext cx="9353843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binding = DataBindingUtil.setContentView&lt;ActivityMainBinding&gt;</a:t>
            </a: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R.layout.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activity_main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849750D-E9B6-4C1D-BA7F-0275D40F3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473" y="3339177"/>
            <a:ext cx="10764485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binding.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viewModel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viewModel</a:t>
            </a:r>
            <a:b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binding.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lifecycleOwner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//binding can observe the </a:t>
            </a:r>
            <a:r>
              <a:rPr lang="en-US" altLang="zh-TW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kumimoji="0" lang="en-US" altLang="zh-TW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iveData’s</a:t>
            </a:r>
            <a:r>
              <a:rPr kumimoji="0" lang="en-US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changes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660E7A"/>
                </a:solidFill>
                <a:latin typeface="Consolas" panose="020B0609020204030204" pitchFamily="49" charset="0"/>
              </a:rPr>
              <a:t>// </a:t>
            </a:r>
            <a:r>
              <a:rPr lang="zh-TW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binding.</a:t>
            </a:r>
            <a:r>
              <a:rPr lang="zh-TW" altLang="zh-TW" sz="2000" i="1" dirty="0">
                <a:solidFill>
                  <a:srgbClr val="660E7A"/>
                </a:solidFill>
                <a:latin typeface="Consolas" panose="020B0609020204030204" pitchFamily="49" charset="0"/>
              </a:rPr>
              <a:t>lifecycleOwner </a:t>
            </a:r>
            <a:r>
              <a:rPr lang="zh-TW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TW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viewLifeCycleOwner</a:t>
            </a:r>
            <a:r>
              <a:rPr lang="en-US" altLang="zh-TW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 //in fragments typically</a:t>
            </a:r>
            <a:b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endParaRPr kumimoji="0" lang="en-US" altLang="zh-TW" sz="20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binding.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addButton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.setOnClickListener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viewModel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.plusOne()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binding.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resetButton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.setOnClickListener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viewModel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.reset()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9805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3BDAEC-F4D5-4207-8148-FED827D0D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Combine </a:t>
            </a:r>
            <a:r>
              <a:rPr lang="en-US" altLang="zh-TW" dirty="0" err="1"/>
              <a:t>LiveData</a:t>
            </a:r>
            <a:r>
              <a:rPr lang="en-US" altLang="zh-TW" dirty="0"/>
              <a:t> and </a:t>
            </a:r>
            <a:r>
              <a:rPr lang="en-US" altLang="zh-TW" dirty="0" err="1"/>
              <a:t>DataBinding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95802E-F328-4F2B-905C-7154F56BA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Layout (directly observe the </a:t>
            </a:r>
            <a:r>
              <a:rPr lang="en-US" altLang="zh-TW" dirty="0" err="1"/>
              <a:t>livedata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F5CDAC-915A-421D-A320-75D70464F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772" y="2436747"/>
            <a:ext cx="8366393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variable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="viewModel"</a:t>
            </a:r>
            <a:b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="com.example.viewmodelexample.MainViewModel"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6DA292A-E12C-4A57-86ED-9684D43F9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208" y="4522252"/>
            <a:ext cx="7378943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="@{String.valueOf(viewModel.counter)}"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288493-9FFF-45AF-A6AE-B342B3BDE78E}"/>
              </a:ext>
            </a:extLst>
          </p:cNvPr>
          <p:cNvSpPr/>
          <p:nvPr/>
        </p:nvSpPr>
        <p:spPr>
          <a:xfrm>
            <a:off x="1361208" y="512674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b="1" dirty="0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zh-TW" altLang="zh-TW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onClick</a:t>
            </a:r>
            <a:r>
              <a:rPr lang="zh-TW" altLang="zh-TW" b="1" dirty="0">
                <a:solidFill>
                  <a:srgbClr val="008000"/>
                </a:solidFill>
                <a:latin typeface="Consolas" panose="020B0609020204030204" pitchFamily="49" charset="0"/>
              </a:rPr>
              <a:t>="@{</a:t>
            </a:r>
            <a:r>
              <a:rPr lang="en-US" altLang="zh-TW" b="1" dirty="0">
                <a:solidFill>
                  <a:srgbClr val="008000"/>
                </a:solidFill>
                <a:latin typeface="Consolas" panose="020B0609020204030204" pitchFamily="49" charset="0"/>
              </a:rPr>
              <a:t>() -&gt; </a:t>
            </a:r>
            <a:r>
              <a:rPr lang="en-US" altLang="zh-TW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viewMo</a:t>
            </a:r>
            <a:r>
              <a:rPr lang="zh-TW" altLang="zh-TW" b="1" dirty="0">
                <a:solidFill>
                  <a:srgbClr val="008000"/>
                </a:solidFill>
                <a:latin typeface="Consolas" panose="020B0609020204030204" pitchFamily="49" charset="0"/>
              </a:rPr>
              <a:t>del.</a:t>
            </a:r>
            <a:r>
              <a:rPr lang="en-US" altLang="zh-TW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plusOne</a:t>
            </a:r>
            <a:r>
              <a:rPr lang="en-US" altLang="zh-TW" b="1" dirty="0">
                <a:solidFill>
                  <a:srgbClr val="008000"/>
                </a:solidFill>
                <a:latin typeface="Consolas" panose="020B0609020204030204" pitchFamily="49" charset="0"/>
              </a:rPr>
              <a:t>()}</a:t>
            </a:r>
            <a:r>
              <a:rPr lang="zh-TW" altLang="zh-TW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zh-TW" altLang="zh-TW" dirty="0">
              <a:latin typeface="Arial" panose="020B0604020202020204" pitchFamily="34" charset="0"/>
            </a:endParaRPr>
          </a:p>
        </p:txBody>
      </p:sp>
      <p:sp>
        <p:nvSpPr>
          <p:cNvPr id="7" name="語音泡泡: 矩形 6">
            <a:extLst>
              <a:ext uri="{FF2B5EF4-FFF2-40B4-BE49-F238E27FC236}">
                <a16:creationId xmlns:a16="http://schemas.microsoft.com/office/drawing/2014/main" id="{661325C1-E286-42F1-95F0-2BE19F79C852}"/>
              </a:ext>
            </a:extLst>
          </p:cNvPr>
          <p:cNvSpPr/>
          <p:nvPr/>
        </p:nvSpPr>
        <p:spPr>
          <a:xfrm>
            <a:off x="7598979" y="5353324"/>
            <a:ext cx="1970489" cy="428618"/>
          </a:xfrm>
          <a:prstGeom prst="wedgeRectCallout">
            <a:avLst>
              <a:gd name="adj1" fmla="val -58703"/>
              <a:gd name="adj2" fmla="val -404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Listener binding</a:t>
            </a:r>
            <a:endParaRPr lang="zh-TW" altLang="en-US" dirty="0"/>
          </a:p>
        </p:txBody>
      </p:sp>
      <p:sp>
        <p:nvSpPr>
          <p:cNvPr id="8" name="語音泡泡: 矩形 7">
            <a:extLst>
              <a:ext uri="{FF2B5EF4-FFF2-40B4-BE49-F238E27FC236}">
                <a16:creationId xmlns:a16="http://schemas.microsoft.com/office/drawing/2014/main" id="{C89D2335-38E9-4880-BBAD-1F41423E08B3}"/>
              </a:ext>
            </a:extLst>
          </p:cNvPr>
          <p:cNvSpPr/>
          <p:nvPr/>
        </p:nvSpPr>
        <p:spPr>
          <a:xfrm>
            <a:off x="8860303" y="4082287"/>
            <a:ext cx="1970489" cy="428618"/>
          </a:xfrm>
          <a:prstGeom prst="wedgeRectCallout">
            <a:avLst>
              <a:gd name="adj1" fmla="val -60837"/>
              <a:gd name="adj2" fmla="val 52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Binding expression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026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86385F-9D7A-45D5-A4CD-B5E0986DD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Explain: Binding Expression language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BD80C1-1456-4FD9-994F-FAFE8084B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https://developer.android.com/topic/libraries/data-binding/expressions</a:t>
            </a:r>
            <a:endParaRPr lang="en-US" altLang="zh-TW" dirty="0"/>
          </a:p>
          <a:p>
            <a:r>
              <a:rPr lang="en-US" altLang="zh-TW" dirty="0"/>
              <a:t>Samples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err="1"/>
              <a:t>android:text</a:t>
            </a:r>
            <a:r>
              <a:rPr lang="en-US" altLang="zh-TW" dirty="0"/>
              <a:t>="@{</a:t>
            </a:r>
            <a:r>
              <a:rPr lang="en-US" altLang="zh-TW" dirty="0" err="1"/>
              <a:t>String.valueOf</a:t>
            </a:r>
            <a:r>
              <a:rPr lang="en-US" altLang="zh-TW" dirty="0"/>
              <a:t>(index + 1)}"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err="1"/>
              <a:t>android:visibility</a:t>
            </a:r>
            <a:r>
              <a:rPr lang="en-US" altLang="zh-TW" dirty="0"/>
              <a:t>="@{age &gt; 13 ? </a:t>
            </a:r>
            <a:r>
              <a:rPr lang="en-US" altLang="zh-TW" dirty="0" err="1"/>
              <a:t>View.GONE</a:t>
            </a:r>
            <a:r>
              <a:rPr lang="en-US" altLang="zh-TW" dirty="0"/>
              <a:t> : </a:t>
            </a:r>
            <a:r>
              <a:rPr lang="en-US" altLang="zh-TW" dirty="0" err="1"/>
              <a:t>View.VISIBLE</a:t>
            </a:r>
            <a:r>
              <a:rPr lang="en-US" altLang="zh-TW" dirty="0"/>
              <a:t>}"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err="1"/>
              <a:t>android:transitionName</a:t>
            </a:r>
            <a:r>
              <a:rPr lang="en-US" altLang="zh-TW" dirty="0"/>
              <a:t>='@{"image_" + id}’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err="1"/>
              <a:t>android:text</a:t>
            </a:r>
            <a:r>
              <a:rPr lang="en-US" altLang="zh-TW" dirty="0"/>
              <a:t>="@{</a:t>
            </a:r>
            <a:r>
              <a:rPr lang="en-US" altLang="zh-TW" dirty="0" err="1"/>
              <a:t>user.displayName</a:t>
            </a:r>
            <a:r>
              <a:rPr lang="en-US" altLang="zh-TW" dirty="0"/>
              <a:t> ?? </a:t>
            </a:r>
            <a:r>
              <a:rPr lang="en-US" altLang="zh-TW" dirty="0" err="1"/>
              <a:t>user.lastName</a:t>
            </a:r>
            <a:r>
              <a:rPr lang="en-US" altLang="zh-TW" dirty="0"/>
              <a:t>}"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5559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F9498-2F38-400F-BEDB-4F70C597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Services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41CFE1-9FEA-45D5-9824-EA81BF0EC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 Runs in the background to perform long-running operations or to perform work for remote processes</a:t>
            </a:r>
          </a:p>
          <a:p>
            <a:r>
              <a:rPr lang="en-US" altLang="zh-TW" dirty="0"/>
              <a:t>Does not provide a user interface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89061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FF3F8C-419D-4CC7-91E6-015E9F8BE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Shared </a:t>
            </a:r>
            <a:r>
              <a:rPr lang="en-US" altLang="zh-TW" dirty="0" err="1"/>
              <a:t>ViewModel</a:t>
            </a:r>
            <a:r>
              <a:rPr lang="en-US" altLang="zh-TW" dirty="0"/>
              <a:t> among Fragments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1DAFE2-C715-4F7F-A982-E013B718D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When getting the </a:t>
            </a:r>
            <a:r>
              <a:rPr lang="en-US" altLang="zh-TW" dirty="0" err="1"/>
              <a:t>ViewModel</a:t>
            </a:r>
            <a:r>
              <a:rPr lang="en-US" altLang="zh-TW" dirty="0"/>
              <a:t> in a fragment</a:t>
            </a:r>
          </a:p>
          <a:p>
            <a:pPr marL="0" indent="0">
              <a:buNone/>
            </a:pPr>
            <a:r>
              <a:rPr lang="en-US" altLang="zh-TW" dirty="0" err="1"/>
              <a:t>viewModel</a:t>
            </a:r>
            <a:r>
              <a:rPr lang="en-US" altLang="zh-TW" dirty="0"/>
              <a:t> = </a:t>
            </a:r>
            <a:r>
              <a:rPr lang="en-US" altLang="zh-TW" dirty="0" err="1"/>
              <a:t>ViewModelProvider</a:t>
            </a:r>
            <a:r>
              <a:rPr lang="en-US" altLang="zh-TW" dirty="0"/>
              <a:t>(</a:t>
            </a:r>
            <a:r>
              <a:rPr lang="en-US" altLang="zh-TW" u="sng" dirty="0" err="1"/>
              <a:t>requireActivity</a:t>
            </a:r>
            <a:r>
              <a:rPr lang="en-US" altLang="zh-TW" u="sng" dirty="0"/>
              <a:t>()</a:t>
            </a:r>
            <a:r>
              <a:rPr lang="en-US" altLang="zh-TW" dirty="0"/>
              <a:t>).get(XXXX::class.java)</a:t>
            </a:r>
          </a:p>
          <a:p>
            <a:pPr marL="0" indent="0">
              <a:buNone/>
            </a:pPr>
            <a:r>
              <a:rPr lang="en-US" altLang="zh-TW" dirty="0"/>
              <a:t>//this means the main activity is the owner of the  view model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DB9BDE-1897-49AE-9328-C7833178FE1E}"/>
              </a:ext>
            </a:extLst>
          </p:cNvPr>
          <p:cNvSpPr/>
          <p:nvPr/>
        </p:nvSpPr>
        <p:spPr>
          <a:xfrm>
            <a:off x="3971461" y="4856206"/>
            <a:ext cx="3212757" cy="5931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 </a:t>
            </a:r>
            <a:r>
              <a:rPr lang="en-US" altLang="zh-TW" dirty="0" err="1"/>
              <a:t>ViewModel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5078CE-53CA-4CA9-91BA-A7BF3B72C2EE}"/>
              </a:ext>
            </a:extLst>
          </p:cNvPr>
          <p:cNvSpPr/>
          <p:nvPr/>
        </p:nvSpPr>
        <p:spPr>
          <a:xfrm>
            <a:off x="3971460" y="5572532"/>
            <a:ext cx="3212757" cy="5931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 Activity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8D435CE-0AFF-45BF-8B8A-790907758723}"/>
              </a:ext>
            </a:extLst>
          </p:cNvPr>
          <p:cNvSpPr/>
          <p:nvPr/>
        </p:nvSpPr>
        <p:spPr>
          <a:xfrm>
            <a:off x="4127155" y="3682314"/>
            <a:ext cx="704335" cy="877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C6651E4-0C3A-44CF-82F6-2CAB4B42BFD6}"/>
              </a:ext>
            </a:extLst>
          </p:cNvPr>
          <p:cNvSpPr/>
          <p:nvPr/>
        </p:nvSpPr>
        <p:spPr>
          <a:xfrm>
            <a:off x="5225670" y="3688676"/>
            <a:ext cx="704335" cy="877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5DDF96F-D933-4009-ACFF-3CB16FF9948A}"/>
              </a:ext>
            </a:extLst>
          </p:cNvPr>
          <p:cNvSpPr/>
          <p:nvPr/>
        </p:nvSpPr>
        <p:spPr>
          <a:xfrm>
            <a:off x="6479882" y="3688676"/>
            <a:ext cx="704335" cy="877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上-下雙向 8">
            <a:extLst>
              <a:ext uri="{FF2B5EF4-FFF2-40B4-BE49-F238E27FC236}">
                <a16:creationId xmlns:a16="http://schemas.microsoft.com/office/drawing/2014/main" id="{EC5C30FF-6D66-422C-BC5A-8F962514C758}"/>
              </a:ext>
            </a:extLst>
          </p:cNvPr>
          <p:cNvSpPr/>
          <p:nvPr/>
        </p:nvSpPr>
        <p:spPr>
          <a:xfrm>
            <a:off x="4405180" y="4566006"/>
            <a:ext cx="196471" cy="290200"/>
          </a:xfrm>
          <a:prstGeom prst="up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上-下雙向 9">
            <a:extLst>
              <a:ext uri="{FF2B5EF4-FFF2-40B4-BE49-F238E27FC236}">
                <a16:creationId xmlns:a16="http://schemas.microsoft.com/office/drawing/2014/main" id="{54357F45-75CA-45EC-8CA9-46ADF9A3F15D}"/>
              </a:ext>
            </a:extLst>
          </p:cNvPr>
          <p:cNvSpPr/>
          <p:nvPr/>
        </p:nvSpPr>
        <p:spPr>
          <a:xfrm>
            <a:off x="5521408" y="4570123"/>
            <a:ext cx="196471" cy="290200"/>
          </a:xfrm>
          <a:prstGeom prst="up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上-下雙向 10">
            <a:extLst>
              <a:ext uri="{FF2B5EF4-FFF2-40B4-BE49-F238E27FC236}">
                <a16:creationId xmlns:a16="http://schemas.microsoft.com/office/drawing/2014/main" id="{C010B4EF-6533-47EA-823D-E71E68DC840C}"/>
              </a:ext>
            </a:extLst>
          </p:cNvPr>
          <p:cNvSpPr/>
          <p:nvPr/>
        </p:nvSpPr>
        <p:spPr>
          <a:xfrm>
            <a:off x="6744730" y="4582479"/>
            <a:ext cx="196471" cy="290200"/>
          </a:xfrm>
          <a:prstGeom prst="up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8BA36A8-DE63-4588-9386-273E37DCECF7}"/>
              </a:ext>
            </a:extLst>
          </p:cNvPr>
          <p:cNvSpPr txBox="1"/>
          <p:nvPr/>
        </p:nvSpPr>
        <p:spPr>
          <a:xfrm>
            <a:off x="7670370" y="3857414"/>
            <a:ext cx="1499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Fragments</a:t>
            </a:r>
            <a:endParaRPr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BA5D5EA-1ADA-40F9-BE2C-7FC97387AE8C}"/>
              </a:ext>
            </a:extLst>
          </p:cNvPr>
          <p:cNvSpPr txBox="1"/>
          <p:nvPr/>
        </p:nvSpPr>
        <p:spPr>
          <a:xfrm>
            <a:off x="7670370" y="4921935"/>
            <a:ext cx="2686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Share common data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37539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AF61C9-8694-4CB0-ADD5-6C1234D08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Broadcast Receivers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87F588-E22A-418D-9CBA-658C3BFCD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Allow the app to respond to system-wide broadcast announcements</a:t>
            </a:r>
          </a:p>
          <a:p>
            <a:r>
              <a:rPr lang="en-US" altLang="zh-TW" dirty="0"/>
              <a:t>Many broadcasts originate from the system such as the screen has turned off, the battery is low, etc.</a:t>
            </a:r>
          </a:p>
          <a:p>
            <a:r>
              <a:rPr lang="en-US" altLang="zh-TW" dirty="0"/>
              <a:t>Apps can also initiate broadcasts to let other apps know some events, for example, some data has been downloaded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4120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526CB6-A4EA-4B57-8F03-5394C6F0A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Content Providers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A1A3DA-BC9B-4A42-B907-9131C40E4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Manage a shared set of app data that you can store in the file system, in a SQLite database, on the web, or on any other persistent storage location</a:t>
            </a:r>
          </a:p>
          <a:p>
            <a:r>
              <a:rPr lang="en-US" altLang="zh-TW" dirty="0"/>
              <a:t>Other apps can query or modify the data if the content provider allows it</a:t>
            </a:r>
          </a:p>
          <a:p>
            <a:r>
              <a:rPr lang="en-US" altLang="zh-TW" dirty="0"/>
              <a:t>For example, the Android system provides a content provider that manages the user's contact information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5022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A1D0BF-D03E-454B-BA34-D018F5404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Binding vs. View Binding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897BDB-A7CE-41BA-9B9D-0CF413452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Data binding</a:t>
            </a:r>
          </a:p>
          <a:p>
            <a:pPr lvl="1"/>
            <a:r>
              <a:rPr lang="en-US" altLang="zh-TW" dirty="0"/>
              <a:t>Support layout variables to declare dynamic UI content</a:t>
            </a:r>
          </a:p>
          <a:p>
            <a:r>
              <a:rPr lang="en-US" altLang="zh-TW" dirty="0"/>
              <a:t>View binding</a:t>
            </a:r>
          </a:p>
          <a:p>
            <a:pPr lvl="1"/>
            <a:r>
              <a:rPr lang="en-US" altLang="zh-TW" dirty="0"/>
              <a:t>Don’t support layout variables</a:t>
            </a:r>
          </a:p>
          <a:p>
            <a:pPr lvl="1"/>
            <a:r>
              <a:rPr lang="en-US" altLang="zh-TW" dirty="0"/>
              <a:t>Need not use the &lt;layout&gt; tag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>
                <a:hlinkClick r:id="rId3"/>
              </a:rPr>
              <a:t>https://developer.android.com/topic/libraries/view-binding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GB" altLang="zh-TW" dirty="0">
                <a:hlinkClick r:id="rId4"/>
              </a:rPr>
              <a:t>https://betterprogramming.pub/exploring-viewbinding-in-depth-598925821e41</a:t>
            </a:r>
            <a:endParaRPr lang="en-GB" altLang="zh-TW" dirty="0"/>
          </a:p>
          <a:p>
            <a:pPr marL="201168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601459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6522</TotalTime>
  <Words>3390</Words>
  <Application>Microsoft Macintosh PowerPoint</Application>
  <PresentationFormat>寬螢幕</PresentationFormat>
  <Paragraphs>380</Paragraphs>
  <Slides>60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60</vt:i4>
      </vt:variant>
    </vt:vector>
  </HeadingPairs>
  <TitlesOfParts>
    <vt:vector size="67" baseType="lpstr">
      <vt:lpstr>inherit</vt:lpstr>
      <vt:lpstr>Arial</vt:lpstr>
      <vt:lpstr>Calibri</vt:lpstr>
      <vt:lpstr>Calibri Light</vt:lpstr>
      <vt:lpstr>Consolas</vt:lpstr>
      <vt:lpstr>Wingdings</vt:lpstr>
      <vt:lpstr>回顧</vt:lpstr>
      <vt:lpstr>Concepts of Android Programming using kotlin</vt:lpstr>
      <vt:lpstr>Outline</vt:lpstr>
      <vt:lpstr>APP Fundamentals</vt:lpstr>
      <vt:lpstr>APP Components</vt:lpstr>
      <vt:lpstr>Activities</vt:lpstr>
      <vt:lpstr>Services</vt:lpstr>
      <vt:lpstr>Broadcast Receivers</vt:lpstr>
      <vt:lpstr>Content Providers</vt:lpstr>
      <vt:lpstr>Data Binding vs. View Binding</vt:lpstr>
      <vt:lpstr>Data Binding vs. View Binding</vt:lpstr>
      <vt:lpstr>Data Binding in Activities</vt:lpstr>
      <vt:lpstr>View Binding in Activities</vt:lpstr>
      <vt:lpstr>Data Binding in Fragments</vt:lpstr>
      <vt:lpstr>View Binding in Fragments</vt:lpstr>
      <vt:lpstr>Activating Components</vt:lpstr>
      <vt:lpstr>Intent</vt:lpstr>
      <vt:lpstr>Intent Type</vt:lpstr>
      <vt:lpstr>Intent Structure</vt:lpstr>
      <vt:lpstr>Intent Example</vt:lpstr>
      <vt:lpstr>AndroidManifest.xml</vt:lpstr>
      <vt:lpstr>Intent Example</vt:lpstr>
      <vt:lpstr>AndroidManifest.xml</vt:lpstr>
      <vt:lpstr>More Implicit Intent Examples</vt:lpstr>
      <vt:lpstr>Passing Data Using Intents</vt:lpstr>
      <vt:lpstr>Passing Data Using Intents</vt:lpstr>
      <vt:lpstr>Passing Objects Using Intent</vt:lpstr>
      <vt:lpstr>Return Data Back using Intents</vt:lpstr>
      <vt:lpstr>Return Data Back using Intents</vt:lpstr>
      <vt:lpstr>Fragment</vt:lpstr>
      <vt:lpstr>Basic: Fragment</vt:lpstr>
      <vt:lpstr>What is a Fragment</vt:lpstr>
      <vt:lpstr>Static Loading</vt:lpstr>
      <vt:lpstr>Fragment’s Layout</vt:lpstr>
      <vt:lpstr>Main Layout</vt:lpstr>
      <vt:lpstr>Dynamic Adding</vt:lpstr>
      <vt:lpstr>MainActivity’s Code</vt:lpstr>
      <vt:lpstr>Fragment Management</vt:lpstr>
      <vt:lpstr>Explain: FrameLayout</vt:lpstr>
      <vt:lpstr>Navigation Architecture Component</vt:lpstr>
      <vt:lpstr>Passing Data Between Fragments</vt:lpstr>
      <vt:lpstr>MVC (Model-View-Control)</vt:lpstr>
      <vt:lpstr>MVP (Model-View-Presenter)</vt:lpstr>
      <vt:lpstr>MVVM (Model-View-ViewModel)</vt:lpstr>
      <vt:lpstr>ViewModel Lifecycle</vt:lpstr>
      <vt:lpstr>Summary</vt:lpstr>
      <vt:lpstr>Summary</vt:lpstr>
      <vt:lpstr>ViewModel</vt:lpstr>
      <vt:lpstr>ViewModel.Factory</vt:lpstr>
      <vt:lpstr>ViewModel.Factory</vt:lpstr>
      <vt:lpstr>Factory Method Design</vt:lpstr>
      <vt:lpstr>LiveData and LiveData observers</vt:lpstr>
      <vt:lpstr>LiveData</vt:lpstr>
      <vt:lpstr>Summary</vt:lpstr>
      <vt:lpstr>LiveData Example</vt:lpstr>
      <vt:lpstr>LiveData Example</vt:lpstr>
      <vt:lpstr>LiveData Example (Improve)</vt:lpstr>
      <vt:lpstr>Combine LiveData and DataBinding</vt:lpstr>
      <vt:lpstr>Combine LiveData and DataBinding</vt:lpstr>
      <vt:lpstr>Explain: Binding Expression language</vt:lpstr>
      <vt:lpstr>Shared ViewModel among Fragments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Programming using kotlin</dc:title>
  <dc:creator>ShouChih Lo</dc:creator>
  <cp:lastModifiedBy>羅壽之</cp:lastModifiedBy>
  <cp:revision>119</cp:revision>
  <dcterms:created xsi:type="dcterms:W3CDTF">2020-03-10T02:47:30Z</dcterms:created>
  <dcterms:modified xsi:type="dcterms:W3CDTF">2021-05-01T08:06:05Z</dcterms:modified>
</cp:coreProperties>
</file>