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424" r:id="rId3"/>
    <p:sldId id="425" r:id="rId4"/>
    <p:sldId id="426" r:id="rId5"/>
    <p:sldId id="427" r:id="rId6"/>
    <p:sldId id="428" r:id="rId7"/>
    <p:sldId id="430" r:id="rId8"/>
    <p:sldId id="429" r:id="rId9"/>
    <p:sldId id="431" r:id="rId10"/>
    <p:sldId id="432" r:id="rId11"/>
    <p:sldId id="433" r:id="rId12"/>
    <p:sldId id="375" r:id="rId13"/>
    <p:sldId id="376" r:id="rId14"/>
    <p:sldId id="374" r:id="rId15"/>
    <p:sldId id="377" r:id="rId16"/>
    <p:sldId id="378" r:id="rId17"/>
    <p:sldId id="379" r:id="rId18"/>
    <p:sldId id="380" r:id="rId19"/>
    <p:sldId id="434" r:id="rId20"/>
    <p:sldId id="435" r:id="rId21"/>
    <p:sldId id="436" r:id="rId22"/>
    <p:sldId id="438" r:id="rId23"/>
    <p:sldId id="437" r:id="rId24"/>
    <p:sldId id="43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2C818-2B7A-410C-9196-CFB2945D06A4}" v="21" dt="2021-04-25T14:20:5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5894" autoAdjust="0"/>
  </p:normalViewPr>
  <p:slideViewPr>
    <p:cSldViewPr snapToGrid="0">
      <p:cViewPr varScale="1">
        <p:scale>
          <a:sx n="56" d="100"/>
          <a:sy n="56" d="100"/>
        </p:scale>
        <p:origin x="15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30"/>
    </p:cViewPr>
  </p:notesTextViewPr>
  <p:sorterViewPr>
    <p:cViewPr>
      <p:scale>
        <a:sx n="100" d="100"/>
        <a:sy n="100" d="100"/>
      </p:scale>
      <p:origin x="0" y="-128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Chih Lo" userId="f5f2298a6b76f539" providerId="LiveId" clId="{DD7495F8-1792-4674-BDD6-7428CDA496E2}"/>
    <pc:docChg chg="custSel addSld modSld">
      <pc:chgData name="ShouChih Lo" userId="f5f2298a6b76f539" providerId="LiveId" clId="{DD7495F8-1792-4674-BDD6-7428CDA496E2}" dt="2020-12-08T03:24:12.318" v="261" actId="1076"/>
      <pc:docMkLst>
        <pc:docMk/>
      </pc:docMkLst>
      <pc:sldChg chg="modNotesTx">
        <pc:chgData name="ShouChih Lo" userId="f5f2298a6b76f539" providerId="LiveId" clId="{DD7495F8-1792-4674-BDD6-7428CDA496E2}" dt="2020-12-07T12:50:05.079" v="12" actId="20577"/>
        <pc:sldMkLst>
          <pc:docMk/>
          <pc:sldMk cId="2836198779" sldId="379"/>
        </pc:sldMkLst>
      </pc:sldChg>
      <pc:sldChg chg="modSp modNotesTx">
        <pc:chgData name="ShouChih Lo" userId="f5f2298a6b76f539" providerId="LiveId" clId="{DD7495F8-1792-4674-BDD6-7428CDA496E2}" dt="2020-12-07T13:11:39.688" v="69" actId="20577"/>
        <pc:sldMkLst>
          <pc:docMk/>
          <pc:sldMk cId="1113373560" sldId="434"/>
        </pc:sldMkLst>
        <pc:spChg chg="mod">
          <ac:chgData name="ShouChih Lo" userId="f5f2298a6b76f539" providerId="LiveId" clId="{DD7495F8-1792-4674-BDD6-7428CDA496E2}" dt="2020-12-07T13:10:43.813" v="31" actId="20577"/>
          <ac:spMkLst>
            <pc:docMk/>
            <pc:sldMk cId="1113373560" sldId="434"/>
            <ac:spMk id="2" creationId="{F4B371FF-53CB-4F8B-8D28-69CF17DBA770}"/>
          </ac:spMkLst>
        </pc:spChg>
      </pc:sldChg>
      <pc:sldChg chg="modSp">
        <pc:chgData name="ShouChih Lo" userId="f5f2298a6b76f539" providerId="LiveId" clId="{DD7495F8-1792-4674-BDD6-7428CDA496E2}" dt="2020-12-07T13:10:53.087" v="44" actId="20577"/>
        <pc:sldMkLst>
          <pc:docMk/>
          <pc:sldMk cId="2086108700" sldId="435"/>
        </pc:sldMkLst>
        <pc:spChg chg="mod">
          <ac:chgData name="ShouChih Lo" userId="f5f2298a6b76f539" providerId="LiveId" clId="{DD7495F8-1792-4674-BDD6-7428CDA496E2}" dt="2020-12-07T13:10:53.087" v="44" actId="20577"/>
          <ac:spMkLst>
            <pc:docMk/>
            <pc:sldMk cId="2086108700" sldId="435"/>
            <ac:spMk id="2" creationId="{2E43A618-2E17-4225-89DC-DF5976280B72}"/>
          </ac:spMkLst>
        </pc:spChg>
      </pc:sldChg>
      <pc:sldChg chg="modSp add">
        <pc:chgData name="ShouChih Lo" userId="f5f2298a6b76f539" providerId="LiveId" clId="{DD7495F8-1792-4674-BDD6-7428CDA496E2}" dt="2020-12-08T03:23:19.864" v="228" actId="20577"/>
        <pc:sldMkLst>
          <pc:docMk/>
          <pc:sldMk cId="3844300241" sldId="437"/>
        </pc:sldMkLst>
        <pc:spChg chg="mod">
          <ac:chgData name="ShouChih Lo" userId="f5f2298a6b76f539" providerId="LiveId" clId="{DD7495F8-1792-4674-BDD6-7428CDA496E2}" dt="2020-12-08T03:18:21.968" v="155" actId="20577"/>
          <ac:spMkLst>
            <pc:docMk/>
            <pc:sldMk cId="3844300241" sldId="437"/>
            <ac:spMk id="2" creationId="{87291157-7B92-4935-B35A-11227E2791BE}"/>
          </ac:spMkLst>
        </pc:spChg>
        <pc:spChg chg="mod">
          <ac:chgData name="ShouChih Lo" userId="f5f2298a6b76f539" providerId="LiveId" clId="{DD7495F8-1792-4674-BDD6-7428CDA496E2}" dt="2020-12-08T03:23:19.864" v="228" actId="20577"/>
          <ac:spMkLst>
            <pc:docMk/>
            <pc:sldMk cId="3844300241" sldId="437"/>
            <ac:spMk id="3" creationId="{6D387881-2B66-43BF-9EC9-66C560F5C204}"/>
          </ac:spMkLst>
        </pc:spChg>
      </pc:sldChg>
      <pc:sldChg chg="modSp add">
        <pc:chgData name="ShouChih Lo" userId="f5f2298a6b76f539" providerId="LiveId" clId="{DD7495F8-1792-4674-BDD6-7428CDA496E2}" dt="2020-12-08T03:17:13.631" v="144" actId="20577"/>
        <pc:sldMkLst>
          <pc:docMk/>
          <pc:sldMk cId="984844446" sldId="438"/>
        </pc:sldMkLst>
        <pc:spChg chg="mod">
          <ac:chgData name="ShouChih Lo" userId="f5f2298a6b76f539" providerId="LiveId" clId="{DD7495F8-1792-4674-BDD6-7428CDA496E2}" dt="2020-12-08T03:04:18.499" v="98" actId="20577"/>
          <ac:spMkLst>
            <pc:docMk/>
            <pc:sldMk cId="984844446" sldId="438"/>
            <ac:spMk id="2" creationId="{62348E8B-389C-4CCD-BA68-5FA32E8D6D22}"/>
          </ac:spMkLst>
        </pc:spChg>
        <pc:spChg chg="mod">
          <ac:chgData name="ShouChih Lo" userId="f5f2298a6b76f539" providerId="LiveId" clId="{DD7495F8-1792-4674-BDD6-7428CDA496E2}" dt="2020-12-08T03:17:13.631" v="144" actId="20577"/>
          <ac:spMkLst>
            <pc:docMk/>
            <pc:sldMk cId="984844446" sldId="438"/>
            <ac:spMk id="3" creationId="{D6A28E88-55EF-4ABE-8C72-070219E39BAD}"/>
          </ac:spMkLst>
        </pc:spChg>
      </pc:sldChg>
      <pc:sldChg chg="addSp delSp modSp add">
        <pc:chgData name="ShouChih Lo" userId="f5f2298a6b76f539" providerId="LiveId" clId="{DD7495F8-1792-4674-BDD6-7428CDA496E2}" dt="2020-12-08T03:24:12.318" v="261" actId="1076"/>
        <pc:sldMkLst>
          <pc:docMk/>
          <pc:sldMk cId="2070862844" sldId="439"/>
        </pc:sldMkLst>
        <pc:spChg chg="mod">
          <ac:chgData name="ShouChih Lo" userId="f5f2298a6b76f539" providerId="LiveId" clId="{DD7495F8-1792-4674-BDD6-7428CDA496E2}" dt="2020-12-08T03:23:41.821" v="257" actId="20577"/>
          <ac:spMkLst>
            <pc:docMk/>
            <pc:sldMk cId="2070862844" sldId="439"/>
            <ac:spMk id="2" creationId="{A316D742-8565-486D-B4D4-74AF0100CEFD}"/>
          </ac:spMkLst>
        </pc:spChg>
        <pc:spChg chg="del">
          <ac:chgData name="ShouChih Lo" userId="f5f2298a6b76f539" providerId="LiveId" clId="{DD7495F8-1792-4674-BDD6-7428CDA496E2}" dt="2020-12-08T03:24:05.985" v="258" actId="478"/>
          <ac:spMkLst>
            <pc:docMk/>
            <pc:sldMk cId="2070862844" sldId="439"/>
            <ac:spMk id="3" creationId="{7842F502-9892-47CE-9294-CFACB60564EB}"/>
          </ac:spMkLst>
        </pc:spChg>
        <pc:picChg chg="add mod">
          <ac:chgData name="ShouChih Lo" userId="f5f2298a6b76f539" providerId="LiveId" clId="{DD7495F8-1792-4674-BDD6-7428CDA496E2}" dt="2020-12-08T03:24:12.318" v="261" actId="1076"/>
          <ac:picMkLst>
            <pc:docMk/>
            <pc:sldMk cId="2070862844" sldId="439"/>
            <ac:picMk id="1026" creationId="{F54C6B97-782C-4BEB-A8E6-26F578BCB0EB}"/>
          </ac:picMkLst>
        </pc:picChg>
      </pc:sldChg>
    </pc:docChg>
  </pc:docChgLst>
  <pc:docChgLst>
    <pc:chgData name="ShouChih Lo" userId="f5f2298a6b76f539" providerId="LiveId" clId="{4302C818-2B7A-410C-9196-CFB2945D06A4}"/>
    <pc:docChg chg="custSel modSld">
      <pc:chgData name="ShouChih Lo" userId="f5f2298a6b76f539" providerId="LiveId" clId="{4302C818-2B7A-410C-9196-CFB2945D06A4}" dt="2021-04-25T14:20:53.428" v="1004" actId="1076"/>
      <pc:docMkLst>
        <pc:docMk/>
      </pc:docMkLst>
      <pc:sldChg chg="addSp delSp modSp mod modNotesTx">
        <pc:chgData name="ShouChih Lo" userId="f5f2298a6b76f539" providerId="LiveId" clId="{4302C818-2B7A-410C-9196-CFB2945D06A4}" dt="2021-04-22T15:01:46.831" v="497" actId="20577"/>
        <pc:sldMkLst>
          <pc:docMk/>
          <pc:sldMk cId="3525349988" sldId="377"/>
        </pc:sldMkLst>
        <pc:spChg chg="add mod">
          <ac:chgData name="ShouChih Lo" userId="f5f2298a6b76f539" providerId="LiveId" clId="{4302C818-2B7A-410C-9196-CFB2945D06A4}" dt="2021-04-22T13:57:50.122" v="87" actId="14100"/>
          <ac:spMkLst>
            <pc:docMk/>
            <pc:sldMk cId="3525349988" sldId="377"/>
            <ac:spMk id="6" creationId="{70490B81-7C9D-4589-8B04-C824A5B67911}"/>
          </ac:spMkLst>
        </pc:spChg>
        <pc:spChg chg="add del">
          <ac:chgData name="ShouChih Lo" userId="f5f2298a6b76f539" providerId="LiveId" clId="{4302C818-2B7A-410C-9196-CFB2945D06A4}" dt="2021-04-22T13:56:43.077" v="21"/>
          <ac:spMkLst>
            <pc:docMk/>
            <pc:sldMk cId="3525349988" sldId="377"/>
            <ac:spMk id="7" creationId="{218004BA-3A58-4EB6-A329-55603185432F}"/>
          </ac:spMkLst>
        </pc:spChg>
      </pc:sldChg>
      <pc:sldChg chg="modSp mod modNotesTx">
        <pc:chgData name="ShouChih Lo" userId="f5f2298a6b76f539" providerId="LiveId" clId="{4302C818-2B7A-410C-9196-CFB2945D06A4}" dt="2021-04-22T15:02:47.607" v="548" actId="20577"/>
        <pc:sldMkLst>
          <pc:docMk/>
          <pc:sldMk cId="3061652467" sldId="378"/>
        </pc:sldMkLst>
        <pc:spChg chg="mod">
          <ac:chgData name="ShouChih Lo" userId="f5f2298a6b76f539" providerId="LiveId" clId="{4302C818-2B7A-410C-9196-CFB2945D06A4}" dt="2021-04-22T15:02:03.536" v="503" actId="20577"/>
          <ac:spMkLst>
            <pc:docMk/>
            <pc:sldMk cId="3061652467" sldId="378"/>
            <ac:spMk id="4" creationId="{F11C0764-40C8-4D98-A2C0-923EAA07E43E}"/>
          </ac:spMkLst>
        </pc:spChg>
      </pc:sldChg>
      <pc:sldChg chg="addSp modSp mod">
        <pc:chgData name="ShouChih Lo" userId="f5f2298a6b76f539" providerId="LiveId" clId="{4302C818-2B7A-410C-9196-CFB2945D06A4}" dt="2021-04-22T14:19:40.665" v="274" actId="20577"/>
        <pc:sldMkLst>
          <pc:docMk/>
          <pc:sldMk cId="2836198779" sldId="379"/>
        </pc:sldMkLst>
        <pc:spChg chg="add mod">
          <ac:chgData name="ShouChih Lo" userId="f5f2298a6b76f539" providerId="LiveId" clId="{4302C818-2B7A-410C-9196-CFB2945D06A4}" dt="2021-04-22T14:17:08.235" v="251" actId="14100"/>
          <ac:spMkLst>
            <pc:docMk/>
            <pc:sldMk cId="2836198779" sldId="379"/>
            <ac:spMk id="2" creationId="{7876FDF7-F9B4-4BB9-85A8-72F51919FE95}"/>
          </ac:spMkLst>
        </pc:spChg>
        <pc:spChg chg="mod">
          <ac:chgData name="ShouChih Lo" userId="f5f2298a6b76f539" providerId="LiveId" clId="{4302C818-2B7A-410C-9196-CFB2945D06A4}" dt="2021-04-22T14:19:40.665" v="274" actId="20577"/>
          <ac:spMkLst>
            <pc:docMk/>
            <pc:sldMk cId="2836198779" sldId="379"/>
            <ac:spMk id="4" creationId="{7364256A-73BD-44DC-B661-DDE1471EF5BB}"/>
          </ac:spMkLst>
        </pc:spChg>
      </pc:sldChg>
      <pc:sldChg chg="addSp modSp mod">
        <pc:chgData name="ShouChih Lo" userId="f5f2298a6b76f539" providerId="LiveId" clId="{4302C818-2B7A-410C-9196-CFB2945D06A4}" dt="2021-04-24T03:24:49.570" v="957" actId="14100"/>
        <pc:sldMkLst>
          <pc:docMk/>
          <pc:sldMk cId="4022119880" sldId="380"/>
        </pc:sldMkLst>
        <pc:spChg chg="add mod">
          <ac:chgData name="ShouChih Lo" userId="f5f2298a6b76f539" providerId="LiveId" clId="{4302C818-2B7A-410C-9196-CFB2945D06A4}" dt="2021-04-22T15:06:23.719" v="603" actId="255"/>
          <ac:spMkLst>
            <pc:docMk/>
            <pc:sldMk cId="4022119880" sldId="380"/>
            <ac:spMk id="2" creationId="{776AB116-DE3F-41A3-AA8E-7B5F5EB4A8E2}"/>
          </ac:spMkLst>
        </pc:spChg>
        <pc:spChg chg="mod">
          <ac:chgData name="ShouChih Lo" userId="f5f2298a6b76f539" providerId="LiveId" clId="{4302C818-2B7A-410C-9196-CFB2945D06A4}" dt="2021-04-24T03:24:49.570" v="957" actId="14100"/>
          <ac:spMkLst>
            <pc:docMk/>
            <pc:sldMk cId="4022119880" sldId="380"/>
            <ac:spMk id="4" creationId="{6CCA1B14-2AE4-4449-9452-E45BF8D4E1A9}"/>
          </ac:spMkLst>
        </pc:spChg>
      </pc:sldChg>
      <pc:sldChg chg="modNotesTx">
        <pc:chgData name="ShouChih Lo" userId="f5f2298a6b76f539" providerId="LiveId" clId="{4302C818-2B7A-410C-9196-CFB2945D06A4}" dt="2021-04-24T01:43:14.831" v="778"/>
        <pc:sldMkLst>
          <pc:docMk/>
          <pc:sldMk cId="805617039" sldId="425"/>
        </pc:sldMkLst>
      </pc:sldChg>
      <pc:sldChg chg="addSp modSp mod">
        <pc:chgData name="ShouChih Lo" userId="f5f2298a6b76f539" providerId="LiveId" clId="{4302C818-2B7A-410C-9196-CFB2945D06A4}" dt="2021-04-25T14:18:55.708" v="999" actId="14100"/>
        <pc:sldMkLst>
          <pc:docMk/>
          <pc:sldMk cId="981305158" sldId="427"/>
        </pc:sldMkLst>
        <pc:spChg chg="mod">
          <ac:chgData name="ShouChih Lo" userId="f5f2298a6b76f539" providerId="LiveId" clId="{4302C818-2B7A-410C-9196-CFB2945D06A4}" dt="2021-04-25T14:18:49.769" v="997" actId="1076"/>
          <ac:spMkLst>
            <pc:docMk/>
            <pc:sldMk cId="981305158" sldId="427"/>
            <ac:spMk id="3" creationId="{1C108906-0C13-4539-BF7A-365C61BF434B}"/>
          </ac:spMkLst>
        </pc:spChg>
        <pc:spChg chg="add mod">
          <ac:chgData name="ShouChih Lo" userId="f5f2298a6b76f539" providerId="LiveId" clId="{4302C818-2B7A-410C-9196-CFB2945D06A4}" dt="2021-04-25T14:18:55.708" v="999" actId="14100"/>
          <ac:spMkLst>
            <pc:docMk/>
            <pc:sldMk cId="981305158" sldId="427"/>
            <ac:spMk id="4" creationId="{8A690A18-BEBE-4A7C-B545-00343447CB51}"/>
          </ac:spMkLst>
        </pc:spChg>
      </pc:sldChg>
      <pc:sldChg chg="modSp">
        <pc:chgData name="ShouChih Lo" userId="f5f2298a6b76f539" providerId="LiveId" clId="{4302C818-2B7A-410C-9196-CFB2945D06A4}" dt="2021-04-25T14:20:33.493" v="1002" actId="1076"/>
        <pc:sldMkLst>
          <pc:docMk/>
          <pc:sldMk cId="1341887726" sldId="432"/>
        </pc:sldMkLst>
        <pc:spChg chg="mod">
          <ac:chgData name="ShouChih Lo" userId="f5f2298a6b76f539" providerId="LiveId" clId="{4302C818-2B7A-410C-9196-CFB2945D06A4}" dt="2021-04-25T14:20:33.493" v="1002" actId="1076"/>
          <ac:spMkLst>
            <pc:docMk/>
            <pc:sldMk cId="1341887726" sldId="432"/>
            <ac:spMk id="4" creationId="{3C52C19B-ED19-4D70-9052-D21008C5A30B}"/>
          </ac:spMkLst>
        </pc:spChg>
      </pc:sldChg>
      <pc:sldChg chg="modSp">
        <pc:chgData name="ShouChih Lo" userId="f5f2298a6b76f539" providerId="LiveId" clId="{4302C818-2B7A-410C-9196-CFB2945D06A4}" dt="2021-04-25T14:20:53.428" v="1004" actId="1076"/>
        <pc:sldMkLst>
          <pc:docMk/>
          <pc:sldMk cId="1012285102" sldId="433"/>
        </pc:sldMkLst>
        <pc:spChg chg="mod">
          <ac:chgData name="ShouChih Lo" userId="f5f2298a6b76f539" providerId="LiveId" clId="{4302C818-2B7A-410C-9196-CFB2945D06A4}" dt="2021-04-25T14:20:53.428" v="1004" actId="1076"/>
          <ac:spMkLst>
            <pc:docMk/>
            <pc:sldMk cId="1012285102" sldId="433"/>
            <ac:spMk id="4" creationId="{AAB23D8D-F313-445F-ACC4-C94CA3D05609}"/>
          </ac:spMkLst>
        </pc:spChg>
      </pc:sldChg>
      <pc:sldChg chg="addSp modSp mod">
        <pc:chgData name="ShouChih Lo" userId="f5f2298a6b76f539" providerId="LiveId" clId="{4302C818-2B7A-410C-9196-CFB2945D06A4}" dt="2021-04-24T08:08:41.615" v="965" actId="20577"/>
        <pc:sldMkLst>
          <pc:docMk/>
          <pc:sldMk cId="1113373560" sldId="434"/>
        </pc:sldMkLst>
        <pc:spChg chg="mod">
          <ac:chgData name="ShouChih Lo" userId="f5f2298a6b76f539" providerId="LiveId" clId="{4302C818-2B7A-410C-9196-CFB2945D06A4}" dt="2021-04-24T08:08:41.615" v="965" actId="20577"/>
          <ac:spMkLst>
            <pc:docMk/>
            <pc:sldMk cId="1113373560" sldId="434"/>
            <ac:spMk id="4" creationId="{67B49569-D472-4DCD-A841-4B3DAF7AFDF0}"/>
          </ac:spMkLst>
        </pc:spChg>
        <pc:spChg chg="mod">
          <ac:chgData name="ShouChih Lo" userId="f5f2298a6b76f539" providerId="LiveId" clId="{4302C818-2B7A-410C-9196-CFB2945D06A4}" dt="2021-04-22T15:10:08.689" v="661" actId="14100"/>
          <ac:spMkLst>
            <pc:docMk/>
            <pc:sldMk cId="1113373560" sldId="434"/>
            <ac:spMk id="5" creationId="{C8DF9A7A-EC79-4AFF-BC01-8F9D5D6DA5BD}"/>
          </ac:spMkLst>
        </pc:spChg>
        <pc:spChg chg="add mod">
          <ac:chgData name="ShouChih Lo" userId="f5f2298a6b76f539" providerId="LiveId" clId="{4302C818-2B7A-410C-9196-CFB2945D06A4}" dt="2021-04-22T15:10:00.466" v="660" actId="14100"/>
          <ac:spMkLst>
            <pc:docMk/>
            <pc:sldMk cId="1113373560" sldId="434"/>
            <ac:spMk id="6" creationId="{70CBFE7C-FDBA-4559-AC86-8DAA31D56D93}"/>
          </ac:spMkLst>
        </pc:spChg>
      </pc:sldChg>
      <pc:sldChg chg="modSp modNotesTx">
        <pc:chgData name="ShouChih Lo" userId="f5f2298a6b76f539" providerId="LiveId" clId="{4302C818-2B7A-410C-9196-CFB2945D06A4}" dt="2021-04-22T15:12:20.308" v="777" actId="20577"/>
        <pc:sldMkLst>
          <pc:docMk/>
          <pc:sldMk cId="2086108700" sldId="435"/>
        </pc:sldMkLst>
        <pc:spChg chg="mod">
          <ac:chgData name="ShouChih Lo" userId="f5f2298a6b76f539" providerId="LiveId" clId="{4302C818-2B7A-410C-9196-CFB2945D06A4}" dt="2021-04-22T15:10:40.650" v="664" actId="1076"/>
          <ac:spMkLst>
            <pc:docMk/>
            <pc:sldMk cId="2086108700" sldId="435"/>
            <ac:spMk id="5" creationId="{590CCD9A-483F-4BDB-8550-7C95DC40F645}"/>
          </ac:spMkLst>
        </pc:spChg>
      </pc:sldChg>
      <pc:sldChg chg="modSp mod">
        <pc:chgData name="ShouChih Lo" userId="f5f2298a6b76f539" providerId="LiveId" clId="{4302C818-2B7A-410C-9196-CFB2945D06A4}" dt="2021-04-24T08:08:55.921" v="974" actId="5793"/>
        <pc:sldMkLst>
          <pc:docMk/>
          <pc:sldMk cId="2131005532" sldId="436"/>
        </pc:sldMkLst>
        <pc:spChg chg="mod">
          <ac:chgData name="ShouChih Lo" userId="f5f2298a6b76f539" providerId="LiveId" clId="{4302C818-2B7A-410C-9196-CFB2945D06A4}" dt="2021-04-24T08:08:55.921" v="974" actId="5793"/>
          <ac:spMkLst>
            <pc:docMk/>
            <pc:sldMk cId="2131005532" sldId="436"/>
            <ac:spMk id="4" creationId="{A5C023D7-78E2-44C0-BFB5-28D7D954BABD}"/>
          </ac:spMkLst>
        </pc:spChg>
        <pc:spChg chg="mod">
          <ac:chgData name="ShouChih Lo" userId="f5f2298a6b76f539" providerId="LiveId" clId="{4302C818-2B7A-410C-9196-CFB2945D06A4}" dt="2021-04-22T15:11:00.281" v="666" actId="14100"/>
          <ac:spMkLst>
            <pc:docMk/>
            <pc:sldMk cId="2131005532" sldId="436"/>
            <ac:spMk id="5" creationId="{87D01EC0-D127-46D4-8FCD-99E99DBDDCE0}"/>
          </ac:spMkLst>
        </pc:spChg>
      </pc:sldChg>
    </pc:docChg>
  </pc:docChgLst>
  <pc:docChgLst>
    <pc:chgData name="ShouChih Lo" userId="f5f2298a6b76f539" providerId="LiveId" clId="{A880004D-3315-4F5E-9D70-DDA831EB0717}"/>
    <pc:docChg chg="modSld">
      <pc:chgData name="ShouChih Lo" userId="f5f2298a6b76f539" providerId="LiveId" clId="{A880004D-3315-4F5E-9D70-DDA831EB0717}" dt="2020-12-07T08:17:20.756" v="1" actId="113"/>
      <pc:docMkLst>
        <pc:docMk/>
      </pc:docMkLst>
      <pc:sldChg chg="modSp">
        <pc:chgData name="ShouChih Lo" userId="f5f2298a6b76f539" providerId="LiveId" clId="{A880004D-3315-4F5E-9D70-DDA831EB0717}" dt="2020-12-07T08:17:20.756" v="1" actId="113"/>
        <pc:sldMkLst>
          <pc:docMk/>
          <pc:sldMk cId="3061652467" sldId="378"/>
        </pc:sldMkLst>
        <pc:spChg chg="mod">
          <ac:chgData name="ShouChih Lo" userId="f5f2298a6b76f539" providerId="LiveId" clId="{A880004D-3315-4F5E-9D70-DDA831EB0717}" dt="2020-12-07T08:17:20.756" v="1" actId="113"/>
          <ac:spMkLst>
            <pc:docMk/>
            <pc:sldMk cId="3061652467" sldId="378"/>
            <ac:spMk id="4" creationId="{F11C0764-40C8-4D98-A2C0-923EAA07E4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4A4E-8907-4469-896B-C57BD2CDAA1F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165ED-987F-4D60-901C-805A68ED8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6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getSharedPreferences(java.lang.String,%20int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reference/android/app/Activity" TargetMode="External"/><Relationship Id="rId5" Type="http://schemas.openxmlformats.org/officeDocument/2006/relationships/hyperlink" Target="https://developer.android.com/reference/android/app/Activity#getPreferences(int)" TargetMode="External"/><Relationship Id="rId4" Type="http://schemas.openxmlformats.org/officeDocument/2006/relationships/hyperlink" Target="https://developer.android.com/reference/android/content/Con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typecas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02124"/>
                </a:solidFill>
                <a:effectLst/>
                <a:latin typeface="Roboto"/>
                <a:hlinkClick r:id="rId3"/>
              </a:rPr>
              <a:t>getSharedPreferences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  <a:hlinkClick r:id="rId3"/>
              </a:rPr>
              <a:t>()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</a:rPr>
              <a:t> — Use this if you need multiple shared preference files identified by name, which you specify with the first parameter. You can call this from any 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  <a:hlinkClick r:id="rId4"/>
              </a:rPr>
              <a:t>Context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</a:rPr>
              <a:t> in your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02124"/>
                </a:solidFill>
                <a:effectLst/>
                <a:latin typeface="Roboto"/>
                <a:hlinkClick r:id="rId5"/>
              </a:rPr>
              <a:t>getPreferences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  <a:hlinkClick r:id="rId5"/>
              </a:rPr>
              <a:t>()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</a:rPr>
              <a:t> — Use this from an 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  <a:hlinkClick r:id="rId6"/>
              </a:rPr>
              <a:t>Activity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/>
              </a:rPr>
              <a:t> if you need to use only one shared preference file for the activity. Because this retrieves a default shared preference file that belongs to the activity, you don't need to supply a name.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2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5C5C5C"/>
                </a:solidFill>
                <a:effectLst/>
                <a:latin typeface="Roboto"/>
              </a:rPr>
              <a:t>no arguments to </a:t>
            </a:r>
            <a:r>
              <a:rPr lang="en-US" altLang="zh-TW" dirty="0"/>
              <a:t>@Entity</a:t>
            </a:r>
            <a:r>
              <a:rPr lang="en-US" altLang="zh-TW" b="0" i="0" dirty="0">
                <a:solidFill>
                  <a:srgbClr val="5C5C5C"/>
                </a:solidFill>
                <a:effectLst/>
                <a:latin typeface="Roboto"/>
              </a:rPr>
              <a:t>, the table name will be the same as the class.</a:t>
            </a:r>
          </a:p>
          <a:p>
            <a:endParaRPr lang="en-US" altLang="zh-TW" b="0" i="0" dirty="0">
              <a:solidFill>
                <a:srgbClr val="5C5C5C"/>
              </a:solidFill>
              <a:effectLst/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(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@PrimaryKey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autoGenerate =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//construct one user by specifying three data members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Long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"user_name"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//customized column field name</a:t>
            </a:r>
            <a:b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79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insertUser(user: User)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//without specifying the return value (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rawId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C53929"/>
              </a:solidFill>
              <a:effectLst/>
            </a:endParaRPr>
          </a:p>
          <a:p>
            <a:endParaRPr lang="en-US" altLang="zh-TW" dirty="0">
              <a:solidFill>
                <a:srgbClr val="C53929"/>
              </a:solidFill>
              <a:effectLst/>
            </a:endParaRPr>
          </a:p>
          <a:p>
            <a:r>
              <a:rPr lang="en-US" altLang="zh-TW" dirty="0">
                <a:solidFill>
                  <a:srgbClr val="C53929"/>
                </a:solidFill>
                <a:effectLst/>
              </a:rPr>
              <a:t>@Insert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</a:t>
            </a:r>
            <a:r>
              <a:rPr lang="en-US" altLang="zh-TW" dirty="0">
                <a:solidFill>
                  <a:srgbClr val="3B78E7"/>
                </a:solidFill>
                <a:effectLst/>
              </a:rPr>
              <a:t>fun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insertBothUsers</a:t>
            </a:r>
            <a:r>
              <a:rPr lang="en-US" altLang="zh-TW" dirty="0">
                <a:effectLst/>
              </a:rPr>
              <a:t>(user</a:t>
            </a:r>
            <a:r>
              <a:rPr lang="en-US" altLang="zh-TW" dirty="0">
                <a:solidFill>
                  <a:srgbClr val="C53929"/>
                </a:solidFill>
                <a:effectLst/>
              </a:rPr>
              <a:t>1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>
                <a:solidFill>
                  <a:srgbClr val="9C27B0"/>
                </a:solidFill>
                <a:effectLst/>
              </a:rPr>
              <a:t>User</a:t>
            </a:r>
            <a:r>
              <a:rPr lang="en-US" altLang="zh-TW" dirty="0">
                <a:effectLst/>
              </a:rPr>
              <a:t>, user</a:t>
            </a:r>
            <a:r>
              <a:rPr lang="en-US" altLang="zh-TW" dirty="0">
                <a:solidFill>
                  <a:srgbClr val="C53929"/>
                </a:solidFill>
                <a:effectLst/>
              </a:rPr>
              <a:t>2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>
                <a:solidFill>
                  <a:srgbClr val="9C27B0"/>
                </a:solidFill>
                <a:effectLst/>
              </a:rPr>
              <a:t>User</a:t>
            </a:r>
            <a:r>
              <a:rPr lang="en-US" altLang="zh-TW" dirty="0">
                <a:effectLst/>
              </a:rPr>
              <a:t>)</a:t>
            </a:r>
            <a:br>
              <a:rPr lang="en-US" altLang="zh-TW" dirty="0">
                <a:effectLst/>
              </a:rPr>
            </a:br>
            <a:br>
              <a:rPr lang="en-US" altLang="zh-TW" dirty="0">
                <a:effectLst/>
              </a:rPr>
            </a:br>
            <a:r>
              <a:rPr lang="en-US" altLang="zh-TW" dirty="0">
                <a:solidFill>
                  <a:srgbClr val="C53929"/>
                </a:solidFill>
                <a:effectLst/>
              </a:rPr>
              <a:t>@Insert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    </a:t>
            </a:r>
            <a:r>
              <a:rPr lang="en-US" altLang="zh-TW" dirty="0">
                <a:solidFill>
                  <a:srgbClr val="3B78E7"/>
                </a:solidFill>
                <a:effectLst/>
              </a:rPr>
              <a:t>fun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insertListOfUsers</a:t>
            </a:r>
            <a:r>
              <a:rPr lang="en-US" altLang="zh-TW" dirty="0">
                <a:effectLst/>
              </a:rPr>
              <a:t>(users: </a:t>
            </a:r>
            <a:r>
              <a:rPr lang="en-US" altLang="zh-TW" dirty="0">
                <a:solidFill>
                  <a:srgbClr val="9C27B0"/>
                </a:solidFill>
                <a:effectLst/>
              </a:rPr>
              <a:t>List</a:t>
            </a:r>
            <a:r>
              <a:rPr lang="en-US" altLang="zh-TW" dirty="0">
                <a:effectLst/>
              </a:rPr>
              <a:t>&lt;</a:t>
            </a:r>
            <a:r>
              <a:rPr lang="en-US" altLang="zh-TW" dirty="0">
                <a:solidFill>
                  <a:srgbClr val="9C27B0"/>
                </a:solidFill>
                <a:effectLst/>
              </a:rPr>
              <a:t>User</a:t>
            </a:r>
            <a:r>
              <a:rPr lang="en-US" altLang="zh-TW" dirty="0">
                <a:effectLst/>
              </a:rPr>
              <a:t>&gt;)</a:t>
            </a:r>
            <a:endParaRPr lang="en-US" altLang="zh-TW" dirty="0">
              <a:solidFill>
                <a:srgbClr val="4285F4"/>
              </a:solidFill>
              <a:effectLst/>
            </a:endParaRPr>
          </a:p>
          <a:p>
            <a:endParaRPr lang="en-US" altLang="zh-TW" dirty="0">
              <a:solidFill>
                <a:srgbClr val="4285F4"/>
              </a:solidFill>
              <a:effectLst/>
            </a:endParaRPr>
          </a:p>
          <a:p>
            <a:r>
              <a:rPr lang="en-US" altLang="zh-TW" dirty="0">
                <a:solidFill>
                  <a:srgbClr val="4285F4"/>
                </a:solidFill>
                <a:effectLst/>
              </a:rPr>
              <a:t>@Query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34A853"/>
                </a:solidFill>
                <a:effectLst/>
              </a:rPr>
              <a:t>“delete from User"</a:t>
            </a:r>
            <a:r>
              <a:rPr lang="en-US" altLang="zh-TW" dirty="0">
                <a:effectLst/>
              </a:rPr>
              <a:t>)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fun </a:t>
            </a:r>
            <a:r>
              <a:rPr lang="en-US" altLang="zh-TW" dirty="0" err="1">
                <a:effectLst/>
              </a:rPr>
              <a:t>deleteAllUser</a:t>
            </a:r>
            <a:r>
              <a:rPr lang="en-US" altLang="zh-TW" dirty="0">
                <a:effectLst/>
              </a:rPr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40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a volatile variable will never be cached, and all writes and reads will be done to and from the main memory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 current value of </a:t>
            </a:r>
            <a:r>
              <a:rPr lang="en-US" altLang="zh-TW" dirty="0"/>
              <a:t>INSTANCE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local variable </a:t>
            </a:r>
            <a:r>
              <a:rPr lang="en-US" altLang="zh-TW" dirty="0"/>
              <a:t>instance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to take advantage of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smart cast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only available to local variables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2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MainScope</a:t>
            </a:r>
            <a:r>
              <a:rPr lang="en-US" altLang="zh-TW" dirty="0"/>
              <a:t>: main 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57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return value is </a:t>
            </a:r>
            <a:r>
              <a:rPr lang="en-US" altLang="zh-TW" dirty="0" err="1"/>
              <a:t>LiveData</a:t>
            </a:r>
            <a:r>
              <a:rPr lang="en-US" altLang="zh-TW" dirty="0"/>
              <a:t>, suspend can be omitted (since the </a:t>
            </a:r>
            <a:r>
              <a:rPr lang="en-US" altLang="zh-TW" dirty="0" err="1"/>
              <a:t>roomdatabase</a:t>
            </a:r>
            <a:r>
              <a:rPr lang="en-US" altLang="zh-TW" dirty="0"/>
              <a:t> run jobs in background)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9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2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5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034E7-FE3B-4999-88B8-686763682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Persistence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A4F478-EE45-477C-B02A-4767991AC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Shou-Chih Lo</a:t>
            </a:r>
          </a:p>
          <a:p>
            <a:r>
              <a:rPr lang="en-US" altLang="zh-TW" dirty="0"/>
              <a:t>National dong </a:t>
            </a:r>
            <a:r>
              <a:rPr lang="en-US" altLang="zh-TW" dirty="0" err="1"/>
              <a:t>hwa</a:t>
            </a:r>
            <a:r>
              <a:rPr lang="en-US" altLang="zh-TW" dirty="0"/>
              <a:t> university</a:t>
            </a:r>
          </a:p>
          <a:p>
            <a:r>
              <a:rPr lang="en-US" altLang="zh-TW" dirty="0"/>
              <a:t>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80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C29FD-63F8-4292-B70A-BCED4113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File I/O Example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52C19B-ED19-4D70-9052-D21008C5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92" y="1737360"/>
            <a:ext cx="1020022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 =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.openRawResource(R.raw.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text_source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 = openFileOutput(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"text_dest.txt"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Context.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MODE_PRIVATE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= BufferedReader(InputStreamReader(fileIn))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= BufferedWriter(OutputStreamWriter(fileOut))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reader.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forEachLine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inBuffer.append(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.write(inBuffer.toString())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IOException)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e.printStackTrace()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8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CFB73-1972-4947-8FF9-F6E6BFD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File I/O Example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B23D8D-F313-445F-ACC4-C94CA3D0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01" y="1554639"/>
            <a:ext cx="1189299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 =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.openRawResource(+R.drawable.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binary_source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or val fileIn = resources.openRawResource(R.raw.binary_source)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 = openFileOutput(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"binary_dest.png"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Context.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MODE_PRIVATE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= BufferedInputStream(fileIn)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= BufferedOutputStream(fileOut)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inBuffer = ByteArray(fileIn.available())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//estimate the file size in bytes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reader.read(inBuffer)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writer.write(inBuffer)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IOException)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e.printStackTrace()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8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78C9-2561-4F4A-8E0D-E1169B80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Database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F33E8-F20B-45AD-A8A7-8FE04FCF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 databases store data in tables of rows and columns:</a:t>
            </a:r>
          </a:p>
          <a:p>
            <a:pPr lvl="1"/>
            <a:r>
              <a:rPr lang="en-US" altLang="zh-TW" dirty="0"/>
              <a:t>Each row contains one entity. The entity is identified by a unique ID (primary key)</a:t>
            </a:r>
          </a:p>
          <a:p>
            <a:pPr lvl="1"/>
            <a:r>
              <a:rPr lang="en-US" altLang="zh-TW" dirty="0"/>
              <a:t>Each column is identified by a name (field name) that is unique per table</a:t>
            </a:r>
          </a:p>
          <a:p>
            <a:r>
              <a:rPr lang="en-US" altLang="zh-TW" dirty="0"/>
              <a:t>SQLite is a lightweight SQL database 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5EE4BD-28A3-42F0-A9C8-62E1A7B2FB5F}"/>
              </a:ext>
            </a:extLst>
          </p:cNvPr>
          <p:cNvGrpSpPr/>
          <p:nvPr/>
        </p:nvGrpSpPr>
        <p:grpSpPr>
          <a:xfrm>
            <a:off x="5973417" y="3857414"/>
            <a:ext cx="4336707" cy="2208256"/>
            <a:chOff x="589081" y="3272009"/>
            <a:chExt cx="6431191" cy="3516818"/>
          </a:xfrm>
        </p:grpSpPr>
        <p:sp>
          <p:nvSpPr>
            <p:cNvPr id="4" name="流程圖: 磁碟 3">
              <a:extLst>
                <a:ext uri="{FF2B5EF4-FFF2-40B4-BE49-F238E27FC236}">
                  <a16:creationId xmlns:a16="http://schemas.microsoft.com/office/drawing/2014/main" id="{88357362-84E5-422A-97A4-4CF6A0F5BE44}"/>
                </a:ext>
              </a:extLst>
            </p:cNvPr>
            <p:cNvSpPr/>
            <p:nvPr/>
          </p:nvSpPr>
          <p:spPr>
            <a:xfrm>
              <a:off x="2411760" y="3861048"/>
              <a:ext cx="4608512" cy="22322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7D6BB9-DF74-4BF4-A35E-E94816C9BD92}"/>
                </a:ext>
              </a:extLst>
            </p:cNvPr>
            <p:cNvSpPr/>
            <p:nvPr/>
          </p:nvSpPr>
          <p:spPr>
            <a:xfrm>
              <a:off x="2699792" y="4869160"/>
              <a:ext cx="1728192" cy="72008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A2D10833-46DF-4788-8C3D-37406313F1D8}"/>
                </a:ext>
              </a:extLst>
            </p:cNvPr>
            <p:cNvCxnSpPr/>
            <p:nvPr/>
          </p:nvCxnSpPr>
          <p:spPr>
            <a:xfrm>
              <a:off x="2699792" y="5157192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DEA8C81-A266-43EE-981E-B0BB90A35A26}"/>
                </a:ext>
              </a:extLst>
            </p:cNvPr>
            <p:cNvCxnSpPr/>
            <p:nvPr/>
          </p:nvCxnSpPr>
          <p:spPr>
            <a:xfrm>
              <a:off x="3203848" y="4869160"/>
              <a:ext cx="0" cy="72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B0A2FD0-D343-4EEF-8546-328BDAD9EFB1}"/>
                </a:ext>
              </a:extLst>
            </p:cNvPr>
            <p:cNvCxnSpPr/>
            <p:nvPr/>
          </p:nvCxnSpPr>
          <p:spPr>
            <a:xfrm>
              <a:off x="3779912" y="4869160"/>
              <a:ext cx="0" cy="72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533C8EF-294A-4EA3-AAD5-1C4596BF7354}"/>
                </a:ext>
              </a:extLst>
            </p:cNvPr>
            <p:cNvCxnSpPr/>
            <p:nvPr/>
          </p:nvCxnSpPr>
          <p:spPr>
            <a:xfrm>
              <a:off x="2699792" y="5373216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82FE2A-B0D7-4C23-84A9-0CCC75E2E6FC}"/>
                </a:ext>
              </a:extLst>
            </p:cNvPr>
            <p:cNvSpPr/>
            <p:nvPr/>
          </p:nvSpPr>
          <p:spPr>
            <a:xfrm>
              <a:off x="4932040" y="5157192"/>
              <a:ext cx="1728192" cy="72008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2F926D0-2AC8-4E83-A249-4D43A0C2D985}"/>
                </a:ext>
              </a:extLst>
            </p:cNvPr>
            <p:cNvCxnSpPr/>
            <p:nvPr/>
          </p:nvCxnSpPr>
          <p:spPr>
            <a:xfrm>
              <a:off x="4932040" y="544522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3A52001-817E-4963-A24F-BF1A57763218}"/>
                </a:ext>
              </a:extLst>
            </p:cNvPr>
            <p:cNvCxnSpPr/>
            <p:nvPr/>
          </p:nvCxnSpPr>
          <p:spPr>
            <a:xfrm>
              <a:off x="5436096" y="5157192"/>
              <a:ext cx="0" cy="72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1439526-EEE0-4B1E-A402-B890D98D747D}"/>
                </a:ext>
              </a:extLst>
            </p:cNvPr>
            <p:cNvCxnSpPr/>
            <p:nvPr/>
          </p:nvCxnSpPr>
          <p:spPr>
            <a:xfrm>
              <a:off x="6012160" y="5157192"/>
              <a:ext cx="0" cy="72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B8177AB-D193-4CD4-B2EC-583C290D2D42}"/>
                </a:ext>
              </a:extLst>
            </p:cNvPr>
            <p:cNvCxnSpPr/>
            <p:nvPr/>
          </p:nvCxnSpPr>
          <p:spPr>
            <a:xfrm>
              <a:off x="4932040" y="5661248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0C56FFC-9941-4DE6-AFB5-D3CE3A489D8A}"/>
                </a:ext>
              </a:extLst>
            </p:cNvPr>
            <p:cNvSpPr txBox="1"/>
            <p:nvPr/>
          </p:nvSpPr>
          <p:spPr>
            <a:xfrm>
              <a:off x="3866858" y="3272009"/>
              <a:ext cx="1569238" cy="588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Database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86BCFBC-4010-4DBC-85C2-54305665B906}"/>
                </a:ext>
              </a:extLst>
            </p:cNvPr>
            <p:cNvSpPr txBox="1"/>
            <p:nvPr/>
          </p:nvSpPr>
          <p:spPr>
            <a:xfrm>
              <a:off x="2836653" y="4345198"/>
              <a:ext cx="1007839" cy="588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altLang="zh-TW" dirty="0"/>
                <a:t>Table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6D38BDB-7163-42E0-B53E-6398AC7F1779}"/>
                </a:ext>
              </a:extLst>
            </p:cNvPr>
            <p:cNvSpPr txBox="1"/>
            <p:nvPr/>
          </p:nvSpPr>
          <p:spPr>
            <a:xfrm>
              <a:off x="5328493" y="4598946"/>
              <a:ext cx="1007839" cy="588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altLang="zh-TW" dirty="0"/>
                <a:t>Table</a:t>
              </a:r>
              <a:endParaRPr lang="zh-TW" altLang="en-US" dirty="0"/>
            </a:p>
          </p:txBody>
        </p:sp>
        <p:sp>
          <p:nvSpPr>
            <p:cNvPr id="18" name="向上箭號 19">
              <a:extLst>
                <a:ext uri="{FF2B5EF4-FFF2-40B4-BE49-F238E27FC236}">
                  <a16:creationId xmlns:a16="http://schemas.microsoft.com/office/drawing/2014/main" id="{56B79467-B664-48AF-8D3C-ADC3FA56CC9B}"/>
                </a:ext>
              </a:extLst>
            </p:cNvPr>
            <p:cNvSpPr/>
            <p:nvPr/>
          </p:nvSpPr>
          <p:spPr>
            <a:xfrm>
              <a:off x="2843808" y="5733256"/>
              <a:ext cx="288032" cy="43204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B1F3122-6C6C-4710-A7ED-3813B77EAD7C}"/>
                </a:ext>
              </a:extLst>
            </p:cNvPr>
            <p:cNvSpPr txBox="1"/>
            <p:nvPr/>
          </p:nvSpPr>
          <p:spPr>
            <a:xfrm>
              <a:off x="589081" y="5080538"/>
              <a:ext cx="876427" cy="588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2060"/>
                  </a:solidFill>
                </a:rPr>
                <a:t>Row</a:t>
              </a:r>
              <a:endParaRPr lang="zh-TW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向右箭號 21">
              <a:extLst>
                <a:ext uri="{FF2B5EF4-FFF2-40B4-BE49-F238E27FC236}">
                  <a16:creationId xmlns:a16="http://schemas.microsoft.com/office/drawing/2014/main" id="{8636BE38-6FBD-4EB5-908F-9041CF3FE7B9}"/>
                </a:ext>
              </a:extLst>
            </p:cNvPr>
            <p:cNvSpPr/>
            <p:nvPr/>
          </p:nvSpPr>
          <p:spPr>
            <a:xfrm>
              <a:off x="2051720" y="5157192"/>
              <a:ext cx="576064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DD38D1E-4748-43C1-9690-AB48720EE767}"/>
                </a:ext>
              </a:extLst>
            </p:cNvPr>
            <p:cNvSpPr txBox="1"/>
            <p:nvPr/>
          </p:nvSpPr>
          <p:spPr>
            <a:xfrm>
              <a:off x="2627785" y="6200637"/>
              <a:ext cx="939470" cy="588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2060"/>
                  </a:solidFill>
                </a:rPr>
                <a:t>Field</a:t>
              </a:r>
              <a:endParaRPr lang="zh-TW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43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0E3A2-A567-431B-9C0E-5844C3F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Query Language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B7DFA-6E54-4536-93E8-C09B9F2A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Inserting rows</a:t>
            </a:r>
          </a:p>
          <a:p>
            <a:r>
              <a:rPr lang="en-US" altLang="zh-TW" dirty="0"/>
              <a:t>Deleting rows</a:t>
            </a:r>
          </a:p>
          <a:p>
            <a:r>
              <a:rPr lang="en-US" altLang="zh-TW" dirty="0"/>
              <a:t>Updating values in rows</a:t>
            </a:r>
          </a:p>
          <a:p>
            <a:r>
              <a:rPr lang="en-US" altLang="zh-TW" dirty="0"/>
              <a:t>Retrieving rows that meet given criteria</a:t>
            </a:r>
          </a:p>
          <a:p>
            <a:endParaRPr lang="en-US" altLang="zh-TW" dirty="0"/>
          </a:p>
          <a:p>
            <a:r>
              <a:rPr lang="en-US" altLang="zh-TW" dirty="0"/>
              <a:t>Query syntax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select</a:t>
            </a:r>
            <a:r>
              <a:rPr lang="en-US" altLang="zh-TW" dirty="0"/>
              <a:t> field1, field2, …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from</a:t>
            </a:r>
            <a:r>
              <a:rPr lang="en-US" altLang="zh-TW" dirty="0"/>
              <a:t> table1, table 2, …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where</a:t>
            </a:r>
            <a:r>
              <a:rPr lang="en-US" altLang="zh-TW" dirty="0"/>
              <a:t> condition1 (and/or other conditions)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63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654E2-DFC2-492F-B274-D044394F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Room Database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1C8A2-8FAD-4D11-9595-051F7232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database library that supports object relational mapping (ORM)</a:t>
            </a:r>
          </a:p>
          <a:p>
            <a:r>
              <a:rPr lang="en-US" altLang="zh-TW" dirty="0"/>
              <a:t>3 major components 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Database</a:t>
            </a:r>
            <a:r>
              <a:rPr lang="en-US" altLang="zh-TW" dirty="0"/>
              <a:t>: Contains the database holder and serves as the main access point for the underlying connection to your app's relational data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Entity</a:t>
            </a:r>
            <a:r>
              <a:rPr lang="en-US" altLang="zh-TW" dirty="0"/>
              <a:t>: Represents a table within the database (defined as data classes in the app)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DAO</a:t>
            </a:r>
            <a:r>
              <a:rPr lang="en-US" altLang="zh-TW" dirty="0"/>
              <a:t>: Contains the methods used for accessing the database (SQL queries </a:t>
            </a:r>
            <a:r>
              <a:rPr lang="en-US" altLang="zh-TW" dirty="0">
                <a:sym typeface="Wingdings" panose="05000000000000000000" pitchFamily="2" charset="2"/>
              </a:rPr>
              <a:t> method functions)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2"/>
              </a:rPr>
              <a:t>https://developer.android.com/training/data-storage/room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30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8A68B-E296-47F0-BF64-B85B775A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Room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E53D54-9F60-4C77-8EA1-2EDD8271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dependencies</a:t>
            </a:r>
          </a:p>
          <a:p>
            <a:pPr lvl="1"/>
            <a:r>
              <a:rPr lang="en-US" altLang="zh-TW" dirty="0"/>
              <a:t>Apply plugin: ‘Kotlin-</a:t>
            </a:r>
            <a:r>
              <a:rPr lang="en-US" altLang="zh-TW" dirty="0" err="1"/>
              <a:t>kapt</a:t>
            </a:r>
            <a:r>
              <a:rPr lang="en-US" altLang="zh-TW" dirty="0"/>
              <a:t>’</a:t>
            </a:r>
          </a:p>
          <a:p>
            <a:pPr lvl="1"/>
            <a:r>
              <a:rPr lang="en-US" altLang="zh-TW" dirty="0"/>
              <a:t>Implement “android.room:room-runtime:2.2.5</a:t>
            </a:r>
          </a:p>
          <a:p>
            <a:pPr lvl="1"/>
            <a:r>
              <a:rPr lang="en-US" altLang="zh-TW" dirty="0" err="1"/>
              <a:t>Kapt</a:t>
            </a:r>
            <a:r>
              <a:rPr lang="en-US" altLang="zh-TW" dirty="0"/>
              <a:t> “android.room:room.compiler:2.2.5</a:t>
            </a:r>
          </a:p>
          <a:p>
            <a:r>
              <a:rPr lang="en-US" altLang="zh-TW" dirty="0"/>
              <a:t>Define Entity class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52B50-3FF2-47C1-8674-A21FD545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252" y="3530192"/>
            <a:ext cx="77027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(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@ColumnInfo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"user_name"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//customized column field name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@PrimaryKey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autoGenerate =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Long =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091914CE-A1DB-4619-8BC8-FBE7267C6867}"/>
              </a:ext>
            </a:extLst>
          </p:cNvPr>
          <p:cNvSpPr/>
          <p:nvPr/>
        </p:nvSpPr>
        <p:spPr>
          <a:xfrm>
            <a:off x="6867938" y="3429000"/>
            <a:ext cx="2067339" cy="427383"/>
          </a:xfrm>
          <a:prstGeom prst="wedgeRectCallout">
            <a:avLst>
              <a:gd name="adj1" fmla="val -54731"/>
              <a:gd name="adj2" fmla="val 71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 name is User</a:t>
            </a:r>
            <a:endParaRPr lang="zh-TW" altLang="en-US" dirty="0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70490B81-7C9D-4589-8B04-C824A5B67911}"/>
              </a:ext>
            </a:extLst>
          </p:cNvPr>
          <p:cNvSpPr/>
          <p:nvPr/>
        </p:nvSpPr>
        <p:spPr>
          <a:xfrm>
            <a:off x="7802658" y="2743200"/>
            <a:ext cx="3993102" cy="504901"/>
          </a:xfrm>
          <a:prstGeom prst="wedgeRectCallout">
            <a:avLst>
              <a:gd name="adj1" fmla="val -54731"/>
              <a:gd name="adj2" fmla="val 71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 @Entity(tableName = “</a:t>
            </a:r>
            <a:r>
              <a:rPr lang="en-US" altLang="zh-TW" dirty="0" err="1"/>
              <a:t>user_table</a:t>
            </a:r>
            <a:r>
              <a:rPr lang="en-US" altLang="zh-TW" dirty="0"/>
              <a:t>")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34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D063F-076B-467C-B145-C3C79730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Room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8B5D2-63C3-40E0-88DC-1E4F399D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DAO interface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C0764-40C8-4D98-A2C0-923EAA07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2293303"/>
            <a:ext cx="1129347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@Dao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UserDao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insertUser(user: User)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Long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//insert the user specified by the parameter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@Update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updateUser(newUser: User)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//update the data for the user given by the parameter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* from User"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//load all user data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loadAllUsers(): List&lt;User&gt;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user_name from User where age &gt; :age"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//Show the user names that are qualified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loadUserOlderThan(age: Int): List&lt;String&gt;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@Delete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deleteUser(user: User)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//delete the user specified by the parameter</a:t>
            </a:r>
            <a:b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64256A-73BD-44DC-B661-DDE1471E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4" y="58846"/>
            <a:ext cx="1185738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@Database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version =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entities =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[User::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UserDatabase : RoomDatabase()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UserDao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companion object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//for providing class methods and class variables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@Volatile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var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UserDatabase? =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fun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getInstance(context: Context): UserDatabase {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//return the database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 =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(instance ==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instance = Room.databaseBuilder(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context.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UserDatabase::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"user_database"</a:t>
            </a: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.fallbackToDestructiveMigration()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//destroy the database when the schema changes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.build()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instance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語音泡泡: 矩形 1">
            <a:extLst>
              <a:ext uri="{FF2B5EF4-FFF2-40B4-BE49-F238E27FC236}">
                <a16:creationId xmlns:a16="http://schemas.microsoft.com/office/drawing/2014/main" id="{7876FDF7-F9B4-4BB9-85A8-72F51919FE95}"/>
              </a:ext>
            </a:extLst>
          </p:cNvPr>
          <p:cNvSpPr/>
          <p:nvPr/>
        </p:nvSpPr>
        <p:spPr>
          <a:xfrm>
            <a:off x="6289286" y="3757962"/>
            <a:ext cx="1962615" cy="379141"/>
          </a:xfrm>
          <a:prstGeom prst="wedgeRectCallout">
            <a:avLst>
              <a:gd name="adj1" fmla="val -88889"/>
              <a:gd name="adj2" fmla="val 4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 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19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CA1B14-2AE4-4449-9452-E45BF8D4E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" y="926"/>
            <a:ext cx="9647754" cy="6340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lateinit var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UserDao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onCreate(savedInstanceState: Bundle?)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setContentView(R.layout.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UserDatabase.getInstance(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//typically,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this.application</a:t>
            </a:r>
            <a:b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//generate test data</a:t>
            </a:r>
            <a:b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 = User(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user2 = User(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"Robert"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//database test1</a:t>
            </a:r>
            <a:b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user1.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.insertUser(user1)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user2.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.insertUser(user2)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displayAll()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//database test2</a:t>
            </a:r>
            <a:b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user1.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.updateUser(user1)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displayAll()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displayAll()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.loadAllUsers())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Log.d(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user.toString())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語音泡泡: 矩形 1">
            <a:extLst>
              <a:ext uri="{FF2B5EF4-FFF2-40B4-BE49-F238E27FC236}">
                <a16:creationId xmlns:a16="http://schemas.microsoft.com/office/drawing/2014/main" id="{776AB116-DE3F-41A3-AA8E-7B5F5EB4A8E2}"/>
              </a:ext>
            </a:extLst>
          </p:cNvPr>
          <p:cNvSpPr/>
          <p:nvPr/>
        </p:nvSpPr>
        <p:spPr>
          <a:xfrm>
            <a:off x="5869858" y="2109019"/>
            <a:ext cx="3554361" cy="737420"/>
          </a:xfrm>
          <a:prstGeom prst="wedgeRectCallout">
            <a:avLst>
              <a:gd name="adj1" fmla="val -52579"/>
              <a:gd name="adj2" fmla="val 7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Database operations should be run in background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211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371FF-53CB-4F8B-8D28-69CF17D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(Method 1) Using Coroutines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B49569-D472-4DCD-A841-4B3DAF7A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34" y="1934553"/>
            <a:ext cx="8835887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val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mainScope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MainScope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onCreate(savedInstanceState: Bundle?)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...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binding.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button1.setOnClickListener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mainScope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launch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insertUser(user1)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user2.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insertUser(user2)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suspend private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insertUser(user: User): Long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withContext(Dispatchers.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.insertUser(user)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C8DF9A7A-EC79-4AFF-BC01-8F9D5D6DA5BD}"/>
              </a:ext>
            </a:extLst>
          </p:cNvPr>
          <p:cNvSpPr/>
          <p:nvPr/>
        </p:nvSpPr>
        <p:spPr>
          <a:xfrm>
            <a:off x="7325139" y="5118652"/>
            <a:ext cx="2484781" cy="689964"/>
          </a:xfrm>
          <a:prstGeom prst="wedgeRectCallout">
            <a:avLst>
              <a:gd name="adj1" fmla="val -60433"/>
              <a:gd name="adj2" fmla="val -2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Switch to the I/O scope</a:t>
            </a:r>
            <a:endParaRPr lang="zh-TW" altLang="en-US" sz="2000" dirty="0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70CBFE7C-FDBA-4559-AC86-8DAA31D56D93}"/>
              </a:ext>
            </a:extLst>
          </p:cNvPr>
          <p:cNvSpPr/>
          <p:nvPr/>
        </p:nvSpPr>
        <p:spPr>
          <a:xfrm>
            <a:off x="7054459" y="2981284"/>
            <a:ext cx="2755461" cy="689964"/>
          </a:xfrm>
          <a:prstGeom prst="wedgeRectCallout">
            <a:avLst>
              <a:gd name="adj1" fmla="val -70672"/>
              <a:gd name="adj2" fmla="val 21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viewModelScope</a:t>
            </a:r>
            <a:r>
              <a:rPr lang="en-US" altLang="zh-TW" sz="2000" dirty="0"/>
              <a:t>, typically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37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AA899-85A0-4EB7-9153-874CBA72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B4D2C-48CC-4CB4-B9E0-07ED737F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SharedPreferences</a:t>
            </a:r>
            <a:endParaRPr lang="en-US" altLang="zh-TW" dirty="0"/>
          </a:p>
          <a:p>
            <a:r>
              <a:rPr lang="en-US" altLang="zh-TW" dirty="0">
                <a:hlinkClick r:id="rId2" action="ppaction://hlinksldjump"/>
              </a:rPr>
              <a:t>Java File I/O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Room Database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3A618-2E17-4225-89DC-DF597628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(Method 2) Using KTX Extensions to Room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AD93-C32D-41D3-846C-4CDE4FB5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dependency</a:t>
            </a:r>
          </a:p>
          <a:p>
            <a:pPr lvl="1"/>
            <a:r>
              <a:rPr lang="en-US" altLang="zh-TW" dirty="0"/>
              <a:t>implementation "androidx.room:room-ktx:2.2.5“</a:t>
            </a:r>
          </a:p>
          <a:p>
            <a:r>
              <a:rPr lang="en-US" altLang="zh-TW" dirty="0"/>
              <a:t>Update @Dao</a:t>
            </a:r>
          </a:p>
          <a:p>
            <a:pPr lvl="1"/>
            <a:r>
              <a:rPr lang="en-US" altLang="zh-TW" dirty="0"/>
              <a:t>Add “suspend” to each Dao function</a:t>
            </a:r>
          </a:p>
          <a:p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0CCD9A-483F-4BDB-8550-7C95DC40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52" y="3669144"/>
            <a:ext cx="1170865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insertUser(user: User): Long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//insert the user specified by the parameter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@Update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updateUser(newUser: User)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//update the data for the user given by the parameter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* from User"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//load all user data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loadAllUsers(): List&lt;User&gt;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0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ED4B-3873-4AF3-9349-B76C2905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KTX Extensions to Room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023D7-78E2-44C0-BFB5-28D7D954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20965"/>
            <a:ext cx="639149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button1.setOnClickListener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mainScope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launch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.insertUser(user1)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user2.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userDao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.insertUser(user2)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87D01EC0-D127-46D4-8FCD-99E99DBDDCE0}"/>
              </a:ext>
            </a:extLst>
          </p:cNvPr>
          <p:cNvSpPr/>
          <p:nvPr/>
        </p:nvSpPr>
        <p:spPr>
          <a:xfrm>
            <a:off x="7752522" y="2395331"/>
            <a:ext cx="2633869" cy="685799"/>
          </a:xfrm>
          <a:prstGeom prst="wedgeRectCallout">
            <a:avLst>
              <a:gd name="adj1" fmla="val -56946"/>
              <a:gd name="adj2" fmla="val 40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Run on an I/O thread automatically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100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48E8B-389C-4CCD-BA68-5FA32E8D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Domain-Driven Design (DDD)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8E88-55EF-4ABE-8C72-070219E3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DDD is an approach to software development that centers the development on programming a domain model that has a rich understanding of the processes and rules of a domain.</a:t>
            </a:r>
          </a:p>
          <a:p>
            <a:endParaRPr lang="en-US" altLang="zh-TW" dirty="0"/>
          </a:p>
          <a:p>
            <a:r>
              <a:rPr lang="en-US" altLang="zh-TW" dirty="0"/>
              <a:t>Domain Models:  involve data and processes, and their structure is the most suitable for the app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84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91157-7B92-4935-B35A-11227E2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DAO vs. DTO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87881-2B66-43BF-9EC9-66C560F5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DAO (Data Access Object): a class that usually has the CRUD operations like save, update, delete.</a:t>
            </a:r>
          </a:p>
          <a:p>
            <a:endParaRPr lang="en-US" altLang="zh-TW" dirty="0"/>
          </a:p>
          <a:p>
            <a:r>
              <a:rPr lang="en-US" altLang="zh-TW" dirty="0"/>
              <a:t>DTO (Data Transfer Object): an object that holds data.</a:t>
            </a:r>
          </a:p>
          <a:p>
            <a:endParaRPr lang="en-US" altLang="zh-TW" dirty="0"/>
          </a:p>
          <a:p>
            <a:r>
              <a:rPr lang="en-US" altLang="zh-TW" dirty="0"/>
              <a:t>DTO will be passed as value object to DAO layer and DAO layer will use this object to persist data using its CRUD operation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30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6D742-8565-486D-B4D4-74AF0100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Repository Pattern</a:t>
            </a:r>
            <a:endParaRPr lang="zh-TW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54C6B97-782C-4BEB-A8E6-26F578BC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2056050"/>
            <a:ext cx="7939768" cy="39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6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7C94D-68DF-4E2A-B4F2-45D7B240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SharedPreferences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71003-7148-4B17-B9CE-EBBBBB5E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 data in key-value pair into an XML file</a:t>
            </a:r>
          </a:p>
          <a:p>
            <a:r>
              <a:rPr lang="en-US" altLang="zh-TW" dirty="0"/>
              <a:t>The XML file is stored at the device directory: data/data/&lt;package name&gt;/</a:t>
            </a:r>
            <a:r>
              <a:rPr lang="en-US" altLang="zh-TW" dirty="0" err="1"/>
              <a:t>shared_prefs</a:t>
            </a:r>
            <a:endParaRPr lang="en-US" altLang="zh-TW" dirty="0"/>
          </a:p>
          <a:p>
            <a:r>
              <a:rPr lang="en-US" altLang="zh-TW" dirty="0"/>
              <a:t>Start from getting a </a:t>
            </a:r>
            <a:r>
              <a:rPr lang="en-US" altLang="zh-TW" dirty="0" err="1"/>
              <a:t>SharedPreferences</a:t>
            </a:r>
            <a:r>
              <a:rPr lang="en-US" altLang="zh-TW" dirty="0"/>
              <a:t> object first by the following two ways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1: </a:t>
            </a:r>
            <a:r>
              <a:rPr lang="en-US" altLang="zh-TW" dirty="0" err="1">
                <a:solidFill>
                  <a:schemeClr val="tx1"/>
                </a:solidFill>
              </a:rPr>
              <a:t>getSharedPreferences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file_name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Context.MODE_PRIVATE</a:t>
            </a:r>
            <a:r>
              <a:rPr lang="en-US" altLang="zh-TW" dirty="0">
                <a:solidFill>
                  <a:schemeClr val="tx1"/>
                </a:solidFill>
              </a:rPr>
              <a:t>)  //no filename extension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2: </a:t>
            </a:r>
            <a:r>
              <a:rPr lang="en-US" altLang="zh-TW" dirty="0" err="1">
                <a:solidFill>
                  <a:schemeClr val="tx1"/>
                </a:solidFill>
              </a:rPr>
              <a:t>getPreferences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Context.Mode_PRIVATE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1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41E4-E623-4362-A3F8-BB3B1E8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 into </a:t>
            </a:r>
            <a:r>
              <a:rPr lang="en-US" altLang="zh-TW" dirty="0" err="1"/>
              <a:t>SharedPreferences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B5918-56BE-4B73-924D-DF400D86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the Editor object first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editor = </a:t>
            </a:r>
            <a:r>
              <a:rPr lang="en-US" altLang="zh-TW" dirty="0" err="1">
                <a:solidFill>
                  <a:schemeClr val="tx1"/>
                </a:solidFill>
              </a:rPr>
              <a:t>getSharedPreferences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file_name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Context.MODE_PRIVATE</a:t>
            </a:r>
            <a:r>
              <a:rPr lang="en-US" altLang="zh-TW" dirty="0">
                <a:solidFill>
                  <a:schemeClr val="tx1"/>
                </a:solidFill>
              </a:rPr>
              <a:t>) .edit()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Put data into the editor by calling different </a:t>
            </a:r>
            <a:r>
              <a:rPr lang="en-US" altLang="zh-TW" dirty="0" err="1">
                <a:solidFill>
                  <a:schemeClr val="tx1"/>
                </a:solidFill>
              </a:rPr>
              <a:t>putXXX</a:t>
            </a:r>
            <a:r>
              <a:rPr lang="en-US" altLang="zh-TW" dirty="0">
                <a:solidFill>
                  <a:schemeClr val="tx1"/>
                </a:solidFill>
              </a:rPr>
              <a:t>() (such as </a:t>
            </a:r>
            <a:r>
              <a:rPr lang="en-US" altLang="zh-TW" dirty="0" err="1">
                <a:solidFill>
                  <a:schemeClr val="tx1"/>
                </a:solidFill>
              </a:rPr>
              <a:t>putInt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putString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putFloat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putBoolean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etc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/>
              <a:t>Finally, call the apply() to commit the data writing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0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08561-5A3C-4082-9886-4699E76F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08906-0C13-4539-BF7A-365C61BF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74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editor = </a:t>
            </a:r>
            <a:r>
              <a:rPr lang="en-US" altLang="zh-TW" dirty="0" err="1">
                <a:solidFill>
                  <a:schemeClr val="tx1"/>
                </a:solidFill>
              </a:rPr>
              <a:t>getSharedPreferences</a:t>
            </a:r>
            <a:r>
              <a:rPr lang="en-US" altLang="zh-TW" dirty="0">
                <a:solidFill>
                  <a:schemeClr val="tx1"/>
                </a:solidFill>
              </a:rPr>
              <a:t>(“</a:t>
            </a:r>
            <a:r>
              <a:rPr lang="en-US" altLang="zh-TW" dirty="0" err="1">
                <a:solidFill>
                  <a:schemeClr val="tx1"/>
                </a:solidFill>
              </a:rPr>
              <a:t>my_data</a:t>
            </a:r>
            <a:r>
              <a:rPr lang="en-US" altLang="zh-TW" dirty="0">
                <a:solidFill>
                  <a:schemeClr val="tx1"/>
                </a:solidFill>
              </a:rPr>
              <a:t>”, </a:t>
            </a:r>
            <a:r>
              <a:rPr lang="en-US" altLang="zh-TW" dirty="0" err="1">
                <a:solidFill>
                  <a:schemeClr val="tx1"/>
                </a:solidFill>
              </a:rPr>
              <a:t>Context.MODE_PRIVATE</a:t>
            </a:r>
            <a:r>
              <a:rPr lang="en-US" altLang="zh-TW" dirty="0">
                <a:solidFill>
                  <a:schemeClr val="tx1"/>
                </a:solidFill>
              </a:rPr>
              <a:t>) .edit()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         .</a:t>
            </a:r>
            <a:r>
              <a:rPr lang="en-US" altLang="zh-TW" dirty="0" err="1">
                <a:solidFill>
                  <a:schemeClr val="tx1"/>
                </a:solidFill>
              </a:rPr>
              <a:t>putString</a:t>
            </a:r>
            <a:r>
              <a:rPr lang="en-US" altLang="zh-TW" dirty="0">
                <a:solidFill>
                  <a:schemeClr val="tx1"/>
                </a:solidFill>
              </a:rPr>
              <a:t>(“name”, “Robert”)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         .</a:t>
            </a:r>
            <a:r>
              <a:rPr lang="en-US" altLang="zh-TW" dirty="0" err="1">
                <a:solidFill>
                  <a:schemeClr val="tx1"/>
                </a:solidFill>
              </a:rPr>
              <a:t>putInt</a:t>
            </a:r>
            <a:r>
              <a:rPr lang="en-US" altLang="zh-TW" dirty="0">
                <a:solidFill>
                  <a:schemeClr val="tx1"/>
                </a:solidFill>
              </a:rPr>
              <a:t>(“age”, 30)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         .</a:t>
            </a:r>
            <a:r>
              <a:rPr lang="en-US" altLang="zh-TW" dirty="0" err="1">
                <a:solidFill>
                  <a:schemeClr val="tx1"/>
                </a:solidFill>
              </a:rPr>
              <a:t>putBoolean</a:t>
            </a:r>
            <a:r>
              <a:rPr lang="en-US" altLang="zh-TW" dirty="0">
                <a:solidFill>
                  <a:schemeClr val="tx1"/>
                </a:solidFill>
              </a:rPr>
              <a:t>(“married”, true)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         .apply()</a:t>
            </a:r>
          </a:p>
          <a:p>
            <a:endParaRPr lang="zh-TW" altLang="en-US" dirty="0"/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8A690A18-BEBE-4A7C-B545-00343447CB51}"/>
              </a:ext>
            </a:extLst>
          </p:cNvPr>
          <p:cNvSpPr/>
          <p:nvPr/>
        </p:nvSpPr>
        <p:spPr>
          <a:xfrm>
            <a:off x="7219665" y="3033215"/>
            <a:ext cx="2797791" cy="665328"/>
          </a:xfrm>
          <a:prstGeom prst="wedgeRectCallout">
            <a:avLst>
              <a:gd name="adj1" fmla="val -57418"/>
              <a:gd name="adj2" fmla="val 3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Chaining method calls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30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DC05C-7825-491E-8EF7-12BF6EB4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 from </a:t>
            </a:r>
            <a:r>
              <a:rPr lang="en-US" altLang="zh-TW" dirty="0" err="1"/>
              <a:t>SharedPreferences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6D15B0-643A-4F31-922E-E5340E2A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the </a:t>
            </a:r>
            <a:r>
              <a:rPr lang="en-US" altLang="zh-TW" dirty="0" err="1"/>
              <a:t>SharedPreferences</a:t>
            </a:r>
            <a:r>
              <a:rPr lang="en-US" altLang="zh-TW" dirty="0"/>
              <a:t> object first</a:t>
            </a:r>
          </a:p>
          <a:p>
            <a:r>
              <a:rPr lang="en-US" altLang="zh-TW" dirty="0"/>
              <a:t>Call different </a:t>
            </a:r>
            <a:r>
              <a:rPr lang="en-US" altLang="zh-TW" dirty="0" err="1"/>
              <a:t>getXXX</a:t>
            </a:r>
            <a:r>
              <a:rPr lang="en-US" altLang="zh-TW" dirty="0"/>
              <a:t>() to retrieve data associated with a specified key</a:t>
            </a:r>
          </a:p>
          <a:p>
            <a:endParaRPr lang="en-US" altLang="zh-TW" dirty="0"/>
          </a:p>
          <a:p>
            <a:r>
              <a:rPr lang="en-US" altLang="zh-TW" dirty="0"/>
              <a:t>Reading example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sprefs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getSharedPreferences</a:t>
            </a:r>
            <a:r>
              <a:rPr lang="en-US" altLang="zh-TW" dirty="0">
                <a:solidFill>
                  <a:schemeClr val="tx1"/>
                </a:solidFill>
              </a:rPr>
              <a:t>(“</a:t>
            </a:r>
            <a:r>
              <a:rPr lang="en-US" altLang="zh-TW" dirty="0" err="1">
                <a:solidFill>
                  <a:schemeClr val="tx1"/>
                </a:solidFill>
              </a:rPr>
              <a:t>my_data</a:t>
            </a:r>
            <a:r>
              <a:rPr lang="en-US" altLang="zh-TW" dirty="0">
                <a:solidFill>
                  <a:schemeClr val="tx1"/>
                </a:solidFill>
              </a:rPr>
              <a:t>”, </a:t>
            </a:r>
            <a:r>
              <a:rPr lang="en-US" altLang="zh-TW" dirty="0" err="1">
                <a:solidFill>
                  <a:schemeClr val="tx1"/>
                </a:solidFill>
              </a:rPr>
              <a:t>Context.MODE_PRIVATE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name = </a:t>
            </a:r>
            <a:r>
              <a:rPr lang="en-US" altLang="zh-TW" dirty="0" err="1">
                <a:solidFill>
                  <a:schemeClr val="tx1"/>
                </a:solidFill>
              </a:rPr>
              <a:t>sprefs.getString</a:t>
            </a:r>
            <a:r>
              <a:rPr lang="en-US" altLang="zh-TW" dirty="0">
                <a:solidFill>
                  <a:schemeClr val="tx1"/>
                </a:solidFill>
              </a:rPr>
              <a:t>(“name”, “”)  //second parameter: default value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age = </a:t>
            </a:r>
            <a:r>
              <a:rPr lang="en-US" altLang="zh-TW" dirty="0" err="1">
                <a:solidFill>
                  <a:schemeClr val="tx1"/>
                </a:solidFill>
              </a:rPr>
              <a:t>sprefs.getInt</a:t>
            </a:r>
            <a:r>
              <a:rPr lang="en-US" altLang="zh-TW" dirty="0">
                <a:solidFill>
                  <a:schemeClr val="tx1"/>
                </a:solidFill>
              </a:rPr>
              <a:t>(“age”, 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42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1DC7-2824-4693-A926-AF732299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File I/O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937E7-5BA0-4B66-ABBB-22A2A66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stream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F685AF-C362-4E4F-8031-8B297573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997" y="2310675"/>
            <a:ext cx="611981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F0498C6-A42B-4387-8640-8AE329A9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790" y="4473304"/>
            <a:ext cx="6626225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81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8EB6-81F0-4F66-A5F8-0B7C6874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I/O Classes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14B137-995A-4D1A-B042-0BE74B80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" y="2334836"/>
            <a:ext cx="11598510" cy="36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C6655-8028-4D7C-AF6D-7410D1B6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Directories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C8168-3037-42FD-B5C9-C2B30427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Internal private directory</a:t>
            </a:r>
          </a:p>
          <a:p>
            <a:pPr lvl="1"/>
            <a:r>
              <a:rPr lang="en-US" altLang="zh-TW" dirty="0"/>
              <a:t>data/data/&lt;package name&gt;/files</a:t>
            </a:r>
          </a:p>
          <a:p>
            <a:pPr lvl="1"/>
            <a:r>
              <a:rPr lang="en-US" altLang="zh-TW" dirty="0"/>
              <a:t>Retrieve the </a:t>
            </a:r>
            <a:r>
              <a:rPr lang="en-US" altLang="zh-TW" dirty="0" err="1"/>
              <a:t>filesDir</a:t>
            </a:r>
            <a:r>
              <a:rPr lang="en-US" altLang="zh-TW" dirty="0"/>
              <a:t> variable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External private directory</a:t>
            </a:r>
          </a:p>
          <a:p>
            <a:pPr lvl="1"/>
            <a:r>
              <a:rPr lang="en-US" altLang="zh-TW" dirty="0"/>
              <a:t>/storage/emulated/0/Android/data/&lt;</a:t>
            </a:r>
            <a:r>
              <a:rPr lang="en-US" altLang="zh-TW" dirty="0" err="1"/>
              <a:t>package_name</a:t>
            </a:r>
            <a:r>
              <a:rPr lang="en-US" altLang="zh-TW" dirty="0"/>
              <a:t>&gt;/files/</a:t>
            </a:r>
          </a:p>
          <a:p>
            <a:pPr lvl="1"/>
            <a:r>
              <a:rPr lang="en-US" altLang="zh-TW" dirty="0"/>
              <a:t>Call </a:t>
            </a:r>
            <a:r>
              <a:rPr lang="en-US" altLang="zh-TW" dirty="0" err="1"/>
              <a:t>getExternalFilesDir</a:t>
            </a:r>
            <a:r>
              <a:rPr lang="en-US" altLang="zh-TW" dirty="0"/>
              <a:t>(null)  //root</a:t>
            </a:r>
          </a:p>
          <a:p>
            <a:pPr lvl="1"/>
            <a:r>
              <a:rPr lang="en-US" altLang="zh-TW" dirty="0"/>
              <a:t>Call </a:t>
            </a:r>
            <a:r>
              <a:rPr lang="en-US" altLang="zh-TW" dirty="0" err="1"/>
              <a:t>getExternalFilesDir</a:t>
            </a:r>
            <a:r>
              <a:rPr lang="en-US" altLang="zh-TW" dirty="0"/>
              <a:t>(</a:t>
            </a:r>
            <a:r>
              <a:rPr lang="en-US" altLang="zh-TW" dirty="0" err="1"/>
              <a:t>Environment.DIRECTORY_PICTURES</a:t>
            </a:r>
            <a:r>
              <a:rPr lang="en-US" altLang="zh-TW" dirty="0"/>
              <a:t>)  //photo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External public directory  //can not direct access any more</a:t>
            </a:r>
          </a:p>
          <a:p>
            <a:pPr lvl="1"/>
            <a:r>
              <a:rPr lang="en-US" altLang="zh-TW" dirty="0"/>
              <a:t>/storage/emulated/0/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54238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4461</TotalTime>
  <Words>2219</Words>
  <Application>Microsoft Office PowerPoint</Application>
  <PresentationFormat>寬螢幕</PresentationFormat>
  <Paragraphs>148</Paragraphs>
  <Slides>24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Roboto</vt:lpstr>
      <vt:lpstr>Arial</vt:lpstr>
      <vt:lpstr>Calibri</vt:lpstr>
      <vt:lpstr>Calibri Light</vt:lpstr>
      <vt:lpstr>Consolas</vt:lpstr>
      <vt:lpstr>Wingdings</vt:lpstr>
      <vt:lpstr>回顧</vt:lpstr>
      <vt:lpstr>Data Persistence</vt:lpstr>
      <vt:lpstr>Outline</vt:lpstr>
      <vt:lpstr>SharedPreferences</vt:lpstr>
      <vt:lpstr>Write Data into SharedPreferences</vt:lpstr>
      <vt:lpstr>Writing Example</vt:lpstr>
      <vt:lpstr>Read Data from SharedPreferences</vt:lpstr>
      <vt:lpstr>Java File I/O</vt:lpstr>
      <vt:lpstr>Java I/O Classes</vt:lpstr>
      <vt:lpstr>File Directories</vt:lpstr>
      <vt:lpstr>Text File I/O Example</vt:lpstr>
      <vt:lpstr>Binary File I/O Example</vt:lpstr>
      <vt:lpstr>SQL Database</vt:lpstr>
      <vt:lpstr>SQL Query Language </vt:lpstr>
      <vt:lpstr>Room Database</vt:lpstr>
      <vt:lpstr>Room Example</vt:lpstr>
      <vt:lpstr>Room Example</vt:lpstr>
      <vt:lpstr>PowerPoint 簡報</vt:lpstr>
      <vt:lpstr>PowerPoint 簡報</vt:lpstr>
      <vt:lpstr>(Method 1) Using Coroutines</vt:lpstr>
      <vt:lpstr>(Method 2) Using KTX Extensions to Room</vt:lpstr>
      <vt:lpstr>Using KTX Extensions to Room</vt:lpstr>
      <vt:lpstr>Domain-Driven Design (DDD)</vt:lpstr>
      <vt:lpstr>DAO vs. DTO</vt:lpstr>
      <vt:lpstr>Repository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 using kotlin</dc:title>
  <dc:creator>ShouChih Lo</dc:creator>
  <cp:lastModifiedBy>ShouChih Lo</cp:lastModifiedBy>
  <cp:revision>80</cp:revision>
  <dcterms:created xsi:type="dcterms:W3CDTF">2020-03-10T02:47:30Z</dcterms:created>
  <dcterms:modified xsi:type="dcterms:W3CDTF">2021-04-25T14:21:20Z</dcterms:modified>
</cp:coreProperties>
</file>