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4724-A2BD-4E2E-91D2-4343DF3F5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682D4-8BFD-44E5-9416-50BCC4E13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5E57-1A3C-45F4-A5A4-AABC2CE5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C4D9-970C-4901-822A-2123751E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4B37-B385-45C9-8799-CCD72F75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37F3-1E35-49BE-812A-DF4CA349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4A042-3C46-4B8A-B1C1-5427A080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BF47-E2BA-4373-B65D-1A604326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7316-C117-4EEA-B720-D98EE8E8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21F1-A558-46FE-8718-C69D97D1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9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9F09F-22A8-4B11-A059-DFFDDCAFC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40052-D46D-4D01-B224-F8E8D393A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1701-F3A8-4680-A7AD-8F54A9E0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6204-E9CD-4160-B7A4-02A36982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7D21-49EB-4333-8074-BEC32A3C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2596-2412-4C4F-A5A3-3D16585D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5FD3-3E36-44CB-AB23-569CB558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25C8-02C3-467E-AAA8-07209EC5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0186F-F311-4DEE-9254-71412AFD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F3AF-E7DB-4C99-BEB0-69725ACB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00C2-FED0-41F9-BEAC-7DDAEBF6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0F3AB-75B4-4A78-B07D-48D63EA68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1CAE-1283-4A02-9AB9-29C58B68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8323-E526-4E2F-AB67-A8EC9CBC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6383A-BFA5-4DAE-A764-28295203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5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A22C-A2DB-42A7-AEE7-505F93E0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BBA0B-66EF-496A-9D2A-AB7B157D8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70300-B61F-4F00-A95D-38EECC80F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D3AEF-0CD6-4252-83AF-5EF699D0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2F1D-24BA-429A-B761-81D2846E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60C34-2F59-4B40-AB6D-541B8D72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67EA-A5C9-436B-9FBD-04728B96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07CF-8B41-457B-BC2B-E16A1EB4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2911E-FBB4-421C-A023-29B56AD8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2325E-A6A4-41EC-B6B5-A16D15E2F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56829-D9C6-4452-82D3-54D95F2C1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EA918-BDDE-4E95-A6FE-F0CBF02C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F8925-6928-4764-A15A-8AAD1F56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A180B-3734-4727-B71B-E7AC9688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4A6E-52FB-4F2A-96F3-DA6C5F84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CAFC9-04C6-4281-AC2C-ACF90AAF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8EC2E-864D-493F-9094-CEF294C7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E878A-A510-4020-8280-DAB9E303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C1FAE-39E2-4BE4-9785-5B48CE0B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E93F2-9EA9-47C9-AB51-892D2854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ED3F-9BBE-45BE-B0BB-C8350A72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1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F7DE-C8C6-4B51-8437-F48AB561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DDDF-11A0-43A8-ABC1-AFCA83F5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333CA-5C4F-42C8-A88A-D94E59BFA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ED64B-2018-4926-9A3C-175D88A5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426E-1D0A-40CC-A411-6457116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7F6F3-9616-4AE9-A28E-EE810F38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D11-DF08-4F54-874D-287B93B1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B2355-9155-4973-9E2B-0C627D1C9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504CF-647E-4D3F-BC01-421FD1BA7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F47B2-D931-41BF-BD63-1330A216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E5B74-C29D-4BDC-A9C7-F5BBD0ED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3E8AC-AD6E-4D2A-85AC-F4D80C17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2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CAC55-1745-4D52-BC84-7E52139B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4119-5484-4B1D-8410-C0101195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CCB37-AD9B-4F07-8B8F-2CD98A8A5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512C-44B3-4D25-A54D-614A4D7C15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2182-2688-4783-8E01-A23B6562B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AB18-5AFC-438B-8BEE-63D9DAF4D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5AF31-49AE-4349-83EB-EA68874F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5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ruit, citrus, close&#10;&#10;Description automatically generated">
            <a:extLst>
              <a:ext uri="{FF2B5EF4-FFF2-40B4-BE49-F238E27FC236}">
                <a16:creationId xmlns:a16="http://schemas.microsoft.com/office/drawing/2014/main" id="{6450570B-723C-44A9-B4E7-ED31D5C0350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913" y="1663829"/>
            <a:ext cx="5103832" cy="5103832"/>
          </a:xfrm>
          <a:prstGeom prst="rect">
            <a:avLst/>
          </a:prstGeom>
        </p:spPr>
      </p:pic>
      <p:pic>
        <p:nvPicPr>
          <p:cNvPr id="7" name="Picture 6" descr="A picture containing fabric&#10;&#10;Description automatically generated">
            <a:extLst>
              <a:ext uri="{FF2B5EF4-FFF2-40B4-BE49-F238E27FC236}">
                <a16:creationId xmlns:a16="http://schemas.microsoft.com/office/drawing/2014/main" id="{545B7287-1E86-40D1-9328-1D51DBD855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256" y="1765167"/>
            <a:ext cx="4991493" cy="499149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D64C30-8D80-424C-823B-0A116504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68800"/>
            <a:ext cx="5157787" cy="823912"/>
          </a:xfrm>
        </p:spPr>
        <p:txBody>
          <a:bodyPr/>
          <a:lstStyle/>
          <a:p>
            <a:r>
              <a:rPr lang="en-US" dirty="0"/>
              <a:t>Overstained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0D0AEB-3B3E-4478-943F-414B7A543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68800"/>
            <a:ext cx="5183188" cy="823912"/>
          </a:xfrm>
        </p:spPr>
        <p:txBody>
          <a:bodyPr/>
          <a:lstStyle/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30326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Kingsley Swamidoss</dc:creator>
  <cp:lastModifiedBy>Kingsley Swamidoss</cp:lastModifiedBy>
  <cp:revision>2</cp:revision>
  <dcterms:created xsi:type="dcterms:W3CDTF">2022-04-18T14:17:47Z</dcterms:created>
  <dcterms:modified xsi:type="dcterms:W3CDTF">2022-04-18T14:23:59Z</dcterms:modified>
</cp:coreProperties>
</file>