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17/4/2015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17/4/2015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17/4/2015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17/4/2015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17/4/2015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17/4/2015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17/4/2015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17/4/2015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17/4/2015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17/4/2015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17/4/2015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B37E-6FB9-4307-853D-985191EC249F}" type="datetimeFigureOut">
              <a:rPr lang="en-SG" smtClean="0"/>
              <a:pPr/>
              <a:t>17/4/2015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899592" y="4499828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9592" y="46438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S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043608" y="4355812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9992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Symbol" pitchFamily="18" charset="2"/>
                <a:cs typeface="Times New Roman" pitchFamily="18" charset="0"/>
              </a:rPr>
              <a:t>a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56376" y="45625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806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en-SG" i="1" dirty="0">
              <a:latin typeface="Symbol" pitchFamily="18" charset="2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292080" y="436510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44208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itchFamily="18" charset="2"/>
                <a:cs typeface="Times New Roman" pitchFamily="18" charset="0"/>
              </a:rPr>
              <a:t>1</a:t>
            </a:r>
            <a:endParaRPr lang="en-SG" i="1" dirty="0">
              <a:latin typeface="Symbol" pitchFamily="18" charset="2"/>
              <a:cs typeface="Times New Roman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588224" y="436510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3608" y="4509120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292080" y="4077072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92080" y="4077072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>
            <a:off x="4932040" y="4077072"/>
            <a:ext cx="189735" cy="3600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043608" y="3645024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9552" y="32129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Symbol" pitchFamily="18" charset="2"/>
                <a:cs typeface="Times New Roman" pitchFamily="18" charset="0"/>
              </a:rPr>
              <a:t>a-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layer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Choo Teck Seng</dc:creator>
  <cp:lastModifiedBy>Choo Teck Seng</cp:lastModifiedBy>
  <cp:revision>4</cp:revision>
  <dcterms:created xsi:type="dcterms:W3CDTF">2015-02-15T04:41:38Z</dcterms:created>
  <dcterms:modified xsi:type="dcterms:W3CDTF">2015-04-17T14:37:22Z</dcterms:modified>
</cp:coreProperties>
</file>