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B37E-6FB9-4307-853D-985191EC249F}" type="datetimeFigureOut">
              <a:rPr lang="en-SG" smtClean="0"/>
              <a:pPr/>
              <a:t>21/4/2015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99592" y="4499828"/>
            <a:ext cx="5904656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46438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43608" y="435581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99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6256" y="42930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en-SG" i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92080" y="436510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420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1</a:t>
            </a:r>
            <a:endParaRPr lang="en-SG" i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88224" y="436510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3608" y="4509120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92080" y="407707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92080" y="4077072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>
            <a:off x="4932040" y="4077072"/>
            <a:ext cx="189735" cy="3600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43608" y="3645024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9552" y="32129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a-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Choo Teck Seng</dc:creator>
  <cp:lastModifiedBy>Choo Teck Seng</cp:lastModifiedBy>
  <cp:revision>5</cp:revision>
  <dcterms:created xsi:type="dcterms:W3CDTF">2015-02-15T04:41:38Z</dcterms:created>
  <dcterms:modified xsi:type="dcterms:W3CDTF">2015-04-21T10:39:01Z</dcterms:modified>
</cp:coreProperties>
</file>