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t>15/2/2015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t>15/2/2015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t>15/2/2015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t>15/2/2015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t>15/2/2015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t>15/2/2015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t>15/2/2015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t>15/2/2015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t>15/2/2015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t>15/2/2015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t>15/2/2015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2B37E-6FB9-4307-853D-985191EC249F}" type="datetimeFigureOut">
              <a:rPr lang="en-SG" smtClean="0"/>
              <a:t>15/2/2015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C3AE3-36A5-4E71-B4A1-96F1442D54D3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899592" y="3861048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948264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9237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SG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40050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SG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043608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47664" y="2852936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1720" y="2852936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55776" y="2852936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59832" y="2852936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63888" y="2852936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67944" y="2852936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0" y="2852936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76056" y="2852936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80112" y="2852936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84168" y="2852936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88224" y="2852936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92280" y="2852936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55776" y="2924944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27784" y="25649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endParaRPr lang="en-SG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555776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11760" y="39237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SG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59832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9237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+h</a:t>
            </a:r>
            <a:endParaRPr lang="en-SG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56376" y="39237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SG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43608" y="3789040"/>
            <a:ext cx="5904656" cy="720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Choo Teck Seng</dc:creator>
  <cp:lastModifiedBy>Choo Teck Seng</cp:lastModifiedBy>
  <cp:revision>1</cp:revision>
  <dcterms:created xsi:type="dcterms:W3CDTF">2015-02-15T04:41:38Z</dcterms:created>
  <dcterms:modified xsi:type="dcterms:W3CDTF">2015-02-15T04:51:36Z</dcterms:modified>
</cp:coreProperties>
</file>