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2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1BAA-C8A3-9946-AC3E-C5BE195E36E9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1B84B-DB28-D445-86B8-F2F0EF0D8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4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1BAA-C8A3-9946-AC3E-C5BE195E36E9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1B84B-DB28-D445-86B8-F2F0EF0D8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0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1BAA-C8A3-9946-AC3E-C5BE195E36E9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1B84B-DB28-D445-86B8-F2F0EF0D8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2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1BAA-C8A3-9946-AC3E-C5BE195E36E9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1B84B-DB28-D445-86B8-F2F0EF0D8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7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1BAA-C8A3-9946-AC3E-C5BE195E36E9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1B84B-DB28-D445-86B8-F2F0EF0D8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3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1BAA-C8A3-9946-AC3E-C5BE195E36E9}" type="datetimeFigureOut">
              <a:rPr lang="en-US" smtClean="0"/>
              <a:t>5/7/15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1B84B-DB28-D445-86B8-F2F0EF0D8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1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1BAA-C8A3-9946-AC3E-C5BE195E36E9}" type="datetimeFigureOut">
              <a:rPr lang="en-US" smtClean="0"/>
              <a:t>5/7/15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1B84B-DB28-D445-86B8-F2F0EF0D8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4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1BAA-C8A3-9946-AC3E-C5BE195E36E9}" type="datetimeFigureOut">
              <a:rPr lang="en-US" smtClean="0"/>
              <a:t>5/7/15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1B84B-DB28-D445-86B8-F2F0EF0D8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8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1BAA-C8A3-9946-AC3E-C5BE195E36E9}" type="datetimeFigureOut">
              <a:rPr lang="en-US" smtClean="0"/>
              <a:t>5/7/15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1B84B-DB28-D445-86B8-F2F0EF0D8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1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1BAA-C8A3-9946-AC3E-C5BE195E36E9}" type="datetimeFigureOut">
              <a:rPr lang="en-US" smtClean="0"/>
              <a:t>5/7/15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1B84B-DB28-D445-86B8-F2F0EF0D8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0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1BAA-C8A3-9946-AC3E-C5BE195E36E9}" type="datetimeFigureOut">
              <a:rPr lang="en-US" smtClean="0"/>
              <a:t>5/7/15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1B84B-DB28-D445-86B8-F2F0EF0D8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11BAA-C8A3-9946-AC3E-C5BE195E36E9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1B84B-DB28-D445-86B8-F2F0EF0D8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7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CHOP Patient Portal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patient portal for my kids care at CHOP</a:t>
            </a:r>
          </a:p>
          <a:p>
            <a:r>
              <a:rPr lang="en-US" dirty="0" smtClean="0"/>
              <a:t>I’m sharing this as a private citizen, parent, and not as a CHOP employee.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390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"/>
            <a:ext cx="9144000" cy="615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42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0"/>
            <a:ext cx="5388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00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5620</TotalTime>
  <Words>32</Words>
  <Application>Microsoft Macintosh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Real CHOP Patient Portal </vt:lpstr>
      <vt:lpstr>PowerPoint Presentation</vt:lpstr>
      <vt:lpstr>PowerPoint Presentation</vt:lpstr>
    </vt:vector>
  </TitlesOfParts>
  <Company>Children's Hospital of Philadelphia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Pennington, Jeffrey W</dc:creator>
  <cp:lastModifiedBy>Pennington, Jeffrey W</cp:lastModifiedBy>
  <cp:revision>2</cp:revision>
  <dcterms:created xsi:type="dcterms:W3CDTF">2015-05-07T17:01:28Z</dcterms:created>
  <dcterms:modified xsi:type="dcterms:W3CDTF">2015-05-11T14:41:56Z</dcterms:modified>
</cp:coreProperties>
</file>