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6FDBF-51C3-4540-AE3B-46DCBF9B5DC3}" v="1008" dt="2022-02-09T01:03:10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59D6FDBF-51C3-4540-AE3B-46DCBF9B5DC3}"/>
    <pc:docChg chg="undo custSel addSld modSld modMainMaster">
      <pc:chgData name="FRANCISCO IGNACIO MANRÍQUEZ NOVOA (Alumno)" userId="132ae158-1741-43ed-b364-15b0cb43b83a" providerId="ADAL" clId="{59D6FDBF-51C3-4540-AE3B-46DCBF9B5DC3}" dt="2022-02-10T15:33:16.630" v="1495" actId="1076"/>
      <pc:docMkLst>
        <pc:docMk/>
      </pc:docMkLst>
      <pc:sldChg chg="addSp delSp modSp mod modTransition">
        <pc:chgData name="FRANCISCO IGNACIO MANRÍQUEZ NOVOA (Alumno)" userId="132ae158-1741-43ed-b364-15b0cb43b83a" providerId="ADAL" clId="{59D6FDBF-51C3-4540-AE3B-46DCBF9B5DC3}" dt="2022-02-08T22:50:59.619" v="798" actId="207"/>
        <pc:sldMkLst>
          <pc:docMk/>
          <pc:sldMk cId="670020993" sldId="257"/>
        </pc:sldMkLst>
        <pc:spChg chg="del">
          <ac:chgData name="FRANCISCO IGNACIO MANRÍQUEZ NOVOA (Alumno)" userId="132ae158-1741-43ed-b364-15b0cb43b83a" providerId="ADAL" clId="{59D6FDBF-51C3-4540-AE3B-46DCBF9B5DC3}" dt="2022-02-08T18:00:22.961" v="310" actId="478"/>
          <ac:spMkLst>
            <pc:docMk/>
            <pc:sldMk cId="670020993" sldId="257"/>
            <ac:spMk id="2" creationId="{E6464DAB-ABAF-4F8E-9EE6-365BBB85E996}"/>
          </ac:spMkLst>
        </pc:spChg>
        <pc:spChg chg="mod">
          <ac:chgData name="FRANCISCO IGNACIO MANRÍQUEZ NOVOA (Alumno)" userId="132ae158-1741-43ed-b364-15b0cb43b83a" providerId="ADAL" clId="{59D6FDBF-51C3-4540-AE3B-46DCBF9B5DC3}" dt="2022-02-08T22:50:55.366" v="797" actId="207"/>
          <ac:spMkLst>
            <pc:docMk/>
            <pc:sldMk cId="670020993" sldId="257"/>
            <ac:spMk id="3" creationId="{15675099-0082-4FED-83CC-741A072A5E1C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0:59.619" v="798" actId="207"/>
          <ac:spMkLst>
            <pc:docMk/>
            <pc:sldMk cId="670020993" sldId="257"/>
            <ac:spMk id="4" creationId="{CA969497-5BB8-40FB-9C7D-4812806126C8}"/>
          </ac:spMkLst>
        </pc:spChg>
      </pc:sldChg>
      <pc:sldChg chg="addSp delSp modSp add mod modTransition">
        <pc:chgData name="FRANCISCO IGNACIO MANRÍQUEZ NOVOA (Alumno)" userId="132ae158-1741-43ed-b364-15b0cb43b83a" providerId="ADAL" clId="{59D6FDBF-51C3-4540-AE3B-46DCBF9B5DC3}" dt="2022-02-08T18:03:24.141" v="331"/>
        <pc:sldMkLst>
          <pc:docMk/>
          <pc:sldMk cId="3456658306" sldId="259"/>
        </pc:sldMkLst>
        <pc:spChg chg="del mod">
          <ac:chgData name="FRANCISCO IGNACIO MANRÍQUEZ NOVOA (Alumno)" userId="132ae158-1741-43ed-b364-15b0cb43b83a" providerId="ADAL" clId="{59D6FDBF-51C3-4540-AE3B-46DCBF9B5DC3}" dt="2022-02-08T17:59:24.563" v="295" actId="478"/>
          <ac:spMkLst>
            <pc:docMk/>
            <pc:sldMk cId="3456658306" sldId="259"/>
            <ac:spMk id="2" creationId="{E6464DAB-ABAF-4F8E-9EE6-365BBB85E996}"/>
          </ac:spMkLst>
        </pc:spChg>
        <pc:spChg chg="mod">
          <ac:chgData name="FRANCISCO IGNACIO MANRÍQUEZ NOVOA (Alumno)" userId="132ae158-1741-43ed-b364-15b0cb43b83a" providerId="ADAL" clId="{59D6FDBF-51C3-4540-AE3B-46DCBF9B5DC3}" dt="2022-02-08T18:03:15.010" v="329" actId="14100"/>
          <ac:spMkLst>
            <pc:docMk/>
            <pc:sldMk cId="3456658306" sldId="259"/>
            <ac:spMk id="3" creationId="{15675099-0082-4FED-83CC-741A072A5E1C}"/>
          </ac:spMkLst>
        </pc:spChg>
        <pc:spChg chg="del mod">
          <ac:chgData name="FRANCISCO IGNACIO MANRÍQUEZ NOVOA (Alumno)" userId="132ae158-1741-43ed-b364-15b0cb43b83a" providerId="ADAL" clId="{59D6FDBF-51C3-4540-AE3B-46DCBF9B5DC3}" dt="2022-02-08T17:57:41.032" v="230" actId="478"/>
          <ac:spMkLst>
            <pc:docMk/>
            <pc:sldMk cId="3456658306" sldId="259"/>
            <ac:spMk id="4" creationId="{CA969497-5BB8-40FB-9C7D-4812806126C8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18:02:49.574" v="327" actId="1076"/>
          <ac:spMkLst>
            <pc:docMk/>
            <pc:sldMk cId="3456658306" sldId="259"/>
            <ac:spMk id="5" creationId="{B8B8E114-9A2D-4333-8842-CF3DF1AEA3D8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8T17:59:25.836" v="296" actId="478"/>
          <ac:spMkLst>
            <pc:docMk/>
            <pc:sldMk cId="3456658306" sldId="259"/>
            <ac:spMk id="7" creationId="{667136C5-5830-4339-891B-E83902C49194}"/>
          </ac:spMkLst>
        </pc:spChg>
      </pc:sldChg>
      <pc:sldChg chg="modSp add mod modTransition">
        <pc:chgData name="FRANCISCO IGNACIO MANRÍQUEZ NOVOA (Alumno)" userId="132ae158-1741-43ed-b364-15b0cb43b83a" providerId="ADAL" clId="{59D6FDBF-51C3-4540-AE3B-46DCBF9B5DC3}" dt="2022-02-09T00:58:34.655" v="1366"/>
        <pc:sldMkLst>
          <pc:docMk/>
          <pc:sldMk cId="3620556149" sldId="260"/>
        </pc:sldMkLst>
        <pc:spChg chg="mod">
          <ac:chgData name="FRANCISCO IGNACIO MANRÍQUEZ NOVOA (Alumno)" userId="132ae158-1741-43ed-b364-15b0cb43b83a" providerId="ADAL" clId="{59D6FDBF-51C3-4540-AE3B-46DCBF9B5DC3}" dt="2022-02-08T18:13:40.048" v="643" actId="1582"/>
          <ac:spMkLst>
            <pc:docMk/>
            <pc:sldMk cId="3620556149" sldId="260"/>
            <ac:spMk id="2" creationId="{E6464DAB-ABAF-4F8E-9EE6-365BBB85E996}"/>
          </ac:spMkLst>
        </pc:spChg>
        <pc:spChg chg="mod">
          <ac:chgData name="FRANCISCO IGNACIO MANRÍQUEZ NOVOA (Alumno)" userId="132ae158-1741-43ed-b364-15b0cb43b83a" providerId="ADAL" clId="{59D6FDBF-51C3-4540-AE3B-46DCBF9B5DC3}" dt="2022-02-08T17:59:51.334" v="301" actId="1076"/>
          <ac:spMkLst>
            <pc:docMk/>
            <pc:sldMk cId="3620556149" sldId="260"/>
            <ac:spMk id="3" creationId="{15675099-0082-4FED-83CC-741A072A5E1C}"/>
          </ac:spMkLst>
        </pc:spChg>
        <pc:spChg chg="mod">
          <ac:chgData name="FRANCISCO IGNACIO MANRÍQUEZ NOVOA (Alumno)" userId="132ae158-1741-43ed-b364-15b0cb43b83a" providerId="ADAL" clId="{59D6FDBF-51C3-4540-AE3B-46DCBF9B5DC3}" dt="2022-02-08T17:59:51.334" v="301" actId="1076"/>
          <ac:spMkLst>
            <pc:docMk/>
            <pc:sldMk cId="3620556149" sldId="260"/>
            <ac:spMk id="5" creationId="{B8B8E114-9A2D-4333-8842-CF3DF1AEA3D8}"/>
          </ac:spMkLst>
        </pc:spChg>
      </pc:sldChg>
      <pc:sldChg chg="addSp delSp modSp add mod modTransition">
        <pc:chgData name="FRANCISCO IGNACIO MANRÍQUEZ NOVOA (Alumno)" userId="132ae158-1741-43ed-b364-15b0cb43b83a" providerId="ADAL" clId="{59D6FDBF-51C3-4540-AE3B-46DCBF9B5DC3}" dt="2022-02-08T22:52:55.280" v="818"/>
        <pc:sldMkLst>
          <pc:docMk/>
          <pc:sldMk cId="2693512538" sldId="261"/>
        </pc:sldMkLst>
        <pc:spChg chg="del mod">
          <ac:chgData name="FRANCISCO IGNACIO MANRÍQUEZ NOVOA (Alumno)" userId="132ae158-1741-43ed-b364-15b0cb43b83a" providerId="ADAL" clId="{59D6FDBF-51C3-4540-AE3B-46DCBF9B5DC3}" dt="2022-02-08T18:05:48.572" v="339" actId="478"/>
          <ac:spMkLst>
            <pc:docMk/>
            <pc:sldMk cId="2693512538" sldId="261"/>
            <ac:spMk id="2" creationId="{E6464DAB-ABAF-4F8E-9EE6-365BBB85E996}"/>
          </ac:spMkLst>
        </pc:spChg>
        <pc:spChg chg="del">
          <ac:chgData name="FRANCISCO IGNACIO MANRÍQUEZ NOVOA (Alumno)" userId="132ae158-1741-43ed-b364-15b0cb43b83a" providerId="ADAL" clId="{59D6FDBF-51C3-4540-AE3B-46DCBF9B5DC3}" dt="2022-02-08T18:05:51.721" v="340" actId="478"/>
          <ac:spMkLst>
            <pc:docMk/>
            <pc:sldMk cId="2693512538" sldId="261"/>
            <ac:spMk id="3" creationId="{15675099-0082-4FED-83CC-741A072A5E1C}"/>
          </ac:spMkLst>
        </pc:spChg>
        <pc:spChg chg="del">
          <ac:chgData name="FRANCISCO IGNACIO MANRÍQUEZ NOVOA (Alumno)" userId="132ae158-1741-43ed-b364-15b0cb43b83a" providerId="ADAL" clId="{59D6FDBF-51C3-4540-AE3B-46DCBF9B5DC3}" dt="2022-02-08T18:05:51.721" v="340" actId="478"/>
          <ac:spMkLst>
            <pc:docMk/>
            <pc:sldMk cId="2693512538" sldId="261"/>
            <ac:spMk id="5" creationId="{B8B8E114-9A2D-4333-8842-CF3DF1AEA3D8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8T18:05:54.146" v="341" actId="478"/>
          <ac:spMkLst>
            <pc:docMk/>
            <pc:sldMk cId="2693512538" sldId="261"/>
            <ac:spMk id="6" creationId="{67D5BBE1-C14D-41EA-8259-E290439147E3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8T18:05:57.468" v="342" actId="478"/>
          <ac:spMkLst>
            <pc:docMk/>
            <pc:sldMk cId="2693512538" sldId="261"/>
            <ac:spMk id="8" creationId="{19C1C21C-0145-4EBA-B9F5-316D4B9607E7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1:20.325" v="803" actId="207"/>
          <ac:spMkLst>
            <pc:docMk/>
            <pc:sldMk cId="2693512538" sldId="261"/>
            <ac:spMk id="9" creationId="{C0481A91-F273-4CF2-8CA3-AB6D5414A529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49:02.073" v="788" actId="1076"/>
          <ac:spMkLst>
            <pc:docMk/>
            <pc:sldMk cId="2693512538" sldId="261"/>
            <ac:spMk id="10" creationId="{D3728FD3-E863-4B6B-8B9F-828EF3AC6F0B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1:27.545" v="805" actId="207"/>
          <ac:spMkLst>
            <pc:docMk/>
            <pc:sldMk cId="2693512538" sldId="261"/>
            <ac:spMk id="11" creationId="{5E33A61B-F0A2-4A9F-802E-6E40418FC6BA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1:47.826" v="809" actId="207"/>
          <ac:spMkLst>
            <pc:docMk/>
            <pc:sldMk cId="2693512538" sldId="261"/>
            <ac:spMk id="12" creationId="{2037B893-5D12-4A1F-93C7-68748A7B9B7C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2:11.057" v="814" actId="207"/>
          <ac:spMkLst>
            <pc:docMk/>
            <pc:sldMk cId="2693512538" sldId="261"/>
            <ac:spMk id="13" creationId="{DC8365CE-30D3-48DC-A1D1-81882A4F6A96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1:06.628" v="799" actId="207"/>
          <ac:spMkLst>
            <pc:docMk/>
            <pc:sldMk cId="2693512538" sldId="261"/>
            <ac:spMk id="14" creationId="{46072303-8CDE-4A5E-8EA0-A23E59DA1F03}"/>
          </ac:spMkLst>
        </pc:spChg>
        <pc:spChg chg="add mod ord">
          <ac:chgData name="FRANCISCO IGNACIO MANRÍQUEZ NOVOA (Alumno)" userId="132ae158-1741-43ed-b364-15b0cb43b83a" providerId="ADAL" clId="{59D6FDBF-51C3-4540-AE3B-46DCBF9B5DC3}" dt="2022-02-08T22:48:17.356" v="786" actId="164"/>
          <ac:spMkLst>
            <pc:docMk/>
            <pc:sldMk cId="2693512538" sldId="261"/>
            <ac:spMk id="15" creationId="{7DECE56B-C953-41E4-AF91-E0DD9AAB4FB2}"/>
          </ac:spMkLst>
        </pc:spChg>
        <pc:grpChg chg="add mod">
          <ac:chgData name="FRANCISCO IGNACIO MANRÍQUEZ NOVOA (Alumno)" userId="132ae158-1741-43ed-b364-15b0cb43b83a" providerId="ADAL" clId="{59D6FDBF-51C3-4540-AE3B-46DCBF9B5DC3}" dt="2022-02-08T22:48:17.356" v="786" actId="164"/>
          <ac:grpSpMkLst>
            <pc:docMk/>
            <pc:sldMk cId="2693512538" sldId="261"/>
            <ac:grpSpMk id="22" creationId="{E69F45F4-220B-402F-969A-F2B91CE9BB61}"/>
          </ac:grpSpMkLst>
        </pc:grpChg>
        <pc:cxnChg chg="add mod">
          <ac:chgData name="FRANCISCO IGNACIO MANRÍQUEZ NOVOA (Alumno)" userId="132ae158-1741-43ed-b364-15b0cb43b83a" providerId="ADAL" clId="{59D6FDBF-51C3-4540-AE3B-46DCBF9B5DC3}" dt="2022-02-08T22:48:17.356" v="786" actId="164"/>
          <ac:cxnSpMkLst>
            <pc:docMk/>
            <pc:sldMk cId="2693512538" sldId="261"/>
            <ac:cxnSpMk id="17" creationId="{F78BFF65-6AEC-47D4-BB26-103DC114C591}"/>
          </ac:cxnSpMkLst>
        </pc:cxnChg>
        <pc:cxnChg chg="add mod">
          <ac:chgData name="FRANCISCO IGNACIO MANRÍQUEZ NOVOA (Alumno)" userId="132ae158-1741-43ed-b364-15b0cb43b83a" providerId="ADAL" clId="{59D6FDBF-51C3-4540-AE3B-46DCBF9B5DC3}" dt="2022-02-08T22:48:17.356" v="786" actId="164"/>
          <ac:cxnSpMkLst>
            <pc:docMk/>
            <pc:sldMk cId="2693512538" sldId="261"/>
            <ac:cxnSpMk id="18" creationId="{381D4FD2-F00C-4FA7-916B-6F9E70089D53}"/>
          </ac:cxnSpMkLst>
        </pc:cxnChg>
        <pc:cxnChg chg="add mod">
          <ac:chgData name="FRANCISCO IGNACIO MANRÍQUEZ NOVOA (Alumno)" userId="132ae158-1741-43ed-b364-15b0cb43b83a" providerId="ADAL" clId="{59D6FDBF-51C3-4540-AE3B-46DCBF9B5DC3}" dt="2022-02-08T22:48:17.356" v="786" actId="164"/>
          <ac:cxnSpMkLst>
            <pc:docMk/>
            <pc:sldMk cId="2693512538" sldId="261"/>
            <ac:cxnSpMk id="19" creationId="{20FA651C-21E3-4CC2-9F20-CF95C75CA101}"/>
          </ac:cxnSpMkLst>
        </pc:cxnChg>
      </pc:sldChg>
      <pc:sldChg chg="addSp delSp modSp add mod">
        <pc:chgData name="FRANCISCO IGNACIO MANRÍQUEZ NOVOA (Alumno)" userId="132ae158-1741-43ed-b364-15b0cb43b83a" providerId="ADAL" clId="{59D6FDBF-51C3-4540-AE3B-46DCBF9B5DC3}" dt="2022-02-08T22:52:33.319" v="817" actId="207"/>
        <pc:sldMkLst>
          <pc:docMk/>
          <pc:sldMk cId="625819447" sldId="262"/>
        </pc:sldMkLst>
        <pc:spChg chg="add mod">
          <ac:chgData name="FRANCISCO IGNACIO MANRÍQUEZ NOVOA (Alumno)" userId="132ae158-1741-43ed-b364-15b0cb43b83a" providerId="ADAL" clId="{59D6FDBF-51C3-4540-AE3B-46DCBF9B5DC3}" dt="2022-02-08T19:08:06.958" v="694" actId="20577"/>
          <ac:spMkLst>
            <pc:docMk/>
            <pc:sldMk cId="625819447" sldId="262"/>
            <ac:spMk id="8" creationId="{F111028C-DF55-468D-A616-E6FBD6E15789}"/>
          </ac:spMkLst>
        </pc:spChg>
        <pc:spChg chg="mod">
          <ac:chgData name="FRANCISCO IGNACIO MANRÍQUEZ NOVOA (Alumno)" userId="132ae158-1741-43ed-b364-15b0cb43b83a" providerId="ADAL" clId="{59D6FDBF-51C3-4540-AE3B-46DCBF9B5DC3}" dt="2022-02-08T19:08:39.660" v="703" actId="20577"/>
          <ac:spMkLst>
            <pc:docMk/>
            <pc:sldMk cId="625819447" sldId="262"/>
            <ac:spMk id="9" creationId="{C0481A91-F273-4CF2-8CA3-AB6D5414A529}"/>
          </ac:spMkLst>
        </pc:spChg>
        <pc:spChg chg="mod">
          <ac:chgData name="FRANCISCO IGNACIO MANRÍQUEZ NOVOA (Alumno)" userId="132ae158-1741-43ed-b364-15b0cb43b83a" providerId="ADAL" clId="{59D6FDBF-51C3-4540-AE3B-46DCBF9B5DC3}" dt="2022-02-08T22:50:06.698" v="794" actId="1076"/>
          <ac:spMkLst>
            <pc:docMk/>
            <pc:sldMk cId="625819447" sldId="262"/>
            <ac:spMk id="10" creationId="{D3728FD3-E863-4B6B-8B9F-828EF3AC6F0B}"/>
          </ac:spMkLst>
        </pc:spChg>
        <pc:spChg chg="mod">
          <ac:chgData name="FRANCISCO IGNACIO MANRÍQUEZ NOVOA (Alumno)" userId="132ae158-1741-43ed-b364-15b0cb43b83a" providerId="ADAL" clId="{59D6FDBF-51C3-4540-AE3B-46DCBF9B5DC3}" dt="2022-02-08T19:08:52.916" v="708" actId="20577"/>
          <ac:spMkLst>
            <pc:docMk/>
            <pc:sldMk cId="625819447" sldId="262"/>
            <ac:spMk id="11" creationId="{5E33A61B-F0A2-4A9F-802E-6E40418FC6BA}"/>
          </ac:spMkLst>
        </pc:spChg>
        <pc:spChg chg="mod">
          <ac:chgData name="FRANCISCO IGNACIO MANRÍQUEZ NOVOA (Alumno)" userId="132ae158-1741-43ed-b364-15b0cb43b83a" providerId="ADAL" clId="{59D6FDBF-51C3-4540-AE3B-46DCBF9B5DC3}" dt="2022-02-08T22:50:13.499" v="795" actId="1076"/>
          <ac:spMkLst>
            <pc:docMk/>
            <pc:sldMk cId="625819447" sldId="262"/>
            <ac:spMk id="12" creationId="{2037B893-5D12-4A1F-93C7-68748A7B9B7C}"/>
          </ac:spMkLst>
        </pc:spChg>
        <pc:spChg chg="mod">
          <ac:chgData name="FRANCISCO IGNACIO MANRÍQUEZ NOVOA (Alumno)" userId="132ae158-1741-43ed-b364-15b0cb43b83a" providerId="ADAL" clId="{59D6FDBF-51C3-4540-AE3B-46DCBF9B5DC3}" dt="2022-02-08T22:52:33.319" v="817" actId="207"/>
          <ac:spMkLst>
            <pc:docMk/>
            <pc:sldMk cId="625819447" sldId="262"/>
            <ac:spMk id="13" creationId="{DC8365CE-30D3-48DC-A1D1-81882A4F6A96}"/>
          </ac:spMkLst>
        </pc:spChg>
        <pc:spChg chg="del">
          <ac:chgData name="FRANCISCO IGNACIO MANRÍQUEZ NOVOA (Alumno)" userId="132ae158-1741-43ed-b364-15b0cb43b83a" providerId="ADAL" clId="{59D6FDBF-51C3-4540-AE3B-46DCBF9B5DC3}" dt="2022-02-08T19:07:49.054" v="668" actId="478"/>
          <ac:spMkLst>
            <pc:docMk/>
            <pc:sldMk cId="625819447" sldId="262"/>
            <ac:spMk id="14" creationId="{46072303-8CDE-4A5E-8EA0-A23E59DA1F03}"/>
          </ac:spMkLst>
        </pc:spChg>
        <pc:spChg chg="mod">
          <ac:chgData name="FRANCISCO IGNACIO MANRÍQUEZ NOVOA (Alumno)" userId="132ae158-1741-43ed-b364-15b0cb43b83a" providerId="ADAL" clId="{59D6FDBF-51C3-4540-AE3B-46DCBF9B5DC3}" dt="2022-02-08T22:48:20.164" v="787"/>
          <ac:spMkLst>
            <pc:docMk/>
            <pc:sldMk cId="625819447" sldId="262"/>
            <ac:spMk id="18" creationId="{89B283C2-1E8F-4BFB-BC09-F088796D97E8}"/>
          </ac:spMkLst>
        </pc:spChg>
        <pc:grpChg chg="add mod">
          <ac:chgData name="FRANCISCO IGNACIO MANRÍQUEZ NOVOA (Alumno)" userId="132ae158-1741-43ed-b364-15b0cb43b83a" providerId="ADAL" clId="{59D6FDBF-51C3-4540-AE3B-46DCBF9B5DC3}" dt="2022-02-08T22:48:20.164" v="787"/>
          <ac:grpSpMkLst>
            <pc:docMk/>
            <pc:sldMk cId="625819447" sldId="262"/>
            <ac:grpSpMk id="15" creationId="{90BE1F95-7CA8-49A8-B25F-E7F995101D88}"/>
          </ac:grpSpMkLst>
        </pc:grpChg>
        <pc:cxnChg chg="mod">
          <ac:chgData name="FRANCISCO IGNACIO MANRÍQUEZ NOVOA (Alumno)" userId="132ae158-1741-43ed-b364-15b0cb43b83a" providerId="ADAL" clId="{59D6FDBF-51C3-4540-AE3B-46DCBF9B5DC3}" dt="2022-02-08T22:48:20.164" v="787"/>
          <ac:cxnSpMkLst>
            <pc:docMk/>
            <pc:sldMk cId="625819447" sldId="262"/>
            <ac:cxnSpMk id="16" creationId="{8855C69A-0F2D-4AF0-A497-5A16A01796D2}"/>
          </ac:cxnSpMkLst>
        </pc:cxnChg>
        <pc:cxnChg chg="mod">
          <ac:chgData name="FRANCISCO IGNACIO MANRÍQUEZ NOVOA (Alumno)" userId="132ae158-1741-43ed-b364-15b0cb43b83a" providerId="ADAL" clId="{59D6FDBF-51C3-4540-AE3B-46DCBF9B5DC3}" dt="2022-02-08T22:48:20.164" v="787"/>
          <ac:cxnSpMkLst>
            <pc:docMk/>
            <pc:sldMk cId="625819447" sldId="262"/>
            <ac:cxnSpMk id="17" creationId="{310FEF62-E0B6-4282-B47B-F2430272ACE8}"/>
          </ac:cxnSpMkLst>
        </pc:cxnChg>
        <pc:cxnChg chg="mod">
          <ac:chgData name="FRANCISCO IGNACIO MANRÍQUEZ NOVOA (Alumno)" userId="132ae158-1741-43ed-b364-15b0cb43b83a" providerId="ADAL" clId="{59D6FDBF-51C3-4540-AE3B-46DCBF9B5DC3}" dt="2022-02-08T22:48:20.164" v="787"/>
          <ac:cxnSpMkLst>
            <pc:docMk/>
            <pc:sldMk cId="625819447" sldId="262"/>
            <ac:cxnSpMk id="19" creationId="{C8892E5F-032F-4C71-849B-C72F120C33AE}"/>
          </ac:cxnSpMkLst>
        </pc:cxnChg>
      </pc:sldChg>
      <pc:sldChg chg="addSp delSp modSp add mod modTransition">
        <pc:chgData name="FRANCISCO IGNACIO MANRÍQUEZ NOVOA (Alumno)" userId="132ae158-1741-43ed-b364-15b0cb43b83a" providerId="ADAL" clId="{59D6FDBF-51C3-4540-AE3B-46DCBF9B5DC3}" dt="2022-02-09T00:25:43.717" v="1201"/>
        <pc:sldMkLst>
          <pc:docMk/>
          <pc:sldMk cId="813009165" sldId="263"/>
        </pc:sldMkLst>
        <pc:spChg chg="mod">
          <ac:chgData name="FRANCISCO IGNACIO MANRÍQUEZ NOVOA (Alumno)" userId="132ae158-1741-43ed-b364-15b0cb43b83a" providerId="ADAL" clId="{59D6FDBF-51C3-4540-AE3B-46DCBF9B5DC3}" dt="2022-02-08T23:03:11.551" v="925" actId="207"/>
          <ac:spMkLst>
            <pc:docMk/>
            <pc:sldMk cId="813009165" sldId="263"/>
            <ac:spMk id="3" creationId="{15675099-0082-4FED-83CC-741A072A5E1C}"/>
          </ac:spMkLst>
        </pc:spChg>
        <pc:spChg chg="del">
          <ac:chgData name="FRANCISCO IGNACIO MANRÍQUEZ NOVOA (Alumno)" userId="132ae158-1741-43ed-b364-15b0cb43b83a" providerId="ADAL" clId="{59D6FDBF-51C3-4540-AE3B-46DCBF9B5DC3}" dt="2022-02-08T22:55:48.350" v="832" actId="478"/>
          <ac:spMkLst>
            <pc:docMk/>
            <pc:sldMk cId="813009165" sldId="263"/>
            <ac:spMk id="4" creationId="{CA969497-5BB8-40FB-9C7D-4812806126C8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2:59:55.626" v="863" actId="1076"/>
          <ac:spMkLst>
            <pc:docMk/>
            <pc:sldMk cId="813009165" sldId="263"/>
            <ac:spMk id="5" creationId="{CFB4502C-5682-455E-85DC-87E3836CF5C0}"/>
          </ac:spMkLst>
        </pc:spChg>
      </pc:sldChg>
      <pc:sldChg chg="addSp delSp modSp add mod modTransition delAnim modAnim">
        <pc:chgData name="FRANCISCO IGNACIO MANRÍQUEZ NOVOA (Alumno)" userId="132ae158-1741-43ed-b364-15b0cb43b83a" providerId="ADAL" clId="{59D6FDBF-51C3-4540-AE3B-46DCBF9B5DC3}" dt="2022-02-10T15:33:16.630" v="1495" actId="1076"/>
        <pc:sldMkLst>
          <pc:docMk/>
          <pc:sldMk cId="1427683483" sldId="264"/>
        </pc:sldMkLst>
        <pc:spChg chg="add mod ord">
          <ac:chgData name="FRANCISCO IGNACIO MANRÍQUEZ NOVOA (Alumno)" userId="132ae158-1741-43ed-b364-15b0cb43b83a" providerId="ADAL" clId="{59D6FDBF-51C3-4540-AE3B-46DCBF9B5DC3}" dt="2022-02-09T00:22:55.154" v="1100" actId="166"/>
          <ac:spMkLst>
            <pc:docMk/>
            <pc:sldMk cId="1427683483" sldId="264"/>
            <ac:spMk id="2" creationId="{04122E2D-AC4F-4FD3-A206-DEF4570ABE26}"/>
          </ac:spMkLst>
        </pc:spChg>
        <pc:spChg chg="del mod">
          <ac:chgData name="FRANCISCO IGNACIO MANRÍQUEZ NOVOA (Alumno)" userId="132ae158-1741-43ed-b364-15b0cb43b83a" providerId="ADAL" clId="{59D6FDBF-51C3-4540-AE3B-46DCBF9B5DC3}" dt="2022-02-08T23:03:20.542" v="926" actId="478"/>
          <ac:spMkLst>
            <pc:docMk/>
            <pc:sldMk cId="1427683483" sldId="264"/>
            <ac:spMk id="3" creationId="{15675099-0082-4FED-83CC-741A072A5E1C}"/>
          </ac:spMkLst>
        </pc:spChg>
        <pc:spChg chg="del mod">
          <ac:chgData name="FRANCISCO IGNACIO MANRÍQUEZ NOVOA (Alumno)" userId="132ae158-1741-43ed-b364-15b0cb43b83a" providerId="ADAL" clId="{59D6FDBF-51C3-4540-AE3B-46DCBF9B5DC3}" dt="2022-02-08T23:03:20.542" v="926" actId="478"/>
          <ac:spMkLst>
            <pc:docMk/>
            <pc:sldMk cId="1427683483" sldId="264"/>
            <ac:spMk id="5" creationId="{CFB4502C-5682-455E-85DC-87E3836CF5C0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8T23:03:27.547" v="929" actId="478"/>
          <ac:spMkLst>
            <pc:docMk/>
            <pc:sldMk cId="1427683483" sldId="264"/>
            <ac:spMk id="6" creationId="{50DA5B2D-A953-4B3F-B6F7-0C66F389542F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8T23:05:20.754" v="938" actId="478"/>
          <ac:spMkLst>
            <pc:docMk/>
            <pc:sldMk cId="1427683483" sldId="264"/>
            <ac:spMk id="7" creationId="{DB911F0F-475E-45BE-A225-850DF2F430F5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8T23:05:20.754" v="938" actId="478"/>
          <ac:spMkLst>
            <pc:docMk/>
            <pc:sldMk cId="1427683483" sldId="264"/>
            <ac:spMk id="8" creationId="{B04D7338-38F0-4832-A800-904267C92926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3:05:33.131" v="940" actId="1076"/>
          <ac:spMkLst>
            <pc:docMk/>
            <pc:sldMk cId="1427683483" sldId="264"/>
            <ac:spMk id="9" creationId="{3E980A43-8641-4F4E-95D0-7B53D0FD6E7A}"/>
          </ac:spMkLst>
        </pc:spChg>
        <pc:spChg chg="add mod">
          <ac:chgData name="FRANCISCO IGNACIO MANRÍQUEZ NOVOA (Alumno)" userId="132ae158-1741-43ed-b364-15b0cb43b83a" providerId="ADAL" clId="{59D6FDBF-51C3-4540-AE3B-46DCBF9B5DC3}" dt="2022-02-08T23:05:33.131" v="940" actId="1076"/>
          <ac:spMkLst>
            <pc:docMk/>
            <pc:sldMk cId="1427683483" sldId="264"/>
            <ac:spMk id="10" creationId="{692D2C04-1E78-4047-8787-A186438BB223}"/>
          </ac:spMkLst>
        </pc:spChg>
        <pc:spChg chg="add mod">
          <ac:chgData name="FRANCISCO IGNACIO MANRÍQUEZ NOVOA (Alumno)" userId="132ae158-1741-43ed-b364-15b0cb43b83a" providerId="ADAL" clId="{59D6FDBF-51C3-4540-AE3B-46DCBF9B5DC3}" dt="2022-02-10T15:33:16.630" v="1495" actId="1076"/>
          <ac:spMkLst>
            <pc:docMk/>
            <pc:sldMk cId="1427683483" sldId="264"/>
            <ac:spMk id="11" creationId="{875B37D2-4806-4E44-B829-0FE1ECD0EC50}"/>
          </ac:spMkLst>
        </pc:spChg>
        <pc:spChg chg="add mod">
          <ac:chgData name="FRANCISCO IGNACIO MANRÍQUEZ NOVOA (Alumno)" userId="132ae158-1741-43ed-b364-15b0cb43b83a" providerId="ADAL" clId="{59D6FDBF-51C3-4540-AE3B-46DCBF9B5DC3}" dt="2022-02-09T01:10:29.893" v="1491" actId="113"/>
          <ac:spMkLst>
            <pc:docMk/>
            <pc:sldMk cId="1427683483" sldId="264"/>
            <ac:spMk id="12" creationId="{43A01E48-EC2E-4CDB-BEA1-93A9A2A47486}"/>
          </ac:spMkLst>
        </pc:spChg>
        <pc:spChg chg="mod">
          <ac:chgData name="FRANCISCO IGNACIO MANRÍQUEZ NOVOA (Alumno)" userId="132ae158-1741-43ed-b364-15b0cb43b83a" providerId="ADAL" clId="{59D6FDBF-51C3-4540-AE3B-46DCBF9B5DC3}" dt="2022-02-09T00:22:14.090" v="1060" actId="20577"/>
          <ac:spMkLst>
            <pc:docMk/>
            <pc:sldMk cId="1427683483" sldId="264"/>
            <ac:spMk id="22" creationId="{4B466779-C25D-4A89-BF68-53E0BEB8869C}"/>
          </ac:spMkLst>
        </pc:spChg>
        <pc:spChg chg="mod">
          <ac:chgData name="FRANCISCO IGNACIO MANRÍQUEZ NOVOA (Alumno)" userId="132ae158-1741-43ed-b364-15b0cb43b83a" providerId="ADAL" clId="{59D6FDBF-51C3-4540-AE3B-46DCBF9B5DC3}" dt="2022-02-09T00:22:37.935" v="1097" actId="207"/>
          <ac:spMkLst>
            <pc:docMk/>
            <pc:sldMk cId="1427683483" sldId="264"/>
            <ac:spMk id="24" creationId="{C9890EA7-5456-411D-82D3-8CE44D5C6CA8}"/>
          </ac:spMkLst>
        </pc:spChg>
        <pc:grpChg chg="add mod ord">
          <ac:chgData name="FRANCISCO IGNACIO MANRÍQUEZ NOVOA (Alumno)" userId="132ae158-1741-43ed-b364-15b0cb43b83a" providerId="ADAL" clId="{59D6FDBF-51C3-4540-AE3B-46DCBF9B5DC3}" dt="2022-02-09T00:11:40.003" v="1045" actId="1076"/>
          <ac:grpSpMkLst>
            <pc:docMk/>
            <pc:sldMk cId="1427683483" sldId="264"/>
            <ac:grpSpMk id="18" creationId="{AC5C2231-BE18-40CA-A989-9FF96CD5EC31}"/>
          </ac:grpSpMkLst>
        </pc:grpChg>
        <pc:grpChg chg="add mod ord">
          <ac:chgData name="FRANCISCO IGNACIO MANRÍQUEZ NOVOA (Alumno)" userId="132ae158-1741-43ed-b364-15b0cb43b83a" providerId="ADAL" clId="{59D6FDBF-51C3-4540-AE3B-46DCBF9B5DC3}" dt="2022-02-09T00:11:40.003" v="1045" actId="1076"/>
          <ac:grpSpMkLst>
            <pc:docMk/>
            <pc:sldMk cId="1427683483" sldId="264"/>
            <ac:grpSpMk id="19" creationId="{54B5074C-6164-4DE8-9E43-8CFEAD54787D}"/>
          </ac:grpSpMkLst>
        </pc:grpChg>
        <pc:grpChg chg="add del mod">
          <ac:chgData name="FRANCISCO IGNACIO MANRÍQUEZ NOVOA (Alumno)" userId="132ae158-1741-43ed-b364-15b0cb43b83a" providerId="ADAL" clId="{59D6FDBF-51C3-4540-AE3B-46DCBF9B5DC3}" dt="2022-02-09T00:22:18.810" v="1061" actId="478"/>
          <ac:grpSpMkLst>
            <pc:docMk/>
            <pc:sldMk cId="1427683483" sldId="264"/>
            <ac:grpSpMk id="20" creationId="{372FE4DF-C1F1-4C19-93CE-5F8504EA637F}"/>
          </ac:grpSpMkLst>
        </pc:grpChg>
        <pc:grpChg chg="add mod ord">
          <ac:chgData name="FRANCISCO IGNACIO MANRÍQUEZ NOVOA (Alumno)" userId="132ae158-1741-43ed-b364-15b0cb43b83a" providerId="ADAL" clId="{59D6FDBF-51C3-4540-AE3B-46DCBF9B5DC3}" dt="2022-02-09T00:22:50.670" v="1099" actId="167"/>
          <ac:grpSpMkLst>
            <pc:docMk/>
            <pc:sldMk cId="1427683483" sldId="264"/>
            <ac:grpSpMk id="23" creationId="{207DB2C7-DDE6-4390-AA64-B9BA63057C96}"/>
          </ac:grpSpMkLst>
        </pc:grpChg>
        <pc:cxnChg chg="add mod ord">
          <ac:chgData name="FRANCISCO IGNACIO MANRÍQUEZ NOVOA (Alumno)" userId="132ae158-1741-43ed-b364-15b0cb43b83a" providerId="ADAL" clId="{59D6FDBF-51C3-4540-AE3B-46DCBF9B5DC3}" dt="2022-02-09T00:10:37.773" v="1035" actId="164"/>
          <ac:cxnSpMkLst>
            <pc:docMk/>
            <pc:sldMk cId="1427683483" sldId="264"/>
            <ac:cxnSpMk id="14" creationId="{08A6C366-C037-4A4D-8C46-ED7FEED535F2}"/>
          </ac:cxnSpMkLst>
        </pc:cxnChg>
        <pc:cxnChg chg="add mod">
          <ac:chgData name="FRANCISCO IGNACIO MANRÍQUEZ NOVOA (Alumno)" userId="132ae158-1741-43ed-b364-15b0cb43b83a" providerId="ADAL" clId="{59D6FDBF-51C3-4540-AE3B-46DCBF9B5DC3}" dt="2022-02-09T00:11:08.899" v="1041"/>
          <ac:cxnSpMkLst>
            <pc:docMk/>
            <pc:sldMk cId="1427683483" sldId="264"/>
            <ac:cxnSpMk id="16" creationId="{C6B5457D-F36E-4608-9B98-CC027E3AE606}"/>
          </ac:cxnSpMkLst>
        </pc:cxnChg>
        <pc:cxnChg chg="mod">
          <ac:chgData name="FRANCISCO IGNACIO MANRÍQUEZ NOVOA (Alumno)" userId="132ae158-1741-43ed-b364-15b0cb43b83a" providerId="ADAL" clId="{59D6FDBF-51C3-4540-AE3B-46DCBF9B5DC3}" dt="2022-02-09T00:22:04.255" v="1047"/>
          <ac:cxnSpMkLst>
            <pc:docMk/>
            <pc:sldMk cId="1427683483" sldId="264"/>
            <ac:cxnSpMk id="21" creationId="{EBF14F92-0111-4EE0-A094-56982DC241B5}"/>
          </ac:cxnSpMkLst>
        </pc:cxnChg>
        <pc:cxnChg chg="mod">
          <ac:chgData name="FRANCISCO IGNACIO MANRÍQUEZ NOVOA (Alumno)" userId="132ae158-1741-43ed-b364-15b0cb43b83a" providerId="ADAL" clId="{59D6FDBF-51C3-4540-AE3B-46DCBF9B5DC3}" dt="2022-02-09T00:22:44.261" v="1098" actId="208"/>
          <ac:cxnSpMkLst>
            <pc:docMk/>
            <pc:sldMk cId="1427683483" sldId="264"/>
            <ac:cxnSpMk id="25" creationId="{D565CF4F-921A-46AF-A272-7303265B184B}"/>
          </ac:cxnSpMkLst>
        </pc:cxnChg>
      </pc:sldChg>
      <pc:sldChg chg="delSp modSp new mod">
        <pc:chgData name="FRANCISCO IGNACIO MANRÍQUEZ NOVOA (Alumno)" userId="132ae158-1741-43ed-b364-15b0cb43b83a" providerId="ADAL" clId="{59D6FDBF-51C3-4540-AE3B-46DCBF9B5DC3}" dt="2022-02-09T00:25:01.016" v="1200" actId="207"/>
        <pc:sldMkLst>
          <pc:docMk/>
          <pc:sldMk cId="121402232" sldId="265"/>
        </pc:sldMkLst>
        <pc:spChg chg="del">
          <ac:chgData name="FRANCISCO IGNACIO MANRÍQUEZ NOVOA (Alumno)" userId="132ae158-1741-43ed-b364-15b0cb43b83a" providerId="ADAL" clId="{59D6FDBF-51C3-4540-AE3B-46DCBF9B5DC3}" dt="2022-02-09T00:23:38.054" v="1104" actId="478"/>
          <ac:spMkLst>
            <pc:docMk/>
            <pc:sldMk cId="121402232" sldId="265"/>
            <ac:spMk id="2" creationId="{675B625F-9892-4B55-A526-33E294D1D320}"/>
          </ac:spMkLst>
        </pc:spChg>
        <pc:spChg chg="mod">
          <ac:chgData name="FRANCISCO IGNACIO MANRÍQUEZ NOVOA (Alumno)" userId="132ae158-1741-43ed-b364-15b0cb43b83a" providerId="ADAL" clId="{59D6FDBF-51C3-4540-AE3B-46DCBF9B5DC3}" dt="2022-02-09T00:25:01.016" v="1200" actId="207"/>
          <ac:spMkLst>
            <pc:docMk/>
            <pc:sldMk cId="121402232" sldId="265"/>
            <ac:spMk id="3" creationId="{EC02B4F5-F846-4F7D-970E-71F5F3BE922C}"/>
          </ac:spMkLst>
        </pc:spChg>
      </pc:sldChg>
      <pc:sldChg chg="addSp modSp add mod">
        <pc:chgData name="FRANCISCO IGNACIO MANRÍQUEZ NOVOA (Alumno)" userId="132ae158-1741-43ed-b364-15b0cb43b83a" providerId="ADAL" clId="{59D6FDBF-51C3-4540-AE3B-46DCBF9B5DC3}" dt="2022-02-09T00:32:52.746" v="1339" actId="1076"/>
        <pc:sldMkLst>
          <pc:docMk/>
          <pc:sldMk cId="1161826568" sldId="266"/>
        </pc:sldMkLst>
        <pc:spChg chg="mod">
          <ac:chgData name="FRANCISCO IGNACIO MANRÍQUEZ NOVOA (Alumno)" userId="132ae158-1741-43ed-b364-15b0cb43b83a" providerId="ADAL" clId="{59D6FDBF-51C3-4540-AE3B-46DCBF9B5DC3}" dt="2022-02-09T00:32:03.400" v="1320" actId="20577"/>
          <ac:spMkLst>
            <pc:docMk/>
            <pc:sldMk cId="1161826568" sldId="266"/>
            <ac:spMk id="3" creationId="{EC02B4F5-F846-4F7D-970E-71F5F3BE922C}"/>
          </ac:spMkLst>
        </pc:spChg>
        <pc:spChg chg="add mod">
          <ac:chgData name="FRANCISCO IGNACIO MANRÍQUEZ NOVOA (Alumno)" userId="132ae158-1741-43ed-b364-15b0cb43b83a" providerId="ADAL" clId="{59D6FDBF-51C3-4540-AE3B-46DCBF9B5DC3}" dt="2022-02-09T00:32:28.239" v="1334" actId="1076"/>
          <ac:spMkLst>
            <pc:docMk/>
            <pc:sldMk cId="1161826568" sldId="266"/>
            <ac:spMk id="4" creationId="{574674B3-5FC4-43A5-8BBA-95E6FE0BEA5C}"/>
          </ac:spMkLst>
        </pc:spChg>
        <pc:spChg chg="add mod">
          <ac:chgData name="FRANCISCO IGNACIO MANRÍQUEZ NOVOA (Alumno)" userId="132ae158-1741-43ed-b364-15b0cb43b83a" providerId="ADAL" clId="{59D6FDBF-51C3-4540-AE3B-46DCBF9B5DC3}" dt="2022-02-09T00:32:52.746" v="1339" actId="1076"/>
          <ac:spMkLst>
            <pc:docMk/>
            <pc:sldMk cId="1161826568" sldId="266"/>
            <ac:spMk id="5" creationId="{7A76068E-1661-4A07-B77F-1F6A6171CA39}"/>
          </ac:spMkLst>
        </pc:spChg>
      </pc:sldChg>
      <pc:sldChg chg="addSp delSp modSp add mod modTransition">
        <pc:chgData name="FRANCISCO IGNACIO MANRÍQUEZ NOVOA (Alumno)" userId="132ae158-1741-43ed-b364-15b0cb43b83a" providerId="ADAL" clId="{59D6FDBF-51C3-4540-AE3B-46DCBF9B5DC3}" dt="2022-02-10T14:39:28.082" v="1492" actId="20577"/>
        <pc:sldMkLst>
          <pc:docMk/>
          <pc:sldMk cId="4232291855" sldId="267"/>
        </pc:sldMkLst>
        <pc:spChg chg="del">
          <ac:chgData name="FRANCISCO IGNACIO MANRÍQUEZ NOVOA (Alumno)" userId="132ae158-1741-43ed-b364-15b0cb43b83a" providerId="ADAL" clId="{59D6FDBF-51C3-4540-AE3B-46DCBF9B5DC3}" dt="2022-02-09T00:35:09.583" v="1360" actId="478"/>
          <ac:spMkLst>
            <pc:docMk/>
            <pc:sldMk cId="4232291855" sldId="267"/>
            <ac:spMk id="2" creationId="{679ED2FF-570B-4564-A0D2-41000F065135}"/>
          </ac:spMkLst>
        </pc:spChg>
        <pc:spChg chg="mod">
          <ac:chgData name="FRANCISCO IGNACIO MANRÍQUEZ NOVOA (Alumno)" userId="132ae158-1741-43ed-b364-15b0cb43b83a" providerId="ADAL" clId="{59D6FDBF-51C3-4540-AE3B-46DCBF9B5DC3}" dt="2022-02-10T14:39:28.082" v="1492" actId="20577"/>
          <ac:spMkLst>
            <pc:docMk/>
            <pc:sldMk cId="4232291855" sldId="267"/>
            <ac:spMk id="3" creationId="{EB06EC73-B87B-49D6-95B9-6ACE5946D6F5}"/>
          </ac:spMkLst>
        </pc:spChg>
        <pc:spChg chg="add del mod">
          <ac:chgData name="FRANCISCO IGNACIO MANRÍQUEZ NOVOA (Alumno)" userId="132ae158-1741-43ed-b364-15b0cb43b83a" providerId="ADAL" clId="{59D6FDBF-51C3-4540-AE3B-46DCBF9B5DC3}" dt="2022-02-09T00:35:11.465" v="1361" actId="478"/>
          <ac:spMkLst>
            <pc:docMk/>
            <pc:sldMk cId="4232291855" sldId="267"/>
            <ac:spMk id="5" creationId="{4A30BBB3-B67C-46A7-8B2B-B020EB17FCF0}"/>
          </ac:spMkLst>
        </pc:spChg>
      </pc:sldChg>
      <pc:sldChg chg="delSp modSp new mod setBg">
        <pc:chgData name="FRANCISCO IGNACIO MANRÍQUEZ NOVOA (Alumno)" userId="132ae158-1741-43ed-b364-15b0cb43b83a" providerId="ADAL" clId="{59D6FDBF-51C3-4540-AE3B-46DCBF9B5DC3}" dt="2022-02-09T01:04:12.810" v="1490" actId="1076"/>
        <pc:sldMkLst>
          <pc:docMk/>
          <pc:sldMk cId="2665521660" sldId="268"/>
        </pc:sldMkLst>
        <pc:spChg chg="del">
          <ac:chgData name="FRANCISCO IGNACIO MANRÍQUEZ NOVOA (Alumno)" userId="132ae158-1741-43ed-b364-15b0cb43b83a" providerId="ADAL" clId="{59D6FDBF-51C3-4540-AE3B-46DCBF9B5DC3}" dt="2022-02-09T01:03:13.220" v="1372" actId="478"/>
          <ac:spMkLst>
            <pc:docMk/>
            <pc:sldMk cId="2665521660" sldId="268"/>
            <ac:spMk id="2" creationId="{FED78719-9D0A-4F15-B90B-CF03BACBE9F2}"/>
          </ac:spMkLst>
        </pc:spChg>
        <pc:spChg chg="mod">
          <ac:chgData name="FRANCISCO IGNACIO MANRÍQUEZ NOVOA (Alumno)" userId="132ae158-1741-43ed-b364-15b0cb43b83a" providerId="ADAL" clId="{59D6FDBF-51C3-4540-AE3B-46DCBF9B5DC3}" dt="2022-02-09T01:04:12.810" v="1490" actId="1076"/>
          <ac:spMkLst>
            <pc:docMk/>
            <pc:sldMk cId="2665521660" sldId="268"/>
            <ac:spMk id="3" creationId="{9D39744B-0FC8-4830-BE7D-63FA36981042}"/>
          </ac:spMkLst>
        </pc:spChg>
      </pc:sldChg>
      <pc:sldMasterChg chg="setBg modSldLayout">
        <pc:chgData name="FRANCISCO IGNACIO MANRÍQUEZ NOVOA (Alumno)" userId="132ae158-1741-43ed-b364-15b0cb43b83a" providerId="ADAL" clId="{59D6FDBF-51C3-4540-AE3B-46DCBF9B5DC3}" dt="2022-02-09T01:03:04.140" v="1370"/>
        <pc:sldMasterMkLst>
          <pc:docMk/>
          <pc:sldMasterMk cId="3544884109" sldId="2147483804"/>
        </pc:sldMasterMkLst>
        <pc:sldLayoutChg chg="setBg">
          <pc:chgData name="FRANCISCO IGNACIO MANRÍQUEZ NOVOA (Alumno)" userId="132ae158-1741-43ed-b364-15b0cb43b83a" providerId="ADAL" clId="{59D6FDBF-51C3-4540-AE3B-46DCBF9B5DC3}" dt="2022-02-09T01:03:04.140" v="1370"/>
          <pc:sldLayoutMkLst>
            <pc:docMk/>
            <pc:sldMasterMk cId="3544884109" sldId="2147483804"/>
            <pc:sldLayoutMk cId="2657831760" sldId="2147483805"/>
          </pc:sldLayoutMkLst>
        </pc:sldLayoutChg>
        <pc:sldLayoutChg chg="setBg">
          <pc:chgData name="FRANCISCO IGNACIO MANRÍQUEZ NOVOA (Alumno)" userId="132ae158-1741-43ed-b364-15b0cb43b83a" providerId="ADAL" clId="{59D6FDBF-51C3-4540-AE3B-46DCBF9B5DC3}" dt="2022-02-09T01:03:04.140" v="1370"/>
          <pc:sldLayoutMkLst>
            <pc:docMk/>
            <pc:sldMasterMk cId="3544884109" sldId="2147483804"/>
            <pc:sldLayoutMk cId="2571450275" sldId="21474838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8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905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77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54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22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187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9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1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7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45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51A0D58-394B-452D-BA16-0798BDE66197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5346BF-0FC4-4B13-9493-D2BDC02BB2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8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ED2FF-570B-4564-A0D2-41000F06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2615613"/>
            <a:ext cx="10782300" cy="1463265"/>
          </a:xfrm>
        </p:spPr>
        <p:txBody>
          <a:bodyPr/>
          <a:lstStyle/>
          <a:p>
            <a:pPr algn="ctr"/>
            <a:r>
              <a:rPr lang="es-CL" sz="9600" b="1" u="sng" dirty="0"/>
              <a:t>Exponenciales</a:t>
            </a:r>
          </a:p>
        </p:txBody>
      </p:sp>
    </p:spTree>
    <p:extLst>
      <p:ext uri="{BB962C8B-B14F-4D97-AF65-F5344CB8AC3E}">
        <p14:creationId xmlns:p14="http://schemas.microsoft.com/office/powerpoint/2010/main" val="329201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02B4F5-F846-4F7D-970E-71F5F3BE9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5532" y="2335272"/>
                <a:ext cx="10020935" cy="218745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sz="8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8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8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r>
                      <a:rPr lang="es-CL" sz="8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CL" sz="8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8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8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8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8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8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8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L" sz="8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8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num>
                              <m:den>
                                <m:r>
                                  <a:rPr lang="es-CL" sz="8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CL" sz="8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L" sz="2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02B4F5-F846-4F7D-970E-71F5F3BE9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5532" y="2335272"/>
                <a:ext cx="10020935" cy="2187456"/>
              </a:xfrm>
              <a:blipFill>
                <a:blip r:embed="rId2"/>
                <a:stretch>
                  <a:fillRect t="-19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0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02B4F5-F846-4F7D-970E-71F5F3BE9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76" y="872232"/>
                <a:ext cx="11128247" cy="167894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s-CL" sz="5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54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5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5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5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L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5400" b="0" i="1" smtClean="0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num>
                              <m:den>
                                <m:r>
                                  <a:rPr lang="es-CL" sz="5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CL" sz="5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sz="5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CL" sz="5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54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5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5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CL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L" sz="5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CL" sz="5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CL" sz="5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CL" sz="5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s-CL" sz="5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s-CL" sz="5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02B4F5-F846-4F7D-970E-71F5F3BE9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76" y="872232"/>
                <a:ext cx="11128247" cy="1678944"/>
              </a:xfrm>
              <a:blipFill>
                <a:blip r:embed="rId2"/>
                <a:stretch>
                  <a:fillRect t="-4710" b="-9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574674B3-5FC4-43A5-8BBA-95E6FE0BE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6091" y="2865625"/>
                <a:ext cx="5219701" cy="1678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CL" sz="54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CL" sz="5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54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54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540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5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5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L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L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s-CL" sz="5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5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CL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574674B3-5FC4-43A5-8BBA-95E6FE0BE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091" y="2865625"/>
                <a:ext cx="5219701" cy="1678944"/>
              </a:xfrm>
              <a:prstGeom prst="rect">
                <a:avLst/>
              </a:prstGeom>
              <a:blipFill>
                <a:blip r:embed="rId3"/>
                <a:stretch>
                  <a:fillRect t="-32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7A76068E-1661-4A07-B77F-1F6A6171C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6091" y="4859018"/>
                <a:ext cx="3052573" cy="7498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CL" sz="5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7A76068E-1661-4A07-B77F-1F6A6171C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091" y="4859018"/>
                <a:ext cx="3052573" cy="74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2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B06EC73-B87B-49D6-95B9-6ACE5946D6F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6263" y="2836175"/>
                <a:ext cx="11119473" cy="118565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CL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sz="8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L" sz="8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8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CL" sz="8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8800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sz="8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L" sz="8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8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sz="8800" dirty="0"/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B06EC73-B87B-49D6-95B9-6ACE5946D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6263" y="2836175"/>
                <a:ext cx="11119473" cy="1185650"/>
              </a:xfrm>
              <a:blipFill>
                <a:blip r:embed="rId2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9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9744B-0FC8-4830-BE7D-63FA369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167128"/>
            <a:ext cx="10753725" cy="2523743"/>
          </a:xfrm>
        </p:spPr>
        <p:txBody>
          <a:bodyPr>
            <a:normAutofit/>
          </a:bodyPr>
          <a:lstStyle/>
          <a:p>
            <a:pPr algn="ctr"/>
            <a:r>
              <a:rPr lang="es-CL" sz="6000" dirty="0"/>
              <a:t>¡Revisa en la descripción</a:t>
            </a:r>
            <a:br>
              <a:rPr lang="es-CL" sz="6000" dirty="0"/>
            </a:br>
            <a:r>
              <a:rPr lang="es-CL" sz="6000" dirty="0"/>
              <a:t>los dos proyectos de GeoGebra</a:t>
            </a:r>
            <a:br>
              <a:rPr lang="es-CL" sz="6000" dirty="0"/>
            </a:br>
            <a:r>
              <a:rPr lang="es-CL" sz="6000" dirty="0"/>
              <a:t>usados en este video!</a:t>
            </a:r>
          </a:p>
        </p:txBody>
      </p:sp>
    </p:spTree>
    <p:extLst>
      <p:ext uri="{BB962C8B-B14F-4D97-AF65-F5344CB8AC3E}">
        <p14:creationId xmlns:p14="http://schemas.microsoft.com/office/powerpoint/2010/main" val="26655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ED2FF-570B-4564-A0D2-41000F06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733547"/>
            <a:ext cx="10782300" cy="1463265"/>
          </a:xfrm>
        </p:spPr>
        <p:txBody>
          <a:bodyPr/>
          <a:lstStyle/>
          <a:p>
            <a:pPr algn="ctr"/>
            <a:r>
              <a:rPr lang="es-CL" sz="9600" b="1" u="sng" dirty="0"/>
              <a:t>Exponenciales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B06EC73-B87B-49D6-95B9-6ACE5946D6F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6263" y="2804204"/>
                <a:ext cx="11119473" cy="24425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CL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CL" sz="8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8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8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L" sz="8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8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CL" sz="8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L" sz="8800" dirty="0"/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EB06EC73-B87B-49D6-95B9-6ACE5946D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6263" y="2804204"/>
                <a:ext cx="11119473" cy="2442500"/>
              </a:xfrm>
              <a:blipFill>
                <a:blip r:embed="rId2"/>
                <a:stretch>
                  <a:fillRect t="-32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7019" y="1869252"/>
                <a:ext cx="8857962" cy="1983271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8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80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8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8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L" sz="8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8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s-CL" sz="8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L" sz="8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7019" y="1869252"/>
                <a:ext cx="8857962" cy="1983271"/>
              </a:xfrm>
              <a:blipFill>
                <a:blip r:embed="rId2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969497-5BB8-40FB-9C7D-4812806126C8}"/>
                  </a:ext>
                </a:extLst>
              </p:cNvPr>
              <p:cNvSpPr txBox="1"/>
              <p:nvPr/>
            </p:nvSpPr>
            <p:spPr>
              <a:xfrm>
                <a:off x="4948763" y="3997112"/>
                <a:ext cx="229447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L" sz="5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969497-5BB8-40FB-9C7D-48128061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763" y="3997112"/>
                <a:ext cx="2294474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0993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68" y="1857665"/>
                <a:ext cx="8802712" cy="1983271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8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80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8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8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L" sz="8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8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s-CL" sz="8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L" sz="8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68" y="1857665"/>
                <a:ext cx="8802712" cy="1983271"/>
              </a:xfrm>
              <a:blipFill>
                <a:blip r:embed="rId2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B8E114-9A2D-4333-8842-CF3DF1AEA3D8}"/>
                  </a:ext>
                </a:extLst>
              </p:cNvPr>
              <p:cNvSpPr txBox="1"/>
              <p:nvPr/>
            </p:nvSpPr>
            <p:spPr>
              <a:xfrm>
                <a:off x="5034491" y="4008699"/>
                <a:ext cx="212301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s-CL" sz="5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B8E114-9A2D-4333-8842-CF3DF1AE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91" y="4008699"/>
                <a:ext cx="212301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6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4DAB-ABAF-4F8E-9EE6-365BBB85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97" y="4229811"/>
            <a:ext cx="8857962" cy="1658198"/>
          </a:xfrm>
          <a:ln w="76200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ctr"/>
            <a:r>
              <a:rPr lang="es-CL" sz="7200" u="sng" dirty="0">
                <a:latin typeface="Calibri" panose="020F0502020204030204" pitchFamily="34" charset="0"/>
                <a:cs typeface="Calibri" panose="020F0502020204030204" pitchFamily="34" charset="0"/>
              </a:rPr>
              <a:t>Exponencial compleja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7019" y="733296"/>
                <a:ext cx="8857962" cy="1983271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L" sz="8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sz="80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s-CL" sz="8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8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8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L" sz="8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8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s-CL" sz="8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CL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L" sz="8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7019" y="733296"/>
                <a:ext cx="8857962" cy="1983271"/>
              </a:xfrm>
              <a:blipFill>
                <a:blip r:embed="rId2"/>
                <a:stretch>
                  <a:fillRect t="-21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B8E114-9A2D-4333-8842-CF3DF1AEA3D8}"/>
                  </a:ext>
                </a:extLst>
              </p:cNvPr>
              <p:cNvSpPr txBox="1"/>
              <p:nvPr/>
            </p:nvSpPr>
            <p:spPr>
              <a:xfrm>
                <a:off x="5001370" y="2845724"/>
                <a:ext cx="212301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s-CL" sz="5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B8E114-9A2D-4333-8842-CF3DF1AE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70" y="2845724"/>
                <a:ext cx="212301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556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1A91-F273-4CF2-8CA3-AB6D5414A529}"/>
                  </a:ext>
                </a:extLst>
              </p:cNvPr>
              <p:cNvSpPr txBox="1"/>
              <p:nvPr/>
            </p:nvSpPr>
            <p:spPr>
              <a:xfrm>
                <a:off x="1689770" y="1944210"/>
                <a:ext cx="354026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1A91-F273-4CF2-8CA3-AB6D5414A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70" y="1944210"/>
                <a:ext cx="354026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728FD3-E863-4B6B-8B9F-828EF3AC6F0B}"/>
                  </a:ext>
                </a:extLst>
              </p:cNvPr>
              <p:cNvSpPr txBox="1"/>
              <p:nvPr/>
            </p:nvSpPr>
            <p:spPr>
              <a:xfrm>
                <a:off x="7787688" y="1944210"/>
                <a:ext cx="19074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728FD3-E863-4B6B-8B9F-828EF3AC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688" y="1944210"/>
                <a:ext cx="190744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E33A61B-F0A2-4A9F-802E-6E40418FC6BA}"/>
                  </a:ext>
                </a:extLst>
              </p:cNvPr>
              <p:cNvSpPr txBox="1"/>
              <p:nvPr/>
            </p:nvSpPr>
            <p:spPr>
              <a:xfrm>
                <a:off x="2027121" y="2987233"/>
                <a:ext cx="2554417" cy="1387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E33A61B-F0A2-4A9F-802E-6E40418FC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21" y="2987233"/>
                <a:ext cx="2554417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037B893-5D12-4A1F-93C7-68748A7B9B7C}"/>
                  </a:ext>
                </a:extLst>
              </p:cNvPr>
              <p:cNvSpPr txBox="1"/>
              <p:nvPr/>
            </p:nvSpPr>
            <p:spPr>
              <a:xfrm>
                <a:off x="7129115" y="2970016"/>
                <a:ext cx="2883097" cy="1422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037B893-5D12-4A1F-93C7-68748A7B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115" y="2970016"/>
                <a:ext cx="2883097" cy="1422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8365CE-30D3-48DC-A1D1-81882A4F6A96}"/>
                  </a:ext>
                </a:extLst>
              </p:cNvPr>
              <p:cNvSpPr txBox="1"/>
              <p:nvPr/>
            </p:nvSpPr>
            <p:spPr>
              <a:xfrm>
                <a:off x="3459902" y="5006071"/>
                <a:ext cx="52815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CL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𝑛𝑥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8365CE-30D3-48DC-A1D1-81882A4F6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02" y="5006071"/>
                <a:ext cx="528150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6072303-8CDE-4A5E-8EA0-A23E59DA1F03}"/>
                  </a:ext>
                </a:extLst>
              </p:cNvPr>
              <p:cNvSpPr txBox="1"/>
              <p:nvPr/>
            </p:nvSpPr>
            <p:spPr>
              <a:xfrm>
                <a:off x="4426825" y="374940"/>
                <a:ext cx="3338350" cy="1015663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6072303-8CDE-4A5E-8EA0-A23E59DA1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25" y="374940"/>
                <a:ext cx="3338350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E69F45F4-220B-402F-969A-F2B91CE9BB61}"/>
              </a:ext>
            </a:extLst>
          </p:cNvPr>
          <p:cNvGrpSpPr/>
          <p:nvPr/>
        </p:nvGrpSpPr>
        <p:grpSpPr>
          <a:xfrm>
            <a:off x="955829" y="1748900"/>
            <a:ext cx="10280342" cy="4438835"/>
            <a:chOff x="955829" y="1748900"/>
            <a:chExt cx="10280342" cy="4438835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78BFF65-6AEC-47D4-BB26-103DC114C591}"/>
                </a:ext>
              </a:extLst>
            </p:cNvPr>
            <p:cNvCxnSpPr/>
            <p:nvPr/>
          </p:nvCxnSpPr>
          <p:spPr>
            <a:xfrm>
              <a:off x="955829" y="2836313"/>
              <a:ext cx="1027146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81D4FD2-F00C-4FA7-916B-6F9E70089D53}"/>
                </a:ext>
              </a:extLst>
            </p:cNvPr>
            <p:cNvCxnSpPr/>
            <p:nvPr/>
          </p:nvCxnSpPr>
          <p:spPr>
            <a:xfrm>
              <a:off x="955829" y="4604448"/>
              <a:ext cx="1027146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DECE56B-C953-41E4-AF91-E0DD9AAB4FB2}"/>
                </a:ext>
              </a:extLst>
            </p:cNvPr>
            <p:cNvSpPr/>
            <p:nvPr/>
          </p:nvSpPr>
          <p:spPr>
            <a:xfrm>
              <a:off x="955829" y="1748900"/>
              <a:ext cx="10280342" cy="443883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0FA651C-21E3-4CC2-9F20-CF95C75CA10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6096000" y="1748900"/>
              <a:ext cx="0" cy="28555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5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1A91-F273-4CF2-8CA3-AB6D5414A529}"/>
                  </a:ext>
                </a:extLst>
              </p:cNvPr>
              <p:cNvSpPr txBox="1"/>
              <p:nvPr/>
            </p:nvSpPr>
            <p:spPr>
              <a:xfrm>
                <a:off x="1689770" y="1944210"/>
                <a:ext cx="36491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0481A91-F273-4CF2-8CA3-AB6D5414A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70" y="1944210"/>
                <a:ext cx="3649140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728FD3-E863-4B6B-8B9F-828EF3AC6F0B}"/>
                  </a:ext>
                </a:extLst>
              </p:cNvPr>
              <p:cNvSpPr txBox="1"/>
              <p:nvPr/>
            </p:nvSpPr>
            <p:spPr>
              <a:xfrm>
                <a:off x="7765175" y="1942666"/>
                <a:ext cx="19074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728FD3-E863-4B6B-8B9F-828EF3AC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75" y="1942666"/>
                <a:ext cx="190744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E33A61B-F0A2-4A9F-802E-6E40418FC6BA}"/>
                  </a:ext>
                </a:extLst>
              </p:cNvPr>
              <p:cNvSpPr txBox="1"/>
              <p:nvPr/>
            </p:nvSpPr>
            <p:spPr>
              <a:xfrm>
                <a:off x="2027121" y="2987233"/>
                <a:ext cx="2554417" cy="1387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4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E33A61B-F0A2-4A9F-802E-6E40418FC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21" y="2987233"/>
                <a:ext cx="2554417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037B893-5D12-4A1F-93C7-68748A7B9B7C}"/>
                  </a:ext>
                </a:extLst>
              </p:cNvPr>
              <p:cNvSpPr txBox="1"/>
              <p:nvPr/>
            </p:nvSpPr>
            <p:spPr>
              <a:xfrm>
                <a:off x="7049216" y="2957417"/>
                <a:ext cx="3019736" cy="1417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4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4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037B893-5D12-4A1F-93C7-68748A7B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216" y="2957417"/>
                <a:ext cx="3019736" cy="1417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8365CE-30D3-48DC-A1D1-81882A4F6A96}"/>
                  </a:ext>
                </a:extLst>
              </p:cNvPr>
              <p:cNvSpPr txBox="1"/>
              <p:nvPr/>
            </p:nvSpPr>
            <p:spPr>
              <a:xfrm>
                <a:off x="3528726" y="5006071"/>
                <a:ext cx="513454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CL" sz="4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CL" sz="4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4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4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sz="4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4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8365CE-30D3-48DC-A1D1-81882A4F6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6" y="5006071"/>
                <a:ext cx="5134547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11028C-DF55-468D-A616-E6FBD6E15789}"/>
                  </a:ext>
                </a:extLst>
              </p:cNvPr>
              <p:cNvSpPr txBox="1"/>
              <p:nvPr/>
            </p:nvSpPr>
            <p:spPr>
              <a:xfrm>
                <a:off x="4426825" y="374940"/>
                <a:ext cx="3338350" cy="1015663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6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11028C-DF55-468D-A616-E6FBD6E15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25" y="374940"/>
                <a:ext cx="3338350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90BE1F95-7CA8-49A8-B25F-E7F995101D88}"/>
              </a:ext>
            </a:extLst>
          </p:cNvPr>
          <p:cNvGrpSpPr/>
          <p:nvPr/>
        </p:nvGrpSpPr>
        <p:grpSpPr>
          <a:xfrm>
            <a:off x="955829" y="1748900"/>
            <a:ext cx="10280342" cy="4438835"/>
            <a:chOff x="955829" y="1748900"/>
            <a:chExt cx="10280342" cy="4438835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855C69A-0F2D-4AF0-A497-5A16A01796D2}"/>
                </a:ext>
              </a:extLst>
            </p:cNvPr>
            <p:cNvCxnSpPr/>
            <p:nvPr/>
          </p:nvCxnSpPr>
          <p:spPr>
            <a:xfrm>
              <a:off x="955829" y="2836313"/>
              <a:ext cx="1027146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10FEF62-E0B6-4282-B47B-F2430272ACE8}"/>
                </a:ext>
              </a:extLst>
            </p:cNvPr>
            <p:cNvCxnSpPr/>
            <p:nvPr/>
          </p:nvCxnSpPr>
          <p:spPr>
            <a:xfrm>
              <a:off x="955829" y="4604448"/>
              <a:ext cx="1027146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9B283C2-1E8F-4BFB-BC09-F088796D97E8}"/>
                </a:ext>
              </a:extLst>
            </p:cNvPr>
            <p:cNvSpPr/>
            <p:nvPr/>
          </p:nvSpPr>
          <p:spPr>
            <a:xfrm>
              <a:off x="955829" y="1748900"/>
              <a:ext cx="10280342" cy="443883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8892E5F-032F-4C71-849B-C72F120C33AE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6096000" y="1748900"/>
              <a:ext cx="0" cy="28555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8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4921" y="2386377"/>
                <a:ext cx="5142155" cy="1211299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L" sz="8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8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8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675099-0082-4FED-83CC-741A072A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4921" y="2386377"/>
                <a:ext cx="5142155" cy="121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FB4502C-5682-455E-85DC-87E3836CF5C0}"/>
                  </a:ext>
                </a:extLst>
              </p:cNvPr>
              <p:cNvSpPr txBox="1"/>
              <p:nvPr/>
            </p:nvSpPr>
            <p:spPr>
              <a:xfrm>
                <a:off x="4426823" y="3597676"/>
                <a:ext cx="3338350" cy="83099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FB4502C-5682-455E-85DC-87E3836C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23" y="3597676"/>
                <a:ext cx="333835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0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207DB2C7-DDE6-4390-AA64-B9BA63057C96}"/>
              </a:ext>
            </a:extLst>
          </p:cNvPr>
          <p:cNvGrpSpPr/>
          <p:nvPr/>
        </p:nvGrpSpPr>
        <p:grpSpPr>
          <a:xfrm>
            <a:off x="597510" y="1724786"/>
            <a:ext cx="2927412" cy="1699875"/>
            <a:chOff x="8507397" y="1509913"/>
            <a:chExt cx="2927412" cy="1699875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9890EA7-5456-411D-82D3-8CE44D5C6CA8}"/>
                </a:ext>
              </a:extLst>
            </p:cNvPr>
            <p:cNvSpPr txBox="1"/>
            <p:nvPr/>
          </p:nvSpPr>
          <p:spPr>
            <a:xfrm>
              <a:off x="8507397" y="1509913"/>
              <a:ext cx="2927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3600" dirty="0">
                  <a:solidFill>
                    <a:schemeClr val="accent1"/>
                  </a:solidFill>
                </a:rPr>
                <a:t>Exponencial compleja</a:t>
              </a: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D565CF4F-921A-46AF-A272-7303265B1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1103" y="2697527"/>
              <a:ext cx="0" cy="5122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4B5074C-6164-4DE8-9E43-8CFEAD54787D}"/>
              </a:ext>
            </a:extLst>
          </p:cNvPr>
          <p:cNvGrpSpPr/>
          <p:nvPr/>
        </p:nvGrpSpPr>
        <p:grpSpPr>
          <a:xfrm>
            <a:off x="8507397" y="1729125"/>
            <a:ext cx="2927412" cy="1699875"/>
            <a:chOff x="8507397" y="1509913"/>
            <a:chExt cx="2927412" cy="1699875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3A01E48-EC2E-4CDB-BEA1-93A9A2A47486}"/>
                </a:ext>
              </a:extLst>
            </p:cNvPr>
            <p:cNvSpPr txBox="1"/>
            <p:nvPr/>
          </p:nvSpPr>
          <p:spPr>
            <a:xfrm>
              <a:off x="8507397" y="1509913"/>
              <a:ext cx="2927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3600" b="1" dirty="0">
                  <a:solidFill>
                    <a:srgbClr val="7030A0"/>
                  </a:solidFill>
                </a:rPr>
                <a:t>EXPONENCIAL IMAGINARIA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C6B5457D-F36E-4608-9B98-CC027E3A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1103" y="2697527"/>
              <a:ext cx="0" cy="51226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C5C2231-BE18-40CA-A989-9FF96CD5EC31}"/>
              </a:ext>
            </a:extLst>
          </p:cNvPr>
          <p:cNvGrpSpPr/>
          <p:nvPr/>
        </p:nvGrpSpPr>
        <p:grpSpPr>
          <a:xfrm>
            <a:off x="6926806" y="4827075"/>
            <a:ext cx="3351311" cy="1145877"/>
            <a:chOff x="6926806" y="4607863"/>
            <a:chExt cx="3351311" cy="1145877"/>
          </a:xfrm>
        </p:grpSpPr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08A6C366-C037-4A4D-8C46-ED7FEED535F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462" y="4607863"/>
              <a:ext cx="0" cy="53230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75B37D2-4806-4E44-B829-0FE1ECD0EC50}"/>
                </a:ext>
              </a:extLst>
            </p:cNvPr>
            <p:cNvSpPr txBox="1"/>
            <p:nvPr/>
          </p:nvSpPr>
          <p:spPr>
            <a:xfrm>
              <a:off x="6926806" y="5107409"/>
              <a:ext cx="335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3600" dirty="0">
                  <a:solidFill>
                    <a:srgbClr val="C00000"/>
                  </a:solidFill>
                </a:rPr>
                <a:t>Exponencial real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3E980A43-8641-4F4E-95D0-7B53D0FD6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4922" y="655231"/>
                <a:ext cx="5142155" cy="1211299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L" sz="8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8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sz="8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8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8000" dirty="0"/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3E980A43-8641-4F4E-95D0-7B53D0FD6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4922" y="655231"/>
                <a:ext cx="5142155" cy="121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2D2C04-1E78-4047-8787-A186438BB223}"/>
                  </a:ext>
                </a:extLst>
              </p:cNvPr>
              <p:cNvSpPr txBox="1"/>
              <p:nvPr/>
            </p:nvSpPr>
            <p:spPr>
              <a:xfrm>
                <a:off x="4426824" y="1866530"/>
                <a:ext cx="3338350" cy="83099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2D2C04-1E78-4047-8787-A186438B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24" y="1866530"/>
                <a:ext cx="333835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4122E2D-AC4F-4FD3-A206-DEF4570ABE26}"/>
                  </a:ext>
                </a:extLst>
              </p:cNvPr>
              <p:cNvSpPr txBox="1"/>
              <p:nvPr/>
            </p:nvSpPr>
            <p:spPr>
              <a:xfrm>
                <a:off x="1055568" y="3429000"/>
                <a:ext cx="10080863" cy="1398075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8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CL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8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sup>
                      </m:sSup>
                      <m:r>
                        <a:rPr lang="es-CL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8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s-CL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8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sup>
                      </m:sSup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4122E2D-AC4F-4FD3-A206-DEF4570A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68" y="3429000"/>
                <a:ext cx="10080863" cy="1398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8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4" ma:contentTypeDescription="Crear nuevo documento." ma:contentTypeScope="" ma:versionID="e82f5a71aaa00bb995079f276de18feb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ba2ebf950753483aa4d4c02e80e14079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8F77C6-AF09-48DF-8BF3-70549C144C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5EEFD0-544B-4096-B4A7-A874DAB1A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7F11A3-659A-4E8F-8A51-AA346D890276}">
  <ds:schemaRefs>
    <ds:schemaRef ds:uri="http://www.w3.org/XML/1998/namespace"/>
    <ds:schemaRef ds:uri="http://purl.org/dc/elements/1.1/"/>
    <ds:schemaRef ds:uri="http://purl.org/dc/dcmitype/"/>
    <ds:schemaRef ds:uri="f19e3217-a665-4b27-994f-da5dd979666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664</TotalTime>
  <Words>148</Words>
  <Application>Microsoft Office PowerPoint</Application>
  <PresentationFormat>Panorámica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Metropolitano</vt:lpstr>
      <vt:lpstr>Exponenciales</vt:lpstr>
      <vt:lpstr>Exponenciales</vt:lpstr>
      <vt:lpstr>Presentación de PowerPoint</vt:lpstr>
      <vt:lpstr>Presentación de PowerPoint</vt:lpstr>
      <vt:lpstr>Exponencial compleja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Exponenciales</dc:title>
  <dc:creator>FRANCISCO IGNACIO MANRÍQUEZ NOVOA (Alumno)</dc:creator>
  <cp:lastModifiedBy>FRANCISCO IGNACIO MANRÍQUEZ NOVOA (Alumno)</cp:lastModifiedBy>
  <cp:revision>2</cp:revision>
  <dcterms:created xsi:type="dcterms:W3CDTF">2022-02-08T14:59:27Z</dcterms:created>
  <dcterms:modified xsi:type="dcterms:W3CDTF">2022-02-10T15:33:20Z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