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0" r:id="rId9"/>
    <p:sldId id="269" r:id="rId10"/>
    <p:sldId id="271" r:id="rId11"/>
    <p:sldId id="268" r:id="rId12"/>
    <p:sldId id="272" r:id="rId13"/>
    <p:sldId id="273" r:id="rId14"/>
    <p:sldId id="274" r:id="rId15"/>
    <p:sldId id="275" r:id="rId16"/>
    <p:sldId id="277" r:id="rId17"/>
    <p:sldId id="263" r:id="rId18"/>
    <p:sldId id="264" r:id="rId19"/>
    <p:sldId id="276" r:id="rId20"/>
    <p:sldId id="265" r:id="rId21"/>
    <p:sldId id="279" r:id="rId22"/>
    <p:sldId id="280" r:id="rId23"/>
    <p:sldId id="278" r:id="rId24"/>
    <p:sldId id="282" r:id="rId25"/>
    <p:sldId id="283" r:id="rId26"/>
    <p:sldId id="284" r:id="rId27"/>
    <p:sldId id="285" r:id="rId28"/>
    <p:sldId id="286" r:id="rId29"/>
    <p:sldId id="288" r:id="rId30"/>
    <p:sldId id="287" r:id="rId3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8A96B-531F-4694-BB87-32FB1EC92A0B}" v="6" dt="2021-09-12T21:55:37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S::francisco.manriquezn@usm.cl::132ae158-1741-43ed-b364-15b0cb43b83a" providerId="AD" clId="Web-{AE5218AD-C592-D35D-5BF5-6102D67197A2}"/>
    <pc:docChg chg="addSld modSld">
      <pc:chgData name="FRANCISCO IGNACIO MANRÍQUEZ NOVOA (Alumno)" userId="S::francisco.manriquezn@usm.cl::132ae158-1741-43ed-b364-15b0cb43b83a" providerId="AD" clId="Web-{AE5218AD-C592-D35D-5BF5-6102D67197A2}" dt="2021-08-18T20:34:27.979" v="13"/>
      <pc:docMkLst>
        <pc:docMk/>
      </pc:docMkLst>
      <pc:sldChg chg="addSp delSp addAnim delAnim">
        <pc:chgData name="FRANCISCO IGNACIO MANRÍQUEZ NOVOA (Alumno)" userId="S::francisco.manriquezn@usm.cl::132ae158-1741-43ed-b364-15b0cb43b83a" providerId="AD" clId="Web-{AE5218AD-C592-D35D-5BF5-6102D67197A2}" dt="2021-08-18T20:34:27.979" v="13"/>
        <pc:sldMkLst>
          <pc:docMk/>
          <pc:sldMk cId="1102950492" sldId="286"/>
        </pc:sldMkLst>
        <pc:spChg chg="add">
          <ac:chgData name="FRANCISCO IGNACIO MANRÍQUEZ NOVOA (Alumno)" userId="S::francisco.manriquezn@usm.cl::132ae158-1741-43ed-b364-15b0cb43b83a" providerId="AD" clId="Web-{AE5218AD-C592-D35D-5BF5-6102D67197A2}" dt="2021-08-18T20:33:00.617" v="10"/>
          <ac:spMkLst>
            <pc:docMk/>
            <pc:sldMk cId="1102950492" sldId="286"/>
            <ac:spMk id="2" creationId="{A1035B31-9F74-4B51-BA62-20237F175102}"/>
          </ac:spMkLst>
        </pc:spChg>
        <pc:spChg chg="add del">
          <ac:chgData name="FRANCISCO IGNACIO MANRÍQUEZ NOVOA (Alumno)" userId="S::francisco.manriquezn@usm.cl::132ae158-1741-43ed-b364-15b0cb43b83a" providerId="AD" clId="Web-{AE5218AD-C592-D35D-5BF5-6102D67197A2}" dt="2021-08-18T20:34:27.979" v="13"/>
          <ac:spMkLst>
            <pc:docMk/>
            <pc:sldMk cId="1102950492" sldId="286"/>
            <ac:spMk id="3" creationId="{4DA12FE2-14DB-4C50-9C8E-FB5F2F8A335C}"/>
          </ac:spMkLst>
        </pc:spChg>
        <pc:spChg chg="del">
          <ac:chgData name="FRANCISCO IGNACIO MANRÍQUEZ NOVOA (Alumno)" userId="S::francisco.manriquezn@usm.cl::132ae158-1741-43ed-b364-15b0cb43b83a" providerId="AD" clId="Web-{AE5218AD-C592-D35D-5BF5-6102D67197A2}" dt="2021-08-18T20:32:43.757" v="6"/>
          <ac:spMkLst>
            <pc:docMk/>
            <pc:sldMk cId="1102950492" sldId="286"/>
            <ac:spMk id="11" creationId="{B6B01CB6-9B50-4938-90B8-E5E9B91B0DAD}"/>
          </ac:spMkLst>
        </pc:spChg>
        <pc:spChg chg="del">
          <ac:chgData name="FRANCISCO IGNACIO MANRÍQUEZ NOVOA (Alumno)" userId="S::francisco.manriquezn@usm.cl::132ae158-1741-43ed-b364-15b0cb43b83a" providerId="AD" clId="Web-{AE5218AD-C592-D35D-5BF5-6102D67197A2}" dt="2021-08-18T20:32:40.882" v="1"/>
          <ac:spMkLst>
            <pc:docMk/>
            <pc:sldMk cId="1102950492" sldId="286"/>
            <ac:spMk id="30" creationId="{E5A85323-DB43-4680-BA78-299852F3216D}"/>
          </ac:spMkLst>
        </pc:spChg>
        <pc:spChg chg="del">
          <ac:chgData name="FRANCISCO IGNACIO MANRÍQUEZ NOVOA (Alumno)" userId="S::francisco.manriquezn@usm.cl::132ae158-1741-43ed-b364-15b0cb43b83a" providerId="AD" clId="Web-{AE5218AD-C592-D35D-5BF5-6102D67197A2}" dt="2021-08-18T20:32:50.695" v="9"/>
          <ac:spMkLst>
            <pc:docMk/>
            <pc:sldMk cId="1102950492" sldId="286"/>
            <ac:spMk id="41" creationId="{20549CB0-E71A-49D6-86BC-7628B6E2D235}"/>
          </ac:spMkLst>
        </pc:spChg>
        <pc:spChg chg="del">
          <ac:chgData name="FRANCISCO IGNACIO MANRÍQUEZ NOVOA (Alumno)" userId="S::francisco.manriquezn@usm.cl::132ae158-1741-43ed-b364-15b0cb43b83a" providerId="AD" clId="Web-{AE5218AD-C592-D35D-5BF5-6102D67197A2}" dt="2021-08-18T20:32:43.757" v="5"/>
          <ac:spMkLst>
            <pc:docMk/>
            <pc:sldMk cId="1102950492" sldId="286"/>
            <ac:spMk id="90" creationId="{790E6F1C-3C53-4192-94EF-BDCDE248E6EC}"/>
          </ac:spMkLst>
        </pc:spChg>
        <pc:spChg chg="del">
          <ac:chgData name="FRANCISCO IGNACIO MANRÍQUEZ NOVOA (Alumno)" userId="S::francisco.manriquezn@usm.cl::132ae158-1741-43ed-b364-15b0cb43b83a" providerId="AD" clId="Web-{AE5218AD-C592-D35D-5BF5-6102D67197A2}" dt="2021-08-18T20:32:43.742" v="2"/>
          <ac:spMkLst>
            <pc:docMk/>
            <pc:sldMk cId="1102950492" sldId="286"/>
            <ac:spMk id="105" creationId="{8B646819-E1F6-4B07-A34A-BBE6AEEAF2AD}"/>
          </ac:spMkLst>
        </pc:spChg>
        <pc:grpChg chg="del">
          <ac:chgData name="FRANCISCO IGNACIO MANRÍQUEZ NOVOA (Alumno)" userId="S::francisco.manriquezn@usm.cl::132ae158-1741-43ed-b364-15b0cb43b83a" providerId="AD" clId="Web-{AE5218AD-C592-D35D-5BF5-6102D67197A2}" dt="2021-08-18T20:32:43.757" v="7"/>
          <ac:grpSpMkLst>
            <pc:docMk/>
            <pc:sldMk cId="1102950492" sldId="286"/>
            <ac:grpSpMk id="9" creationId="{91AB81DC-15A3-46FE-A8DF-B2C4551DDC02}"/>
          </ac:grpSpMkLst>
        </pc:grpChg>
        <pc:grpChg chg="del">
          <ac:chgData name="FRANCISCO IGNACIO MANRÍQUEZ NOVOA (Alumno)" userId="S::francisco.manriquezn@usm.cl::132ae158-1741-43ed-b364-15b0cb43b83a" providerId="AD" clId="Web-{AE5218AD-C592-D35D-5BF5-6102D67197A2}" dt="2021-08-18T20:32:43.757" v="8"/>
          <ac:grpSpMkLst>
            <pc:docMk/>
            <pc:sldMk cId="1102950492" sldId="286"/>
            <ac:grpSpMk id="72" creationId="{0C2D3CDB-ECD9-4DBE-BEA5-60FB6782C989}"/>
          </ac:grpSpMkLst>
        </pc:grpChg>
        <pc:grpChg chg="del">
          <ac:chgData name="FRANCISCO IGNACIO MANRÍQUEZ NOVOA (Alumno)" userId="S::francisco.manriquezn@usm.cl::132ae158-1741-43ed-b364-15b0cb43b83a" providerId="AD" clId="Web-{AE5218AD-C592-D35D-5BF5-6102D67197A2}" dt="2021-08-18T20:32:43.742" v="4"/>
          <ac:grpSpMkLst>
            <pc:docMk/>
            <pc:sldMk cId="1102950492" sldId="286"/>
            <ac:grpSpMk id="92" creationId="{5B037845-0965-4987-B911-F340638E1134}"/>
          </ac:grpSpMkLst>
        </pc:grpChg>
        <pc:grpChg chg="del">
          <ac:chgData name="FRANCISCO IGNACIO MANRÍQUEZ NOVOA (Alumno)" userId="S::francisco.manriquezn@usm.cl::132ae158-1741-43ed-b364-15b0cb43b83a" providerId="AD" clId="Web-{AE5218AD-C592-D35D-5BF5-6102D67197A2}" dt="2021-08-18T20:32:43.742" v="3"/>
          <ac:grpSpMkLst>
            <pc:docMk/>
            <pc:sldMk cId="1102950492" sldId="286"/>
            <ac:grpSpMk id="102" creationId="{22E3FA3E-3F57-4227-B483-AF1B17B02E91}"/>
          </ac:grpSpMkLst>
        </pc:grpChg>
      </pc:sldChg>
      <pc:sldChg chg="new">
        <pc:chgData name="FRANCISCO IGNACIO MANRÍQUEZ NOVOA (Alumno)" userId="S::francisco.manriquezn@usm.cl::132ae158-1741-43ed-b364-15b0cb43b83a" providerId="AD" clId="Web-{AE5218AD-C592-D35D-5BF5-6102D67197A2}" dt="2021-08-18T20:30:50.784" v="0"/>
        <pc:sldMkLst>
          <pc:docMk/>
          <pc:sldMk cId="446223449" sldId="288"/>
        </pc:sldMkLst>
      </pc:sldChg>
    </pc:docChg>
  </pc:docChgLst>
  <pc:docChgLst>
    <pc:chgData name="FRANCISCO IGNACIO MANRÍQUEZ NOVOA (Alumno)" userId="132ae158-1741-43ed-b364-15b0cb43b83a" providerId="ADAL" clId="{3888A96B-531F-4694-BB87-32FB1EC92A0B}"/>
    <pc:docChg chg="undo custSel addSld delSld modSld">
      <pc:chgData name="FRANCISCO IGNACIO MANRÍQUEZ NOVOA (Alumno)" userId="132ae158-1741-43ed-b364-15b0cb43b83a" providerId="ADAL" clId="{3888A96B-531F-4694-BB87-32FB1EC92A0B}" dt="2021-09-12T21:55:37.718" v="25"/>
      <pc:docMkLst>
        <pc:docMk/>
      </pc:docMkLst>
      <pc:sldChg chg="modAnim">
        <pc:chgData name="FRANCISCO IGNACIO MANRÍQUEZ NOVOA (Alumno)" userId="132ae158-1741-43ed-b364-15b0cb43b83a" providerId="ADAL" clId="{3888A96B-531F-4694-BB87-32FB1EC92A0B}" dt="2021-09-12T21:55:37.718" v="25"/>
        <pc:sldMkLst>
          <pc:docMk/>
          <pc:sldMk cId="2541147732" sldId="256"/>
        </pc:sldMkLst>
      </pc:sldChg>
      <pc:sldChg chg="modSp add del mod modTransition">
        <pc:chgData name="FRANCISCO IGNACIO MANRÍQUEZ NOVOA (Alumno)" userId="132ae158-1741-43ed-b364-15b0cb43b83a" providerId="ADAL" clId="{3888A96B-531F-4694-BB87-32FB1EC92A0B}" dt="2021-09-12T21:55:37.686" v="24"/>
        <pc:sldMkLst>
          <pc:docMk/>
          <pc:sldMk cId="1729161989" sldId="289"/>
        </pc:sldMkLst>
        <pc:grpChg chg="mod">
          <ac:chgData name="FRANCISCO IGNACIO MANRÍQUEZ NOVOA (Alumno)" userId="132ae158-1741-43ed-b364-15b0cb43b83a" providerId="ADAL" clId="{3888A96B-531F-4694-BB87-32FB1EC92A0B}" dt="2021-09-12T21:55:37.545" v="22" actId="688"/>
          <ac:grpSpMkLst>
            <pc:docMk/>
            <pc:sldMk cId="1729161989" sldId="289"/>
            <ac:grpSpMk id="29" creationId="{EADFAD9B-0C93-48E7-8C60-EC7C45D41E6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6EEDA-0E5F-4DD4-A300-1929D10F4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D4A8C-8C38-40B0-9F74-11C62DAF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A49D5-F841-43C1-81D9-3BC409E5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DDABF-CEFA-4522-8CD6-66595AE1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20613-F973-4390-A4C1-3BDF5202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38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0AD09-2FBC-4FCC-8AF2-C14B8D08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A8AA18-1F6E-4465-B9D1-B51391179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6060E-0C94-460B-BC6F-F188FCBB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0636E-6843-43D0-9F94-D20482E0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9503D-F2A9-499B-9E31-1E13F5A4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3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D7400C-5BA8-4AE4-A072-EC9F9504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0B1EDD-4E4E-4995-8B14-863865B30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11B3E-8C5A-486A-A4A0-4DC1A2EC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B7EFD-B088-4346-9282-CDEB317B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21DC3-C0E9-4A5D-8F03-7275D2D4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74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A007-D4A0-4C46-8765-FFBA9E87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75BDF-FE2B-4E6D-944F-46B955BD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E2D2A-5C93-4113-ACF8-FDED2423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3BCBA3-CCCE-4CD8-BCC8-D952A4C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DA2A8-5864-43D8-B214-81F151B9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356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E8851-2AE3-49E9-8CB9-5176A3F8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94A37C-1686-481C-8B03-720BC49D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C7C3E-AC26-49CF-A76E-BA8A222C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CC89FF-D583-47AA-A420-99D40AEC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7E721-E79C-411F-A64C-363FD548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457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EAF4E-8185-45FD-ACBA-15246D9F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B7AEE-8067-42B8-AFF7-AD977AD0C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3B620-CC63-421C-BAF4-3394354B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AD2428-AEE6-48C6-A89A-6A2AA708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63A29-FD60-4F2B-AE15-D8F58F6A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EFBC4-C5F4-4536-B179-0BD6F353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58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48F79-1885-4B4B-8DE0-FDCBC298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4D3B2-E019-45FE-B29A-B937B0D7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DE278-5CDF-40A6-83E5-2A3DE0445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CD0369-D4D3-4E7B-9A1B-F818543C3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E5D53B-9115-483C-805E-CFADADFDB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3B49B8-F39B-420B-A307-8E66E168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812A4D-3B2F-449D-85D1-2DD4933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8497D3-0F75-4681-92CB-70C109EF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031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6E002-F00E-4F8B-A0D3-B7CE1A30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22AFC6-9C1F-422B-AFDE-D58E1562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4C2BCB-78C5-4B08-8D82-D64C52B4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7EA3B3-8592-49B3-A203-AA86D44B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191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415A8D-A180-4649-8A81-2CFBF4C1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63E736-2121-4ED1-B116-1B3B687F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65379-8D5B-4D8B-B857-561F91DB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601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3E33F-8448-42A0-B4CC-EA113728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7BFDD-5FB2-42A8-8C88-4D9AEE07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A6E6A4-32F5-4FA7-B0D7-D3CF091D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DD8E2D-31DE-4BD6-8EC1-E3270A93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D039C-AB33-48D7-A74D-E9CCA038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3A46EC-26D8-4F8A-994F-40142AF4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01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746DA-3E25-4A4C-B30A-80F57C4F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777158-C002-47EC-8B1A-BDEA77746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C587E5-ED44-4C99-9B44-64E769BB3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D19312-4E8C-465D-B150-C1AC03AA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C9F242-0CA4-467B-9E9E-53759C06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445455-7856-4E5D-AB2E-4B50777B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72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8881B9-8C05-4E11-8895-4B4BEDCB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434EB-BCC2-4E0D-8A53-5950145D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A3783-773E-4914-8517-37E31FC5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351D-B6B8-421F-801E-4236C49D828E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6D445-E154-4488-8BBA-8584EE7C8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20D5A-84DD-4833-A166-E0A689A2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B1D0-7671-493C-AB7C-A4B88195B7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4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4.png"/><Relationship Id="rId4" Type="http://schemas.openxmlformats.org/officeDocument/2006/relationships/image" Target="../media/image54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9.png"/><Relationship Id="rId10" Type="http://schemas.openxmlformats.org/officeDocument/2006/relationships/image" Target="../media/image58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EADFAD9B-0C93-48E7-8C60-EC7C45D41E65}"/>
              </a:ext>
            </a:extLst>
          </p:cNvPr>
          <p:cNvGrpSpPr/>
          <p:nvPr/>
        </p:nvGrpSpPr>
        <p:grpSpPr>
          <a:xfrm>
            <a:off x="4011234" y="1537204"/>
            <a:ext cx="3600000" cy="3600000"/>
            <a:chOff x="3526602" y="1629000"/>
            <a:chExt cx="3600000" cy="360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0B024C0-476A-477B-9102-3DCD15E2702A}"/>
                </a:ext>
              </a:extLst>
            </p:cNvPr>
            <p:cNvSpPr/>
            <p:nvPr/>
          </p:nvSpPr>
          <p:spPr>
            <a:xfrm>
              <a:off x="3526602" y="1629000"/>
              <a:ext cx="3600000" cy="36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2EC96D37-D6B0-4624-8D5F-B6DEEA96D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03" y="2694320"/>
              <a:ext cx="1633490" cy="7479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A6A9CEF-506C-4F98-9FE0-3A182DDF9466}"/>
              </a:ext>
            </a:extLst>
          </p:cNvPr>
          <p:cNvGrpSpPr/>
          <p:nvPr/>
        </p:nvGrpSpPr>
        <p:grpSpPr>
          <a:xfrm>
            <a:off x="2919728" y="645850"/>
            <a:ext cx="6221924" cy="5566299"/>
            <a:chOff x="2929506" y="645850"/>
            <a:chExt cx="6221924" cy="5566299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595BA509-7AF4-4DB8-83F2-5BF87005CA40}"/>
                </a:ext>
              </a:extLst>
            </p:cNvPr>
            <p:cNvGrpSpPr/>
            <p:nvPr/>
          </p:nvGrpSpPr>
          <p:grpSpPr>
            <a:xfrm>
              <a:off x="2929506" y="645850"/>
              <a:ext cx="5940174" cy="5566299"/>
              <a:chOff x="2444874" y="737646"/>
              <a:chExt cx="5940174" cy="5566299"/>
            </a:xfrm>
          </p:grpSpPr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05C6501F-B651-47F4-8B30-8DD693F17900}"/>
                  </a:ext>
                </a:extLst>
              </p:cNvPr>
              <p:cNvCxnSpPr/>
              <p:nvPr/>
            </p:nvCxnSpPr>
            <p:spPr>
              <a:xfrm>
                <a:off x="5344890" y="737646"/>
                <a:ext cx="0" cy="5566299"/>
              </a:xfrm>
              <a:prstGeom prst="straightConnector1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C0847713-69BF-4846-8C50-C4645915F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874" y="3456432"/>
                <a:ext cx="5940174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F0F7D34-1FF2-45B3-A72D-8A458DF4128D}"/>
                </a:ext>
              </a:extLst>
            </p:cNvPr>
            <p:cNvSpPr txBox="1"/>
            <p:nvPr/>
          </p:nvSpPr>
          <p:spPr>
            <a:xfrm>
              <a:off x="5864730" y="645850"/>
              <a:ext cx="56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 err="1"/>
                <a:t>Im</a:t>
              </a:r>
              <a:endParaRPr lang="es-CL" sz="2400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4D3F6729-9A46-4A44-85D5-0EEC350FEE30}"/>
                </a:ext>
              </a:extLst>
            </p:cNvPr>
            <p:cNvSpPr txBox="1"/>
            <p:nvPr/>
          </p:nvSpPr>
          <p:spPr>
            <a:xfrm>
              <a:off x="8587930" y="3399813"/>
              <a:ext cx="56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/>
                <a:t>Re</a:t>
              </a:r>
              <a:endParaRPr lang="es-C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1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C1EFB31-FE1A-489E-929C-F0D24DACFED4}"/>
              </a:ext>
            </a:extLst>
          </p:cNvPr>
          <p:cNvCxnSpPr>
            <a:cxnSpLocks/>
          </p:cNvCxnSpPr>
          <p:nvPr/>
        </p:nvCxnSpPr>
        <p:spPr>
          <a:xfrm flipV="1">
            <a:off x="3725867" y="1691640"/>
            <a:ext cx="1184350" cy="23431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18FB584-93C6-4314-95C3-7A3E0FAE6D54}"/>
              </a:ext>
            </a:extLst>
          </p:cNvPr>
          <p:cNvCxnSpPr>
            <a:cxnSpLocks/>
          </p:cNvCxnSpPr>
          <p:nvPr/>
        </p:nvCxnSpPr>
        <p:spPr>
          <a:xfrm flipH="1" flipV="1">
            <a:off x="4911682" y="1704091"/>
            <a:ext cx="597093" cy="5972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892281D-2235-4588-97AB-2CC8216CB6EA}"/>
                  </a:ext>
                </a:extLst>
              </p:cNvPr>
              <p:cNvSpPr txBox="1"/>
              <p:nvPr/>
            </p:nvSpPr>
            <p:spPr>
              <a:xfrm>
                <a:off x="5290165" y="1480396"/>
                <a:ext cx="480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419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892281D-2235-4588-97AB-2CC8216C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165" y="1480396"/>
                <a:ext cx="480022" cy="430887"/>
              </a:xfrm>
              <a:prstGeom prst="rect">
                <a:avLst/>
              </a:prstGeom>
              <a:blipFill>
                <a:blip r:embed="rId2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B66972A-900C-465E-96E8-1B594DC281C2}"/>
              </a:ext>
            </a:extLst>
          </p:cNvPr>
          <p:cNvCxnSpPr>
            <a:cxnSpLocks/>
          </p:cNvCxnSpPr>
          <p:nvPr/>
        </p:nvCxnSpPr>
        <p:spPr>
          <a:xfrm flipV="1">
            <a:off x="3737993" y="2276512"/>
            <a:ext cx="1770782" cy="17452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7BFF4CD-D30A-4A74-86E3-3170BB120579}"/>
                  </a:ext>
                </a:extLst>
              </p:cNvPr>
              <p:cNvSpPr txBox="1"/>
              <p:nvPr/>
            </p:nvSpPr>
            <p:spPr>
              <a:xfrm>
                <a:off x="4976699" y="2701145"/>
                <a:ext cx="480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7BFF4CD-D30A-4A74-86E3-3170BB120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99" y="2701145"/>
                <a:ext cx="480022" cy="430887"/>
              </a:xfrm>
              <a:prstGeom prst="rect">
                <a:avLst/>
              </a:prstGeom>
              <a:blipFill>
                <a:blip r:embed="rId3"/>
                <a:stretch>
                  <a:fillRect r="-18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/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40504050005020304" pitchFamily="18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6000" dirty="0"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blipFill>
                <a:blip r:embed="rId4"/>
                <a:stretch>
                  <a:fillRect l="-1454" t="-17964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0E2C14D8-F2F4-4F7A-A9F4-D475AE8D1301}"/>
              </a:ext>
            </a:extLst>
          </p:cNvPr>
          <p:cNvGrpSpPr/>
          <p:nvPr/>
        </p:nvGrpSpPr>
        <p:grpSpPr>
          <a:xfrm>
            <a:off x="1030264" y="1478280"/>
            <a:ext cx="5818211" cy="5220715"/>
            <a:chOff x="1039789" y="1402080"/>
            <a:chExt cx="5818211" cy="5220715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F00C45A-4CBD-481D-AF6D-67DE8320F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5755" y="2995781"/>
              <a:ext cx="955317" cy="9503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76BE4D3-E990-47EE-86E6-3DBC52A4CD77}"/>
                </a:ext>
              </a:extLst>
            </p:cNvPr>
            <p:cNvGrpSpPr/>
            <p:nvPr/>
          </p:nvGrpSpPr>
          <p:grpSpPr>
            <a:xfrm>
              <a:off x="1039789" y="1402080"/>
              <a:ext cx="5818211" cy="5220715"/>
              <a:chOff x="2929506" y="645850"/>
              <a:chExt cx="6221924" cy="5566299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404282D6-FAEA-41A9-8702-DBB86C0932BF}"/>
                  </a:ext>
                </a:extLst>
              </p:cNvPr>
              <p:cNvGrpSpPr/>
              <p:nvPr/>
            </p:nvGrpSpPr>
            <p:grpSpPr>
              <a:xfrm>
                <a:off x="2929506" y="645850"/>
                <a:ext cx="5940174" cy="5566299"/>
                <a:chOff x="2444874" y="737646"/>
                <a:chExt cx="5940174" cy="5566299"/>
              </a:xfrm>
            </p:grpSpPr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2294C10D-B496-4D2C-9FCD-8193AC08858C}"/>
                    </a:ext>
                  </a:extLst>
                </p:cNvPr>
                <p:cNvCxnSpPr/>
                <p:nvPr/>
              </p:nvCxnSpPr>
              <p:spPr>
                <a:xfrm>
                  <a:off x="5344890" y="737646"/>
                  <a:ext cx="0" cy="5566299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de flecha 19">
                  <a:extLst>
                    <a:ext uri="{FF2B5EF4-FFF2-40B4-BE49-F238E27FC236}">
                      <a16:creationId xmlns:a16="http://schemas.microsoft.com/office/drawing/2014/main" id="{F330317B-7306-4DAC-B371-C2EF7287CA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4874" y="3456432"/>
                  <a:ext cx="5940174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6AA6531-24B3-4365-A511-EE49B34E65C3}"/>
                  </a:ext>
                </a:extLst>
              </p:cNvPr>
              <p:cNvSpPr txBox="1"/>
              <p:nvPr/>
            </p:nvSpPr>
            <p:spPr>
              <a:xfrm>
                <a:off x="5864730" y="645850"/>
                <a:ext cx="56350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 err="1"/>
                  <a:t>Im</a:t>
                </a:r>
                <a:endParaRPr lang="es-CL" sz="2400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258C6D-37EC-498A-A698-52021CBEFE3F}"/>
                  </a:ext>
                </a:extLst>
              </p:cNvPr>
              <p:cNvSpPr txBox="1"/>
              <p:nvPr/>
            </p:nvSpPr>
            <p:spPr>
              <a:xfrm>
                <a:off x="8489206" y="3399813"/>
                <a:ext cx="662224" cy="492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/>
                  <a:t>Re</a:t>
                </a:r>
                <a:endParaRPr lang="es-CL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/>
              <p:nvPr/>
            </p:nvSpPr>
            <p:spPr>
              <a:xfrm>
                <a:off x="4301971" y="2575622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1" y="2575622"/>
                <a:ext cx="5958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1A3FD71-CCF7-4BC6-A1C2-4053D12977F7}"/>
              </a:ext>
            </a:extLst>
          </p:cNvPr>
          <p:cNvCxnSpPr>
            <a:cxnSpLocks/>
          </p:cNvCxnSpPr>
          <p:nvPr/>
        </p:nvCxnSpPr>
        <p:spPr>
          <a:xfrm flipV="1">
            <a:off x="3742111" y="3352800"/>
            <a:ext cx="1799153" cy="6754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BF6A0FF-5A7E-4735-8AAC-17C69FAB070E}"/>
              </a:ext>
            </a:extLst>
          </p:cNvPr>
          <p:cNvCxnSpPr>
            <a:cxnSpLocks/>
          </p:cNvCxnSpPr>
          <p:nvPr/>
        </p:nvCxnSpPr>
        <p:spPr>
          <a:xfrm>
            <a:off x="3742110" y="4021761"/>
            <a:ext cx="1793608" cy="65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411053C8-40A1-4E83-9AD5-CCB530DFCD2C}"/>
              </a:ext>
            </a:extLst>
          </p:cNvPr>
          <p:cNvCxnSpPr>
            <a:cxnSpLocks/>
          </p:cNvCxnSpPr>
          <p:nvPr/>
        </p:nvCxnSpPr>
        <p:spPr>
          <a:xfrm flipV="1">
            <a:off x="5535718" y="3352799"/>
            <a:ext cx="0" cy="6754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F3F80C42-CDE4-4DD3-9B6F-990B17961AD6}"/>
                  </a:ext>
                </a:extLst>
              </p:cNvPr>
              <p:cNvSpPr txBox="1"/>
              <p:nvPr/>
            </p:nvSpPr>
            <p:spPr>
              <a:xfrm>
                <a:off x="4529205" y="3984504"/>
                <a:ext cx="480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F3F80C42-CDE4-4DD3-9B6F-990B17961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05" y="3984504"/>
                <a:ext cx="48002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651B44C-9AE4-4A2E-BF7B-828FA5455373}"/>
                  </a:ext>
                </a:extLst>
              </p:cNvPr>
              <p:cNvSpPr txBox="1"/>
              <p:nvPr/>
            </p:nvSpPr>
            <p:spPr>
              <a:xfrm>
                <a:off x="5550624" y="3514159"/>
                <a:ext cx="480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651B44C-9AE4-4A2E-BF7B-828FA5455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4" y="3514159"/>
                <a:ext cx="48002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4B8D56C-E222-4FA8-92ED-A98A9211F0DC}"/>
              </a:ext>
            </a:extLst>
          </p:cNvPr>
          <p:cNvGrpSpPr/>
          <p:nvPr/>
        </p:nvGrpSpPr>
        <p:grpSpPr>
          <a:xfrm>
            <a:off x="5377791" y="3861582"/>
            <a:ext cx="147228" cy="166687"/>
            <a:chOff x="4037880" y="3882576"/>
            <a:chExt cx="147228" cy="16668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C9C2E35-C0F3-41ED-B408-718CD255CB10}"/>
                </a:ext>
              </a:extLst>
            </p:cNvPr>
            <p:cNvCxnSpPr>
              <a:cxnSpLocks/>
            </p:cNvCxnSpPr>
            <p:nvPr/>
          </p:nvCxnSpPr>
          <p:spPr>
            <a:xfrm>
              <a:off x="4037880" y="3893226"/>
              <a:ext cx="1472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420F2ECB-B6DD-41A0-BFA4-F386F1541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078" y="3882576"/>
              <a:ext cx="2625" cy="1666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4292DB74-30CF-4019-A7AB-9F5118F8B627}"/>
              </a:ext>
            </a:extLst>
          </p:cNvPr>
          <p:cNvGrpSpPr/>
          <p:nvPr/>
        </p:nvGrpSpPr>
        <p:grpSpPr>
          <a:xfrm>
            <a:off x="5197135" y="2153571"/>
            <a:ext cx="141045" cy="286959"/>
            <a:chOff x="3910514" y="3627078"/>
            <a:chExt cx="162257" cy="277414"/>
          </a:xfrm>
        </p:grpSpPr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690CD8C9-AC6B-49B0-9533-08B5B66A7696}"/>
                </a:ext>
              </a:extLst>
            </p:cNvPr>
            <p:cNvCxnSpPr>
              <a:cxnSpLocks/>
            </p:cNvCxnSpPr>
            <p:nvPr/>
          </p:nvCxnSpPr>
          <p:spPr>
            <a:xfrm>
              <a:off x="3910514" y="3759755"/>
              <a:ext cx="162257" cy="144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514E1950-BEBA-4F31-A6A2-198BBD603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514" y="3627078"/>
              <a:ext cx="162256" cy="136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1D87226-8D16-405F-866D-F1B4655EDD87}"/>
              </a:ext>
            </a:extLst>
          </p:cNvPr>
          <p:cNvSpPr txBox="1"/>
          <p:nvPr/>
        </p:nvSpPr>
        <p:spPr>
          <a:xfrm>
            <a:off x="7397325" y="1892166"/>
            <a:ext cx="4259325" cy="286232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6000" dirty="0"/>
              <a:t>Semejanza</a:t>
            </a:r>
          </a:p>
          <a:p>
            <a:pPr algn="ctr"/>
            <a:r>
              <a:rPr lang="es-419" sz="6000" dirty="0"/>
              <a:t>por criterio</a:t>
            </a:r>
          </a:p>
          <a:p>
            <a:pPr algn="ctr"/>
            <a:r>
              <a:rPr lang="es-419" sz="6000" dirty="0"/>
              <a:t>LAL</a:t>
            </a:r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val="29376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5" grpId="0"/>
      <p:bldP spid="21" grpId="0"/>
      <p:bldP spid="100" grpId="0"/>
      <p:bldP spid="101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C1EFB31-FE1A-489E-929C-F0D24DACFED4}"/>
              </a:ext>
            </a:extLst>
          </p:cNvPr>
          <p:cNvCxnSpPr>
            <a:cxnSpLocks/>
          </p:cNvCxnSpPr>
          <p:nvPr/>
        </p:nvCxnSpPr>
        <p:spPr>
          <a:xfrm flipV="1">
            <a:off x="3725867" y="1691640"/>
            <a:ext cx="1184350" cy="23431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18FB584-93C6-4314-95C3-7A3E0FAE6D54}"/>
              </a:ext>
            </a:extLst>
          </p:cNvPr>
          <p:cNvCxnSpPr>
            <a:cxnSpLocks/>
          </p:cNvCxnSpPr>
          <p:nvPr/>
        </p:nvCxnSpPr>
        <p:spPr>
          <a:xfrm flipH="1" flipV="1">
            <a:off x="4911682" y="1704091"/>
            <a:ext cx="597093" cy="5972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B66972A-900C-465E-96E8-1B594DC281C2}"/>
              </a:ext>
            </a:extLst>
          </p:cNvPr>
          <p:cNvCxnSpPr>
            <a:cxnSpLocks/>
          </p:cNvCxnSpPr>
          <p:nvPr/>
        </p:nvCxnSpPr>
        <p:spPr>
          <a:xfrm flipV="1">
            <a:off x="3737993" y="2276512"/>
            <a:ext cx="1770782" cy="17452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/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40504050005020304" pitchFamily="18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6000" dirty="0"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blipFill>
                <a:blip r:embed="rId2"/>
                <a:stretch>
                  <a:fillRect l="-1454" t="-17964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0E2C14D8-F2F4-4F7A-A9F4-D475AE8D1301}"/>
              </a:ext>
            </a:extLst>
          </p:cNvPr>
          <p:cNvGrpSpPr/>
          <p:nvPr/>
        </p:nvGrpSpPr>
        <p:grpSpPr>
          <a:xfrm>
            <a:off x="1030264" y="1478280"/>
            <a:ext cx="5818211" cy="5220715"/>
            <a:chOff x="1039789" y="1402080"/>
            <a:chExt cx="5818211" cy="5220715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F00C45A-4CBD-481D-AF6D-67DE8320F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5755" y="2995781"/>
              <a:ext cx="955317" cy="9503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76BE4D3-E990-47EE-86E6-3DBC52A4CD77}"/>
                </a:ext>
              </a:extLst>
            </p:cNvPr>
            <p:cNvGrpSpPr/>
            <p:nvPr/>
          </p:nvGrpSpPr>
          <p:grpSpPr>
            <a:xfrm>
              <a:off x="1039789" y="1402080"/>
              <a:ext cx="5818211" cy="5220715"/>
              <a:chOff x="2929506" y="645850"/>
              <a:chExt cx="6221924" cy="5566299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404282D6-FAEA-41A9-8702-DBB86C0932BF}"/>
                  </a:ext>
                </a:extLst>
              </p:cNvPr>
              <p:cNvGrpSpPr/>
              <p:nvPr/>
            </p:nvGrpSpPr>
            <p:grpSpPr>
              <a:xfrm>
                <a:off x="2929506" y="645850"/>
                <a:ext cx="5940174" cy="5566299"/>
                <a:chOff x="2444874" y="737646"/>
                <a:chExt cx="5940174" cy="5566299"/>
              </a:xfrm>
            </p:grpSpPr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2294C10D-B496-4D2C-9FCD-8193AC08858C}"/>
                    </a:ext>
                  </a:extLst>
                </p:cNvPr>
                <p:cNvCxnSpPr/>
                <p:nvPr/>
              </p:nvCxnSpPr>
              <p:spPr>
                <a:xfrm>
                  <a:off x="5344890" y="737646"/>
                  <a:ext cx="0" cy="5566299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de flecha 19">
                  <a:extLst>
                    <a:ext uri="{FF2B5EF4-FFF2-40B4-BE49-F238E27FC236}">
                      <a16:creationId xmlns:a16="http://schemas.microsoft.com/office/drawing/2014/main" id="{F330317B-7306-4DAC-B371-C2EF7287CA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4874" y="3456432"/>
                  <a:ext cx="5940174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6AA6531-24B3-4365-A511-EE49B34E65C3}"/>
                  </a:ext>
                </a:extLst>
              </p:cNvPr>
              <p:cNvSpPr txBox="1"/>
              <p:nvPr/>
            </p:nvSpPr>
            <p:spPr>
              <a:xfrm>
                <a:off x="5864730" y="645850"/>
                <a:ext cx="56350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 err="1"/>
                  <a:t>Im</a:t>
                </a:r>
                <a:endParaRPr lang="es-CL" sz="2400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258C6D-37EC-498A-A698-52021CBEFE3F}"/>
                  </a:ext>
                </a:extLst>
              </p:cNvPr>
              <p:cNvSpPr txBox="1"/>
              <p:nvPr/>
            </p:nvSpPr>
            <p:spPr>
              <a:xfrm>
                <a:off x="8489206" y="3399813"/>
                <a:ext cx="662224" cy="492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/>
                  <a:t>Re</a:t>
                </a:r>
                <a:endParaRPr lang="es-CL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/>
              <p:nvPr/>
            </p:nvSpPr>
            <p:spPr>
              <a:xfrm>
                <a:off x="4301971" y="2575622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1" y="2575622"/>
                <a:ext cx="5958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8627E9-E95A-43CA-9587-1E3E72AF61C4}"/>
                  </a:ext>
                </a:extLst>
              </p:cNvPr>
              <p:cNvSpPr txBox="1"/>
              <p:nvPr/>
            </p:nvSpPr>
            <p:spPr>
              <a:xfrm>
                <a:off x="4638914" y="3089733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419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8627E9-E95A-43CA-9587-1E3E72AF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14" y="3089733"/>
                <a:ext cx="5958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1A3FD71-CCF7-4BC6-A1C2-4053D12977F7}"/>
              </a:ext>
            </a:extLst>
          </p:cNvPr>
          <p:cNvCxnSpPr>
            <a:cxnSpLocks/>
          </p:cNvCxnSpPr>
          <p:nvPr/>
        </p:nvCxnSpPr>
        <p:spPr>
          <a:xfrm flipV="1">
            <a:off x="3742111" y="3352800"/>
            <a:ext cx="1799153" cy="6754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BF6A0FF-5A7E-4735-8AAC-17C69FAB070E}"/>
              </a:ext>
            </a:extLst>
          </p:cNvPr>
          <p:cNvCxnSpPr>
            <a:cxnSpLocks/>
          </p:cNvCxnSpPr>
          <p:nvPr/>
        </p:nvCxnSpPr>
        <p:spPr>
          <a:xfrm>
            <a:off x="3742110" y="4021761"/>
            <a:ext cx="1793608" cy="65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411053C8-40A1-4E83-9AD5-CCB530DFCD2C}"/>
              </a:ext>
            </a:extLst>
          </p:cNvPr>
          <p:cNvCxnSpPr>
            <a:cxnSpLocks/>
          </p:cNvCxnSpPr>
          <p:nvPr/>
        </p:nvCxnSpPr>
        <p:spPr>
          <a:xfrm flipV="1">
            <a:off x="5535718" y="3352799"/>
            <a:ext cx="0" cy="6754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4B8D56C-E222-4FA8-92ED-A98A9211F0DC}"/>
              </a:ext>
            </a:extLst>
          </p:cNvPr>
          <p:cNvGrpSpPr/>
          <p:nvPr/>
        </p:nvGrpSpPr>
        <p:grpSpPr>
          <a:xfrm>
            <a:off x="5377791" y="3861582"/>
            <a:ext cx="147228" cy="166687"/>
            <a:chOff x="4037880" y="3882576"/>
            <a:chExt cx="147228" cy="16668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C9C2E35-C0F3-41ED-B408-718CD255CB10}"/>
                </a:ext>
              </a:extLst>
            </p:cNvPr>
            <p:cNvCxnSpPr>
              <a:cxnSpLocks/>
            </p:cNvCxnSpPr>
            <p:nvPr/>
          </p:nvCxnSpPr>
          <p:spPr>
            <a:xfrm>
              <a:off x="4037880" y="3893226"/>
              <a:ext cx="1472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420F2ECB-B6DD-41A0-BFA4-F386F1541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078" y="3882576"/>
              <a:ext cx="2625" cy="1666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4292DB74-30CF-4019-A7AB-9F5118F8B627}"/>
              </a:ext>
            </a:extLst>
          </p:cNvPr>
          <p:cNvGrpSpPr/>
          <p:nvPr/>
        </p:nvGrpSpPr>
        <p:grpSpPr>
          <a:xfrm>
            <a:off x="5197135" y="2153571"/>
            <a:ext cx="141045" cy="286959"/>
            <a:chOff x="3910514" y="3627078"/>
            <a:chExt cx="162257" cy="277414"/>
          </a:xfrm>
        </p:grpSpPr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690CD8C9-AC6B-49B0-9533-08B5B66A7696}"/>
                </a:ext>
              </a:extLst>
            </p:cNvPr>
            <p:cNvCxnSpPr>
              <a:cxnSpLocks/>
            </p:cNvCxnSpPr>
            <p:nvPr/>
          </p:nvCxnSpPr>
          <p:spPr>
            <a:xfrm>
              <a:off x="3910514" y="3759755"/>
              <a:ext cx="162257" cy="144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514E1950-BEBA-4F31-A6A2-198BBD603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514" y="3627078"/>
              <a:ext cx="162256" cy="136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A2A69A-48CB-47FC-8321-10F1CA3A569A}"/>
                  </a:ext>
                </a:extLst>
              </p:cNvPr>
              <p:cNvSpPr txBox="1"/>
              <p:nvPr/>
            </p:nvSpPr>
            <p:spPr>
              <a:xfrm>
                <a:off x="3703416" y="1826996"/>
                <a:ext cx="95531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419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A2A69A-48CB-47FC-8321-10F1CA3A5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416" y="1826996"/>
                <a:ext cx="9553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36500DD-6D33-44DF-B188-D2F4C760E0A0}"/>
              </a:ext>
            </a:extLst>
          </p:cNvPr>
          <p:cNvSpPr txBox="1"/>
          <p:nvPr/>
        </p:nvSpPr>
        <p:spPr>
          <a:xfrm>
            <a:off x="6848475" y="1614962"/>
            <a:ext cx="4612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/>
              <a:t>1. Lados correspondientes son proporcionales</a:t>
            </a:r>
            <a:endParaRPr lang="es-C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C53FB85-6297-4A75-83C6-742044D583CE}"/>
                  </a:ext>
                </a:extLst>
              </p:cNvPr>
              <p:cNvSpPr txBox="1"/>
              <p:nvPr/>
            </p:nvSpPr>
            <p:spPr>
              <a:xfrm>
                <a:off x="7179110" y="3177820"/>
                <a:ext cx="3951369" cy="738664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𝑤𝑧</m:t>
                          </m:r>
                        </m:e>
                      </m:d>
                      <m:r>
                        <a:rPr lang="es-419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C53FB85-6297-4A75-83C6-742044D5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10" y="3177820"/>
                <a:ext cx="3951369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E6853D1F-36C4-4CDD-9084-FE126D162CF4}"/>
              </a:ext>
            </a:extLst>
          </p:cNvPr>
          <p:cNvSpPr txBox="1"/>
          <p:nvPr/>
        </p:nvSpPr>
        <p:spPr>
          <a:xfrm>
            <a:off x="6756717" y="4555920"/>
            <a:ext cx="4796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200" dirty="0"/>
              <a:t>“El módulo de un producto, es el producto de los módulos de los factores”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6273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4" grpId="0"/>
      <p:bldP spid="32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C1EFB31-FE1A-489E-929C-F0D24DACFED4}"/>
              </a:ext>
            </a:extLst>
          </p:cNvPr>
          <p:cNvCxnSpPr>
            <a:cxnSpLocks/>
          </p:cNvCxnSpPr>
          <p:nvPr/>
        </p:nvCxnSpPr>
        <p:spPr>
          <a:xfrm flipV="1">
            <a:off x="3725867" y="1691640"/>
            <a:ext cx="1184350" cy="23431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18FB584-93C6-4314-95C3-7A3E0FAE6D54}"/>
              </a:ext>
            </a:extLst>
          </p:cNvPr>
          <p:cNvCxnSpPr>
            <a:cxnSpLocks/>
          </p:cNvCxnSpPr>
          <p:nvPr/>
        </p:nvCxnSpPr>
        <p:spPr>
          <a:xfrm flipH="1" flipV="1">
            <a:off x="4911682" y="1704091"/>
            <a:ext cx="597093" cy="5972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B66972A-900C-465E-96E8-1B594DC281C2}"/>
              </a:ext>
            </a:extLst>
          </p:cNvPr>
          <p:cNvCxnSpPr>
            <a:cxnSpLocks/>
          </p:cNvCxnSpPr>
          <p:nvPr/>
        </p:nvCxnSpPr>
        <p:spPr>
          <a:xfrm flipV="1">
            <a:off x="3737993" y="2276512"/>
            <a:ext cx="1770782" cy="17452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/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40504050005020304" pitchFamily="18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6000" dirty="0"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blipFill>
                <a:blip r:embed="rId2"/>
                <a:stretch>
                  <a:fillRect l="-1454" t="-17964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0E2C14D8-F2F4-4F7A-A9F4-D475AE8D1301}"/>
              </a:ext>
            </a:extLst>
          </p:cNvPr>
          <p:cNvGrpSpPr/>
          <p:nvPr/>
        </p:nvGrpSpPr>
        <p:grpSpPr>
          <a:xfrm>
            <a:off x="1030264" y="1478280"/>
            <a:ext cx="5818211" cy="5220715"/>
            <a:chOff x="1039789" y="1402080"/>
            <a:chExt cx="5818211" cy="5220715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F00C45A-4CBD-481D-AF6D-67DE8320F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5755" y="2995781"/>
              <a:ext cx="955317" cy="9503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76BE4D3-E990-47EE-86E6-3DBC52A4CD77}"/>
                </a:ext>
              </a:extLst>
            </p:cNvPr>
            <p:cNvGrpSpPr/>
            <p:nvPr/>
          </p:nvGrpSpPr>
          <p:grpSpPr>
            <a:xfrm>
              <a:off x="1039789" y="1402080"/>
              <a:ext cx="5818211" cy="5220715"/>
              <a:chOff x="2929506" y="645850"/>
              <a:chExt cx="6221924" cy="5566299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404282D6-FAEA-41A9-8702-DBB86C0932BF}"/>
                  </a:ext>
                </a:extLst>
              </p:cNvPr>
              <p:cNvGrpSpPr/>
              <p:nvPr/>
            </p:nvGrpSpPr>
            <p:grpSpPr>
              <a:xfrm>
                <a:off x="2929506" y="645850"/>
                <a:ext cx="5940174" cy="5566299"/>
                <a:chOff x="2444874" y="737646"/>
                <a:chExt cx="5940174" cy="5566299"/>
              </a:xfrm>
            </p:grpSpPr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2294C10D-B496-4D2C-9FCD-8193AC08858C}"/>
                    </a:ext>
                  </a:extLst>
                </p:cNvPr>
                <p:cNvCxnSpPr/>
                <p:nvPr/>
              </p:nvCxnSpPr>
              <p:spPr>
                <a:xfrm>
                  <a:off x="5344890" y="737646"/>
                  <a:ext cx="0" cy="5566299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de flecha 19">
                  <a:extLst>
                    <a:ext uri="{FF2B5EF4-FFF2-40B4-BE49-F238E27FC236}">
                      <a16:creationId xmlns:a16="http://schemas.microsoft.com/office/drawing/2014/main" id="{F330317B-7306-4DAC-B371-C2EF7287CA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4874" y="3456432"/>
                  <a:ext cx="5940174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6AA6531-24B3-4365-A511-EE49B34E65C3}"/>
                  </a:ext>
                </a:extLst>
              </p:cNvPr>
              <p:cNvSpPr txBox="1"/>
              <p:nvPr/>
            </p:nvSpPr>
            <p:spPr>
              <a:xfrm>
                <a:off x="5864730" y="645850"/>
                <a:ext cx="56350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 err="1"/>
                  <a:t>Im</a:t>
                </a:r>
                <a:endParaRPr lang="es-CL" sz="2400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258C6D-37EC-498A-A698-52021CBEFE3F}"/>
                  </a:ext>
                </a:extLst>
              </p:cNvPr>
              <p:cNvSpPr txBox="1"/>
              <p:nvPr/>
            </p:nvSpPr>
            <p:spPr>
              <a:xfrm>
                <a:off x="8489206" y="3399813"/>
                <a:ext cx="662224" cy="492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/>
                  <a:t>Re</a:t>
                </a:r>
                <a:endParaRPr lang="es-CL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/>
              <p:nvPr/>
            </p:nvSpPr>
            <p:spPr>
              <a:xfrm>
                <a:off x="4395000" y="2643143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0" y="2643143"/>
                <a:ext cx="5958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8627E9-E95A-43CA-9587-1E3E72AF61C4}"/>
                  </a:ext>
                </a:extLst>
              </p:cNvPr>
              <p:cNvSpPr txBox="1"/>
              <p:nvPr/>
            </p:nvSpPr>
            <p:spPr>
              <a:xfrm>
                <a:off x="5384301" y="2964210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C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8627E9-E95A-43CA-9587-1E3E72AF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301" y="2964210"/>
                <a:ext cx="5958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1A3FD71-CCF7-4BC6-A1C2-4053D12977F7}"/>
              </a:ext>
            </a:extLst>
          </p:cNvPr>
          <p:cNvCxnSpPr>
            <a:cxnSpLocks/>
          </p:cNvCxnSpPr>
          <p:nvPr/>
        </p:nvCxnSpPr>
        <p:spPr>
          <a:xfrm flipV="1">
            <a:off x="3742111" y="3352800"/>
            <a:ext cx="1799153" cy="6754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BF6A0FF-5A7E-4735-8AAC-17C69FAB070E}"/>
              </a:ext>
            </a:extLst>
          </p:cNvPr>
          <p:cNvCxnSpPr>
            <a:cxnSpLocks/>
          </p:cNvCxnSpPr>
          <p:nvPr/>
        </p:nvCxnSpPr>
        <p:spPr>
          <a:xfrm>
            <a:off x="3742110" y="4021761"/>
            <a:ext cx="1793608" cy="65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411053C8-40A1-4E83-9AD5-CCB530DFCD2C}"/>
              </a:ext>
            </a:extLst>
          </p:cNvPr>
          <p:cNvCxnSpPr>
            <a:cxnSpLocks/>
          </p:cNvCxnSpPr>
          <p:nvPr/>
        </p:nvCxnSpPr>
        <p:spPr>
          <a:xfrm flipV="1">
            <a:off x="5535718" y="3352799"/>
            <a:ext cx="0" cy="6754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4B8D56C-E222-4FA8-92ED-A98A9211F0DC}"/>
              </a:ext>
            </a:extLst>
          </p:cNvPr>
          <p:cNvGrpSpPr/>
          <p:nvPr/>
        </p:nvGrpSpPr>
        <p:grpSpPr>
          <a:xfrm>
            <a:off x="5377791" y="3861582"/>
            <a:ext cx="147228" cy="166687"/>
            <a:chOff x="4037880" y="3882576"/>
            <a:chExt cx="147228" cy="16668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C9C2E35-C0F3-41ED-B408-718CD255CB10}"/>
                </a:ext>
              </a:extLst>
            </p:cNvPr>
            <p:cNvCxnSpPr>
              <a:cxnSpLocks/>
            </p:cNvCxnSpPr>
            <p:nvPr/>
          </p:nvCxnSpPr>
          <p:spPr>
            <a:xfrm>
              <a:off x="4037880" y="3893226"/>
              <a:ext cx="1472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420F2ECB-B6DD-41A0-BFA4-F386F1541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078" y="3882576"/>
              <a:ext cx="2625" cy="1666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4292DB74-30CF-4019-A7AB-9F5118F8B627}"/>
              </a:ext>
            </a:extLst>
          </p:cNvPr>
          <p:cNvGrpSpPr/>
          <p:nvPr/>
        </p:nvGrpSpPr>
        <p:grpSpPr>
          <a:xfrm>
            <a:off x="5197135" y="2153571"/>
            <a:ext cx="141045" cy="286959"/>
            <a:chOff x="3910514" y="3627078"/>
            <a:chExt cx="162257" cy="277414"/>
          </a:xfrm>
        </p:grpSpPr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690CD8C9-AC6B-49B0-9533-08B5B66A7696}"/>
                </a:ext>
              </a:extLst>
            </p:cNvPr>
            <p:cNvCxnSpPr>
              <a:cxnSpLocks/>
            </p:cNvCxnSpPr>
            <p:nvPr/>
          </p:nvCxnSpPr>
          <p:spPr>
            <a:xfrm>
              <a:off x="3910514" y="3759755"/>
              <a:ext cx="162257" cy="144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514E1950-BEBA-4F31-A6A2-198BBD603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514" y="3627078"/>
              <a:ext cx="162256" cy="136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A2A69A-48CB-47FC-8321-10F1CA3A569A}"/>
                  </a:ext>
                </a:extLst>
              </p:cNvPr>
              <p:cNvSpPr txBox="1"/>
              <p:nvPr/>
            </p:nvSpPr>
            <p:spPr>
              <a:xfrm>
                <a:off x="4395000" y="1305332"/>
                <a:ext cx="5866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s-CL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A2A69A-48CB-47FC-8321-10F1CA3A5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0" y="1305332"/>
                <a:ext cx="5866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36500DD-6D33-44DF-B188-D2F4C760E0A0}"/>
              </a:ext>
            </a:extLst>
          </p:cNvPr>
          <p:cNvSpPr txBox="1"/>
          <p:nvPr/>
        </p:nvSpPr>
        <p:spPr>
          <a:xfrm>
            <a:off x="6683226" y="1614962"/>
            <a:ext cx="4980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/>
              <a:t>2. Ángulos correspondientes miden lo mismo</a:t>
            </a:r>
            <a:endParaRPr lang="es-CL" sz="3200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88DEE7C-8E47-4A07-95B6-2F2215F339F0}"/>
              </a:ext>
            </a:extLst>
          </p:cNvPr>
          <p:cNvGrpSpPr/>
          <p:nvPr/>
        </p:nvGrpSpPr>
        <p:grpSpPr>
          <a:xfrm>
            <a:off x="2524050" y="2813653"/>
            <a:ext cx="2863886" cy="2428387"/>
            <a:chOff x="2621532" y="3345486"/>
            <a:chExt cx="2116070" cy="1800000"/>
          </a:xfrm>
        </p:grpSpPr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16FDFDD6-D380-44D4-81F1-B2DD8E58F1A0}"/>
                </a:ext>
              </a:extLst>
            </p:cNvPr>
            <p:cNvSpPr/>
            <p:nvPr/>
          </p:nvSpPr>
          <p:spPr>
            <a:xfrm>
              <a:off x="2621532" y="3345486"/>
              <a:ext cx="1800000" cy="1800000"/>
            </a:xfrm>
            <a:prstGeom prst="arc">
              <a:avLst>
                <a:gd name="adj1" fmla="val 20424091"/>
                <a:gd name="adj2" fmla="val 10436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E9F15138-FB94-4EF8-891B-43F89E6AC0D3}"/>
                    </a:ext>
                  </a:extLst>
                </p:cNvPr>
                <p:cNvSpPr txBox="1"/>
                <p:nvPr/>
              </p:nvSpPr>
              <p:spPr>
                <a:xfrm>
                  <a:off x="4405743" y="3882310"/>
                  <a:ext cx="3318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E9F15138-FB94-4EF8-891B-43F89E6AC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743" y="3882310"/>
                  <a:ext cx="33185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11F0A97-C72C-4020-8F7A-B4D8E6E4595D}"/>
              </a:ext>
            </a:extLst>
          </p:cNvPr>
          <p:cNvGrpSpPr/>
          <p:nvPr/>
        </p:nvGrpSpPr>
        <p:grpSpPr>
          <a:xfrm>
            <a:off x="2835642" y="3107124"/>
            <a:ext cx="1800000" cy="1800000"/>
            <a:chOff x="2842111" y="3128270"/>
            <a:chExt cx="1800000" cy="1800000"/>
          </a:xfrm>
        </p:grpSpPr>
        <p:sp>
          <p:nvSpPr>
            <p:cNvPr id="36" name="Arco 35">
              <a:extLst>
                <a:ext uri="{FF2B5EF4-FFF2-40B4-BE49-F238E27FC236}">
                  <a16:creationId xmlns:a16="http://schemas.microsoft.com/office/drawing/2014/main" id="{45328AE0-0097-4846-8336-B362097FCA88}"/>
                </a:ext>
              </a:extLst>
            </p:cNvPr>
            <p:cNvSpPr/>
            <p:nvPr/>
          </p:nvSpPr>
          <p:spPr>
            <a:xfrm>
              <a:off x="2842111" y="3128270"/>
              <a:ext cx="1800000" cy="1800000"/>
            </a:xfrm>
            <a:prstGeom prst="arc">
              <a:avLst>
                <a:gd name="adj1" fmla="val 18990281"/>
                <a:gd name="adj2" fmla="val 10436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6BEEB17-9DDF-4212-A8CC-08D94A5AA785}"/>
                    </a:ext>
                  </a:extLst>
                </p:cNvPr>
                <p:cNvSpPr txBox="1"/>
                <p:nvPr/>
              </p:nvSpPr>
              <p:spPr>
                <a:xfrm>
                  <a:off x="4111148" y="3498036"/>
                  <a:ext cx="3318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6BEEB17-9DDF-4212-A8CC-08D94A5AA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48" y="3498036"/>
                  <a:ext cx="331859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E7E3849-1C1A-4B12-82A2-D2591B421AE9}"/>
              </a:ext>
            </a:extLst>
          </p:cNvPr>
          <p:cNvGrpSpPr/>
          <p:nvPr/>
        </p:nvGrpSpPr>
        <p:grpSpPr>
          <a:xfrm>
            <a:off x="2524050" y="2819202"/>
            <a:ext cx="2436117" cy="2428387"/>
            <a:chOff x="2524050" y="2819202"/>
            <a:chExt cx="2436117" cy="2428387"/>
          </a:xfrm>
        </p:grpSpPr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E1B8F098-E076-43E7-BDE8-C68CD9BFEE8E}"/>
                </a:ext>
              </a:extLst>
            </p:cNvPr>
            <p:cNvSpPr/>
            <p:nvPr/>
          </p:nvSpPr>
          <p:spPr>
            <a:xfrm>
              <a:off x="2524050" y="2819202"/>
              <a:ext cx="2436117" cy="2428387"/>
            </a:xfrm>
            <a:prstGeom prst="arc">
              <a:avLst>
                <a:gd name="adj1" fmla="val 17746985"/>
                <a:gd name="adj2" fmla="val 18904303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6001C29C-C4D1-4D2F-BB3A-7871D727441C}"/>
                    </a:ext>
                  </a:extLst>
                </p:cNvPr>
                <p:cNvSpPr txBox="1"/>
                <p:nvPr/>
              </p:nvSpPr>
              <p:spPr>
                <a:xfrm>
                  <a:off x="4088261" y="2950333"/>
                  <a:ext cx="449137" cy="5813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6001C29C-C4D1-4D2F-BB3A-7871D7274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61" y="2950333"/>
                  <a:ext cx="449137" cy="5813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BFACB5A-63A9-47A3-9804-2E428DA4CA45}"/>
                  </a:ext>
                </a:extLst>
              </p:cNvPr>
              <p:cNvSpPr txBox="1"/>
              <p:nvPr/>
            </p:nvSpPr>
            <p:spPr>
              <a:xfrm>
                <a:off x="7731760" y="3137603"/>
                <a:ext cx="22047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s-419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s-CL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BFACB5A-63A9-47A3-9804-2E428DA4C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760" y="3137603"/>
                <a:ext cx="220472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F50A3DB-07B8-4CD1-9B27-7D416895F5BE}"/>
                  </a:ext>
                </a:extLst>
              </p:cNvPr>
              <p:cNvSpPr txBox="1"/>
              <p:nvPr/>
            </p:nvSpPr>
            <p:spPr>
              <a:xfrm>
                <a:off x="7756032" y="3698703"/>
                <a:ext cx="20273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s-419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L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F50A3DB-07B8-4CD1-9B27-7D416895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32" y="3698703"/>
                <a:ext cx="2027356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3D00D8D-C3C2-4492-81E8-5B3B5A60CCA5}"/>
                  </a:ext>
                </a:extLst>
              </p:cNvPr>
              <p:cNvSpPr txBox="1"/>
              <p:nvPr/>
            </p:nvSpPr>
            <p:spPr>
              <a:xfrm>
                <a:off x="7756032" y="4306830"/>
                <a:ext cx="309484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2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𝑤𝑧</m:t>
                              </m:r>
                            </m:e>
                          </m:d>
                        </m:e>
                      </m:func>
                      <m:r>
                        <a:rPr lang="es-419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419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L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3D00D8D-C3C2-4492-81E8-5B3B5A60C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32" y="4306830"/>
                <a:ext cx="3094848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C1EFB31-FE1A-489E-929C-F0D24DACFED4}"/>
              </a:ext>
            </a:extLst>
          </p:cNvPr>
          <p:cNvCxnSpPr>
            <a:cxnSpLocks/>
          </p:cNvCxnSpPr>
          <p:nvPr/>
        </p:nvCxnSpPr>
        <p:spPr>
          <a:xfrm flipV="1">
            <a:off x="3725867" y="1691640"/>
            <a:ext cx="1184350" cy="23431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18FB584-93C6-4314-95C3-7A3E0FAE6D54}"/>
              </a:ext>
            </a:extLst>
          </p:cNvPr>
          <p:cNvCxnSpPr>
            <a:cxnSpLocks/>
          </p:cNvCxnSpPr>
          <p:nvPr/>
        </p:nvCxnSpPr>
        <p:spPr>
          <a:xfrm flipH="1" flipV="1">
            <a:off x="4911682" y="1704091"/>
            <a:ext cx="597093" cy="5972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B66972A-900C-465E-96E8-1B594DC281C2}"/>
              </a:ext>
            </a:extLst>
          </p:cNvPr>
          <p:cNvCxnSpPr>
            <a:cxnSpLocks/>
          </p:cNvCxnSpPr>
          <p:nvPr/>
        </p:nvCxnSpPr>
        <p:spPr>
          <a:xfrm flipV="1">
            <a:off x="3737993" y="2276512"/>
            <a:ext cx="1770782" cy="17452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/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40504050005020304" pitchFamily="18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6000" dirty="0"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blipFill>
                <a:blip r:embed="rId2"/>
                <a:stretch>
                  <a:fillRect l="-1454" t="-17964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0E2C14D8-F2F4-4F7A-A9F4-D475AE8D1301}"/>
              </a:ext>
            </a:extLst>
          </p:cNvPr>
          <p:cNvGrpSpPr/>
          <p:nvPr/>
        </p:nvGrpSpPr>
        <p:grpSpPr>
          <a:xfrm>
            <a:off x="1030264" y="1478280"/>
            <a:ext cx="5818211" cy="5220715"/>
            <a:chOff x="1039789" y="1402080"/>
            <a:chExt cx="5818211" cy="5220715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F00C45A-4CBD-481D-AF6D-67DE8320F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5755" y="2995781"/>
              <a:ext cx="955317" cy="9503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76BE4D3-E990-47EE-86E6-3DBC52A4CD77}"/>
                </a:ext>
              </a:extLst>
            </p:cNvPr>
            <p:cNvGrpSpPr/>
            <p:nvPr/>
          </p:nvGrpSpPr>
          <p:grpSpPr>
            <a:xfrm>
              <a:off x="1039789" y="1402080"/>
              <a:ext cx="5818211" cy="5220715"/>
              <a:chOff x="2929506" y="645850"/>
              <a:chExt cx="6221924" cy="5566299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404282D6-FAEA-41A9-8702-DBB86C0932BF}"/>
                  </a:ext>
                </a:extLst>
              </p:cNvPr>
              <p:cNvGrpSpPr/>
              <p:nvPr/>
            </p:nvGrpSpPr>
            <p:grpSpPr>
              <a:xfrm>
                <a:off x="2929506" y="645850"/>
                <a:ext cx="5940174" cy="5566299"/>
                <a:chOff x="2444874" y="737646"/>
                <a:chExt cx="5940174" cy="5566299"/>
              </a:xfrm>
            </p:grpSpPr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2294C10D-B496-4D2C-9FCD-8193AC08858C}"/>
                    </a:ext>
                  </a:extLst>
                </p:cNvPr>
                <p:cNvCxnSpPr/>
                <p:nvPr/>
              </p:nvCxnSpPr>
              <p:spPr>
                <a:xfrm>
                  <a:off x="5344890" y="737646"/>
                  <a:ext cx="0" cy="5566299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de flecha 19">
                  <a:extLst>
                    <a:ext uri="{FF2B5EF4-FFF2-40B4-BE49-F238E27FC236}">
                      <a16:creationId xmlns:a16="http://schemas.microsoft.com/office/drawing/2014/main" id="{F330317B-7306-4DAC-B371-C2EF7287CA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4874" y="3456432"/>
                  <a:ext cx="5940174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6AA6531-24B3-4365-A511-EE49B34E65C3}"/>
                  </a:ext>
                </a:extLst>
              </p:cNvPr>
              <p:cNvSpPr txBox="1"/>
              <p:nvPr/>
            </p:nvSpPr>
            <p:spPr>
              <a:xfrm>
                <a:off x="5864730" y="645850"/>
                <a:ext cx="56350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 err="1"/>
                  <a:t>Im</a:t>
                </a:r>
                <a:endParaRPr lang="es-CL" sz="2400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258C6D-37EC-498A-A698-52021CBEFE3F}"/>
                  </a:ext>
                </a:extLst>
              </p:cNvPr>
              <p:cNvSpPr txBox="1"/>
              <p:nvPr/>
            </p:nvSpPr>
            <p:spPr>
              <a:xfrm>
                <a:off x="8489206" y="3399813"/>
                <a:ext cx="662224" cy="492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/>
                  <a:t>Re</a:t>
                </a:r>
                <a:endParaRPr lang="es-CL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/>
              <p:nvPr/>
            </p:nvSpPr>
            <p:spPr>
              <a:xfrm>
                <a:off x="4395000" y="2643143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0" y="2643143"/>
                <a:ext cx="5958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8627E9-E95A-43CA-9587-1E3E72AF61C4}"/>
                  </a:ext>
                </a:extLst>
              </p:cNvPr>
              <p:cNvSpPr txBox="1"/>
              <p:nvPr/>
            </p:nvSpPr>
            <p:spPr>
              <a:xfrm>
                <a:off x="5384301" y="2964210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C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8627E9-E95A-43CA-9587-1E3E72AF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301" y="2964210"/>
                <a:ext cx="5958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1A3FD71-CCF7-4BC6-A1C2-4053D12977F7}"/>
              </a:ext>
            </a:extLst>
          </p:cNvPr>
          <p:cNvCxnSpPr>
            <a:cxnSpLocks/>
          </p:cNvCxnSpPr>
          <p:nvPr/>
        </p:nvCxnSpPr>
        <p:spPr>
          <a:xfrm flipV="1">
            <a:off x="3742111" y="3352800"/>
            <a:ext cx="1799153" cy="6754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BF6A0FF-5A7E-4735-8AAC-17C69FAB070E}"/>
              </a:ext>
            </a:extLst>
          </p:cNvPr>
          <p:cNvCxnSpPr>
            <a:cxnSpLocks/>
          </p:cNvCxnSpPr>
          <p:nvPr/>
        </p:nvCxnSpPr>
        <p:spPr>
          <a:xfrm>
            <a:off x="3742110" y="4021761"/>
            <a:ext cx="1793608" cy="65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411053C8-40A1-4E83-9AD5-CCB530DFCD2C}"/>
              </a:ext>
            </a:extLst>
          </p:cNvPr>
          <p:cNvCxnSpPr>
            <a:cxnSpLocks/>
          </p:cNvCxnSpPr>
          <p:nvPr/>
        </p:nvCxnSpPr>
        <p:spPr>
          <a:xfrm flipV="1">
            <a:off x="5535718" y="3352799"/>
            <a:ext cx="0" cy="6754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4B8D56C-E222-4FA8-92ED-A98A9211F0DC}"/>
              </a:ext>
            </a:extLst>
          </p:cNvPr>
          <p:cNvGrpSpPr/>
          <p:nvPr/>
        </p:nvGrpSpPr>
        <p:grpSpPr>
          <a:xfrm>
            <a:off x="5377791" y="3861582"/>
            <a:ext cx="147228" cy="166687"/>
            <a:chOff x="4037880" y="3882576"/>
            <a:chExt cx="147228" cy="16668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C9C2E35-C0F3-41ED-B408-718CD255CB10}"/>
                </a:ext>
              </a:extLst>
            </p:cNvPr>
            <p:cNvCxnSpPr>
              <a:cxnSpLocks/>
            </p:cNvCxnSpPr>
            <p:nvPr/>
          </p:nvCxnSpPr>
          <p:spPr>
            <a:xfrm>
              <a:off x="4037880" y="3893226"/>
              <a:ext cx="1472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420F2ECB-B6DD-41A0-BFA4-F386F1541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078" y="3882576"/>
              <a:ext cx="2625" cy="1666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4292DB74-30CF-4019-A7AB-9F5118F8B627}"/>
              </a:ext>
            </a:extLst>
          </p:cNvPr>
          <p:cNvGrpSpPr/>
          <p:nvPr/>
        </p:nvGrpSpPr>
        <p:grpSpPr>
          <a:xfrm>
            <a:off x="5197135" y="2153571"/>
            <a:ext cx="141045" cy="286959"/>
            <a:chOff x="3910514" y="3627078"/>
            <a:chExt cx="162257" cy="277414"/>
          </a:xfrm>
        </p:grpSpPr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690CD8C9-AC6B-49B0-9533-08B5B66A7696}"/>
                </a:ext>
              </a:extLst>
            </p:cNvPr>
            <p:cNvCxnSpPr>
              <a:cxnSpLocks/>
            </p:cNvCxnSpPr>
            <p:nvPr/>
          </p:nvCxnSpPr>
          <p:spPr>
            <a:xfrm>
              <a:off x="3910514" y="3759755"/>
              <a:ext cx="162257" cy="144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514E1950-BEBA-4F31-A6A2-198BBD603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514" y="3627078"/>
              <a:ext cx="162256" cy="136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A2A69A-48CB-47FC-8321-10F1CA3A569A}"/>
                  </a:ext>
                </a:extLst>
              </p:cNvPr>
              <p:cNvSpPr txBox="1"/>
              <p:nvPr/>
            </p:nvSpPr>
            <p:spPr>
              <a:xfrm>
                <a:off x="4395000" y="1305332"/>
                <a:ext cx="5866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s-CL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A2A69A-48CB-47FC-8321-10F1CA3A5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0" y="1305332"/>
                <a:ext cx="5866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36500DD-6D33-44DF-B188-D2F4C760E0A0}"/>
              </a:ext>
            </a:extLst>
          </p:cNvPr>
          <p:cNvSpPr txBox="1"/>
          <p:nvPr/>
        </p:nvSpPr>
        <p:spPr>
          <a:xfrm>
            <a:off x="6683226" y="1614962"/>
            <a:ext cx="4980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/>
              <a:t>2. Ángulos correspondientes miden lo mismo</a:t>
            </a:r>
            <a:endParaRPr lang="es-C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C53FB85-6297-4A75-83C6-742044D583CE}"/>
                  </a:ext>
                </a:extLst>
              </p:cNvPr>
              <p:cNvSpPr txBox="1"/>
              <p:nvPr/>
            </p:nvSpPr>
            <p:spPr>
              <a:xfrm>
                <a:off x="6361409" y="3075800"/>
                <a:ext cx="5586770" cy="553998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s-419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𝑤𝑧</m:t>
                              </m:r>
                            </m:e>
                          </m:d>
                        </m:e>
                      </m:func>
                      <m:r>
                        <a:rPr lang="es-419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419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6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s-419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s-419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419" sz="3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C53FB85-6297-4A75-83C6-742044D5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409" y="3075800"/>
                <a:ext cx="55867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E6853D1F-36C4-4CDD-9084-FE126D162CF4}"/>
              </a:ext>
            </a:extLst>
          </p:cNvPr>
          <p:cNvSpPr txBox="1"/>
          <p:nvPr/>
        </p:nvSpPr>
        <p:spPr>
          <a:xfrm>
            <a:off x="6867132" y="4555136"/>
            <a:ext cx="4612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200" dirty="0"/>
              <a:t>“El ángulo de un producto, es la suma de los ángulos de los factores”</a:t>
            </a:r>
            <a:endParaRPr lang="es-CL" sz="3200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88DEE7C-8E47-4A07-95B6-2F2215F339F0}"/>
              </a:ext>
            </a:extLst>
          </p:cNvPr>
          <p:cNvGrpSpPr/>
          <p:nvPr/>
        </p:nvGrpSpPr>
        <p:grpSpPr>
          <a:xfrm>
            <a:off x="2524050" y="2813653"/>
            <a:ext cx="2863886" cy="2428387"/>
            <a:chOff x="2621532" y="3345486"/>
            <a:chExt cx="2116070" cy="1800000"/>
          </a:xfrm>
        </p:grpSpPr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16FDFDD6-D380-44D4-81F1-B2DD8E58F1A0}"/>
                </a:ext>
              </a:extLst>
            </p:cNvPr>
            <p:cNvSpPr/>
            <p:nvPr/>
          </p:nvSpPr>
          <p:spPr>
            <a:xfrm>
              <a:off x="2621532" y="3345486"/>
              <a:ext cx="1800000" cy="1800000"/>
            </a:xfrm>
            <a:prstGeom prst="arc">
              <a:avLst>
                <a:gd name="adj1" fmla="val 20424091"/>
                <a:gd name="adj2" fmla="val 10436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E9F15138-FB94-4EF8-891B-43F89E6AC0D3}"/>
                    </a:ext>
                  </a:extLst>
                </p:cNvPr>
                <p:cNvSpPr txBox="1"/>
                <p:nvPr/>
              </p:nvSpPr>
              <p:spPr>
                <a:xfrm>
                  <a:off x="4405743" y="3882310"/>
                  <a:ext cx="3318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E9F15138-FB94-4EF8-891B-43F89E6AC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743" y="3882310"/>
                  <a:ext cx="331859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11F0A97-C72C-4020-8F7A-B4D8E6E4595D}"/>
              </a:ext>
            </a:extLst>
          </p:cNvPr>
          <p:cNvGrpSpPr/>
          <p:nvPr/>
        </p:nvGrpSpPr>
        <p:grpSpPr>
          <a:xfrm>
            <a:off x="2835642" y="3107124"/>
            <a:ext cx="1800000" cy="1800000"/>
            <a:chOff x="2842111" y="3128270"/>
            <a:chExt cx="1800000" cy="1800000"/>
          </a:xfrm>
        </p:grpSpPr>
        <p:sp>
          <p:nvSpPr>
            <p:cNvPr id="36" name="Arco 35">
              <a:extLst>
                <a:ext uri="{FF2B5EF4-FFF2-40B4-BE49-F238E27FC236}">
                  <a16:creationId xmlns:a16="http://schemas.microsoft.com/office/drawing/2014/main" id="{45328AE0-0097-4846-8336-B362097FCA88}"/>
                </a:ext>
              </a:extLst>
            </p:cNvPr>
            <p:cNvSpPr/>
            <p:nvPr/>
          </p:nvSpPr>
          <p:spPr>
            <a:xfrm>
              <a:off x="2842111" y="3128270"/>
              <a:ext cx="1800000" cy="1800000"/>
            </a:xfrm>
            <a:prstGeom prst="arc">
              <a:avLst>
                <a:gd name="adj1" fmla="val 18990281"/>
                <a:gd name="adj2" fmla="val 10436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6BEEB17-9DDF-4212-A8CC-08D94A5AA785}"/>
                    </a:ext>
                  </a:extLst>
                </p:cNvPr>
                <p:cNvSpPr txBox="1"/>
                <p:nvPr/>
              </p:nvSpPr>
              <p:spPr>
                <a:xfrm>
                  <a:off x="4111148" y="3498036"/>
                  <a:ext cx="3318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6BEEB17-9DDF-4212-A8CC-08D94A5AA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48" y="3498036"/>
                  <a:ext cx="331859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E7E3849-1C1A-4B12-82A2-D2591B421AE9}"/>
              </a:ext>
            </a:extLst>
          </p:cNvPr>
          <p:cNvGrpSpPr/>
          <p:nvPr/>
        </p:nvGrpSpPr>
        <p:grpSpPr>
          <a:xfrm>
            <a:off x="2524050" y="2819202"/>
            <a:ext cx="2436117" cy="2428387"/>
            <a:chOff x="2524050" y="2819202"/>
            <a:chExt cx="2436117" cy="2428387"/>
          </a:xfrm>
        </p:grpSpPr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E1B8F098-E076-43E7-BDE8-C68CD9BFEE8E}"/>
                </a:ext>
              </a:extLst>
            </p:cNvPr>
            <p:cNvSpPr/>
            <p:nvPr/>
          </p:nvSpPr>
          <p:spPr>
            <a:xfrm>
              <a:off x="2524050" y="2819202"/>
              <a:ext cx="2436117" cy="2428387"/>
            </a:xfrm>
            <a:prstGeom prst="arc">
              <a:avLst>
                <a:gd name="adj1" fmla="val 17746985"/>
                <a:gd name="adj2" fmla="val 18904303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6001C29C-C4D1-4D2F-BB3A-7871D727441C}"/>
                    </a:ext>
                  </a:extLst>
                </p:cNvPr>
                <p:cNvSpPr txBox="1"/>
                <p:nvPr/>
              </p:nvSpPr>
              <p:spPr>
                <a:xfrm>
                  <a:off x="4088261" y="2950333"/>
                  <a:ext cx="449137" cy="5813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6001C29C-C4D1-4D2F-BB3A-7871D7274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61" y="2950333"/>
                  <a:ext cx="449137" cy="5813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35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C1EFB31-FE1A-489E-929C-F0D24DACFED4}"/>
              </a:ext>
            </a:extLst>
          </p:cNvPr>
          <p:cNvCxnSpPr>
            <a:cxnSpLocks/>
          </p:cNvCxnSpPr>
          <p:nvPr/>
        </p:nvCxnSpPr>
        <p:spPr>
          <a:xfrm flipV="1">
            <a:off x="3725867" y="1691640"/>
            <a:ext cx="1184350" cy="23431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/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40504050005020304" pitchFamily="18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6000" dirty="0"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blipFill>
                <a:blip r:embed="rId2"/>
                <a:stretch>
                  <a:fillRect l="-1454" t="-17964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0E2C14D8-F2F4-4F7A-A9F4-D475AE8D1301}"/>
              </a:ext>
            </a:extLst>
          </p:cNvPr>
          <p:cNvGrpSpPr/>
          <p:nvPr/>
        </p:nvGrpSpPr>
        <p:grpSpPr>
          <a:xfrm>
            <a:off x="1030264" y="1478280"/>
            <a:ext cx="5818211" cy="5220715"/>
            <a:chOff x="1039789" y="1402080"/>
            <a:chExt cx="5818211" cy="5220715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F00C45A-4CBD-481D-AF6D-67DE8320F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5755" y="2995781"/>
              <a:ext cx="955317" cy="9503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76BE4D3-E990-47EE-86E6-3DBC52A4CD77}"/>
                </a:ext>
              </a:extLst>
            </p:cNvPr>
            <p:cNvGrpSpPr/>
            <p:nvPr/>
          </p:nvGrpSpPr>
          <p:grpSpPr>
            <a:xfrm>
              <a:off x="1039789" y="1402080"/>
              <a:ext cx="5818211" cy="5220715"/>
              <a:chOff x="2929506" y="645850"/>
              <a:chExt cx="6221924" cy="5566299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404282D6-FAEA-41A9-8702-DBB86C0932BF}"/>
                  </a:ext>
                </a:extLst>
              </p:cNvPr>
              <p:cNvGrpSpPr/>
              <p:nvPr/>
            </p:nvGrpSpPr>
            <p:grpSpPr>
              <a:xfrm>
                <a:off x="2929506" y="645850"/>
                <a:ext cx="5940174" cy="5566299"/>
                <a:chOff x="2444874" y="737646"/>
                <a:chExt cx="5940174" cy="5566299"/>
              </a:xfrm>
            </p:grpSpPr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2294C10D-B496-4D2C-9FCD-8193AC08858C}"/>
                    </a:ext>
                  </a:extLst>
                </p:cNvPr>
                <p:cNvCxnSpPr/>
                <p:nvPr/>
              </p:nvCxnSpPr>
              <p:spPr>
                <a:xfrm>
                  <a:off x="5344890" y="737646"/>
                  <a:ext cx="0" cy="5566299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de flecha 19">
                  <a:extLst>
                    <a:ext uri="{FF2B5EF4-FFF2-40B4-BE49-F238E27FC236}">
                      <a16:creationId xmlns:a16="http://schemas.microsoft.com/office/drawing/2014/main" id="{F330317B-7306-4DAC-B371-C2EF7287CA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4874" y="3456432"/>
                  <a:ext cx="5940174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6AA6531-24B3-4365-A511-EE49B34E65C3}"/>
                  </a:ext>
                </a:extLst>
              </p:cNvPr>
              <p:cNvSpPr txBox="1"/>
              <p:nvPr/>
            </p:nvSpPr>
            <p:spPr>
              <a:xfrm>
                <a:off x="5864730" y="645850"/>
                <a:ext cx="56350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 err="1"/>
                  <a:t>Im</a:t>
                </a:r>
                <a:endParaRPr lang="es-CL" sz="2400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258C6D-37EC-498A-A698-52021CBEFE3F}"/>
                  </a:ext>
                </a:extLst>
              </p:cNvPr>
              <p:cNvSpPr txBox="1"/>
              <p:nvPr/>
            </p:nvSpPr>
            <p:spPr>
              <a:xfrm>
                <a:off x="8489206" y="3399813"/>
                <a:ext cx="662224" cy="492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/>
                  <a:t>Re</a:t>
                </a:r>
                <a:endParaRPr lang="es-CL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/>
              <p:nvPr/>
            </p:nvSpPr>
            <p:spPr>
              <a:xfrm>
                <a:off x="4395000" y="2643143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192D50B-E316-4C90-95AF-8B8C5C22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0" y="2643143"/>
                <a:ext cx="5958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8627E9-E95A-43CA-9587-1E3E72AF61C4}"/>
                  </a:ext>
                </a:extLst>
              </p:cNvPr>
              <p:cNvSpPr txBox="1"/>
              <p:nvPr/>
            </p:nvSpPr>
            <p:spPr>
              <a:xfrm>
                <a:off x="5384301" y="2964210"/>
                <a:ext cx="5958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C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68627E9-E95A-43CA-9587-1E3E72AF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301" y="2964210"/>
                <a:ext cx="5958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1A3FD71-CCF7-4BC6-A1C2-4053D12977F7}"/>
              </a:ext>
            </a:extLst>
          </p:cNvPr>
          <p:cNvCxnSpPr>
            <a:cxnSpLocks/>
          </p:cNvCxnSpPr>
          <p:nvPr/>
        </p:nvCxnSpPr>
        <p:spPr>
          <a:xfrm flipV="1">
            <a:off x="3742111" y="3352800"/>
            <a:ext cx="1799153" cy="6754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A2A69A-48CB-47FC-8321-10F1CA3A569A}"/>
                  </a:ext>
                </a:extLst>
              </p:cNvPr>
              <p:cNvSpPr txBox="1"/>
              <p:nvPr/>
            </p:nvSpPr>
            <p:spPr>
              <a:xfrm>
                <a:off x="4395000" y="1305332"/>
                <a:ext cx="5866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s-CL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A2A69A-48CB-47FC-8321-10F1CA3A5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0" y="1305332"/>
                <a:ext cx="5866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36500DD-6D33-44DF-B188-D2F4C760E0A0}"/>
              </a:ext>
            </a:extLst>
          </p:cNvPr>
          <p:cNvSpPr txBox="1"/>
          <p:nvPr/>
        </p:nvSpPr>
        <p:spPr>
          <a:xfrm>
            <a:off x="6404283" y="1606437"/>
            <a:ext cx="52852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/>
              <a:t>Multiplicar z por un número complejo w:</a:t>
            </a:r>
          </a:p>
          <a:p>
            <a:pPr marL="457200" indent="-457200">
              <a:buFontTx/>
              <a:buChar char="-"/>
            </a:pPr>
            <a:r>
              <a:rPr lang="es-419" sz="3200" dirty="0"/>
              <a:t>Lo escala en su módulo |w|</a:t>
            </a:r>
          </a:p>
          <a:p>
            <a:pPr marL="457200" indent="-457200">
              <a:buFontTx/>
              <a:buChar char="-"/>
            </a:pPr>
            <a:r>
              <a:rPr lang="es-419" sz="3200" dirty="0"/>
              <a:t>Lo rota en su ángulo </a:t>
            </a:r>
            <a:r>
              <a:rPr lang="es-419" sz="3200" dirty="0" err="1"/>
              <a:t>arg</a:t>
            </a:r>
            <a:r>
              <a:rPr lang="es-419" sz="3200" dirty="0"/>
              <a:t>(w)</a:t>
            </a:r>
          </a:p>
          <a:p>
            <a:pPr marL="457200" indent="-457200">
              <a:buFontTx/>
              <a:buChar char="-"/>
            </a:pPr>
            <a:endParaRPr lang="es-419" sz="3200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88DEE7C-8E47-4A07-95B6-2F2215F339F0}"/>
              </a:ext>
            </a:extLst>
          </p:cNvPr>
          <p:cNvGrpSpPr/>
          <p:nvPr/>
        </p:nvGrpSpPr>
        <p:grpSpPr>
          <a:xfrm>
            <a:off x="2524050" y="2813653"/>
            <a:ext cx="2863886" cy="2428387"/>
            <a:chOff x="2621532" y="3345486"/>
            <a:chExt cx="2116070" cy="1800000"/>
          </a:xfrm>
        </p:grpSpPr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16FDFDD6-D380-44D4-81F1-B2DD8E58F1A0}"/>
                </a:ext>
              </a:extLst>
            </p:cNvPr>
            <p:cNvSpPr/>
            <p:nvPr/>
          </p:nvSpPr>
          <p:spPr>
            <a:xfrm>
              <a:off x="2621532" y="3345486"/>
              <a:ext cx="1800000" cy="1800000"/>
            </a:xfrm>
            <a:prstGeom prst="arc">
              <a:avLst>
                <a:gd name="adj1" fmla="val 20424091"/>
                <a:gd name="adj2" fmla="val 10436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E9F15138-FB94-4EF8-891B-43F89E6AC0D3}"/>
                    </a:ext>
                  </a:extLst>
                </p:cNvPr>
                <p:cNvSpPr txBox="1"/>
                <p:nvPr/>
              </p:nvSpPr>
              <p:spPr>
                <a:xfrm>
                  <a:off x="4405743" y="3882310"/>
                  <a:ext cx="3318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E9F15138-FB94-4EF8-891B-43F89E6AC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743" y="3882310"/>
                  <a:ext cx="33185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11F0A97-C72C-4020-8F7A-B4D8E6E4595D}"/>
              </a:ext>
            </a:extLst>
          </p:cNvPr>
          <p:cNvGrpSpPr/>
          <p:nvPr/>
        </p:nvGrpSpPr>
        <p:grpSpPr>
          <a:xfrm>
            <a:off x="2835642" y="3107124"/>
            <a:ext cx="1800000" cy="1800000"/>
            <a:chOff x="2842111" y="3128270"/>
            <a:chExt cx="1800000" cy="1800000"/>
          </a:xfrm>
        </p:grpSpPr>
        <p:sp>
          <p:nvSpPr>
            <p:cNvPr id="36" name="Arco 35">
              <a:extLst>
                <a:ext uri="{FF2B5EF4-FFF2-40B4-BE49-F238E27FC236}">
                  <a16:creationId xmlns:a16="http://schemas.microsoft.com/office/drawing/2014/main" id="{45328AE0-0097-4846-8336-B362097FCA88}"/>
                </a:ext>
              </a:extLst>
            </p:cNvPr>
            <p:cNvSpPr/>
            <p:nvPr/>
          </p:nvSpPr>
          <p:spPr>
            <a:xfrm>
              <a:off x="2842111" y="3128270"/>
              <a:ext cx="1800000" cy="1800000"/>
            </a:xfrm>
            <a:prstGeom prst="arc">
              <a:avLst>
                <a:gd name="adj1" fmla="val 18990281"/>
                <a:gd name="adj2" fmla="val 10436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6BEEB17-9DDF-4212-A8CC-08D94A5AA785}"/>
                    </a:ext>
                  </a:extLst>
                </p:cNvPr>
                <p:cNvSpPr txBox="1"/>
                <p:nvPr/>
              </p:nvSpPr>
              <p:spPr>
                <a:xfrm>
                  <a:off x="4111148" y="3498036"/>
                  <a:ext cx="3318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6BEEB17-9DDF-4212-A8CC-08D94A5AA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48" y="3498036"/>
                  <a:ext cx="331859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E7E3849-1C1A-4B12-82A2-D2591B421AE9}"/>
              </a:ext>
            </a:extLst>
          </p:cNvPr>
          <p:cNvGrpSpPr/>
          <p:nvPr/>
        </p:nvGrpSpPr>
        <p:grpSpPr>
          <a:xfrm>
            <a:off x="2524050" y="2819202"/>
            <a:ext cx="2436117" cy="2428387"/>
            <a:chOff x="2524050" y="2819202"/>
            <a:chExt cx="2436117" cy="2428387"/>
          </a:xfrm>
        </p:grpSpPr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E1B8F098-E076-43E7-BDE8-C68CD9BFEE8E}"/>
                </a:ext>
              </a:extLst>
            </p:cNvPr>
            <p:cNvSpPr/>
            <p:nvPr/>
          </p:nvSpPr>
          <p:spPr>
            <a:xfrm>
              <a:off x="2524050" y="2819202"/>
              <a:ext cx="2436117" cy="2428387"/>
            </a:xfrm>
            <a:prstGeom prst="arc">
              <a:avLst>
                <a:gd name="adj1" fmla="val 17746985"/>
                <a:gd name="adj2" fmla="val 18904303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6001C29C-C4D1-4D2F-BB3A-7871D727441C}"/>
                    </a:ext>
                  </a:extLst>
                </p:cNvPr>
                <p:cNvSpPr txBox="1"/>
                <p:nvPr/>
              </p:nvSpPr>
              <p:spPr>
                <a:xfrm>
                  <a:off x="4088261" y="2950333"/>
                  <a:ext cx="449137" cy="5813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6001C29C-C4D1-4D2F-BB3A-7871D7274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61" y="2950333"/>
                  <a:ext cx="449137" cy="5813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2248E86-9B67-4C10-92A6-AD4814FD0560}"/>
                  </a:ext>
                </a:extLst>
              </p:cNvPr>
              <p:cNvSpPr txBox="1"/>
              <p:nvPr/>
            </p:nvSpPr>
            <p:spPr>
              <a:xfrm>
                <a:off x="5271759" y="4836452"/>
                <a:ext cx="3951369" cy="738664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𝑤𝑧</m:t>
                          </m:r>
                        </m:e>
                      </m:d>
                      <m:r>
                        <a:rPr lang="es-419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2248E86-9B67-4C10-92A6-AD4814FD0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59" y="4836452"/>
                <a:ext cx="3951369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1EAFC87-716E-4054-BBFE-7D544F9C3FDE}"/>
                  </a:ext>
                </a:extLst>
              </p:cNvPr>
              <p:cNvSpPr txBox="1"/>
              <p:nvPr/>
            </p:nvSpPr>
            <p:spPr>
              <a:xfrm>
                <a:off x="4395000" y="5774336"/>
                <a:ext cx="7468241" cy="738664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4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𝑤𝑧</m:t>
                              </m:r>
                            </m:e>
                          </m:d>
                        </m:e>
                      </m:func>
                      <m:r>
                        <a:rPr lang="es-419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4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s-419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s-419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419" sz="4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1EAFC87-716E-4054-BBFE-7D544F9C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0" y="5774336"/>
                <a:ext cx="7468241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71660F-12A9-435E-808F-6B48494F9BD1}"/>
              </a:ext>
            </a:extLst>
          </p:cNvPr>
          <p:cNvSpPr txBox="1"/>
          <p:nvPr/>
        </p:nvSpPr>
        <p:spPr>
          <a:xfrm>
            <a:off x="645319" y="264036"/>
            <a:ext cx="10901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000" dirty="0">
                <a:latin typeface="Amasis MT Pro" panose="02040504050005020304" pitchFamily="18" charset="0"/>
              </a:rPr>
              <a:t>FORMA POLAR</a:t>
            </a:r>
            <a:endParaRPr lang="es-CL" sz="6000" dirty="0">
              <a:latin typeface="Amasis MT Pro" panose="02040504050005020304" pitchFamily="18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76BE4D3-E990-47EE-86E6-3DBC52A4CD77}"/>
              </a:ext>
            </a:extLst>
          </p:cNvPr>
          <p:cNvGrpSpPr/>
          <p:nvPr/>
        </p:nvGrpSpPr>
        <p:grpSpPr>
          <a:xfrm>
            <a:off x="1030264" y="1478280"/>
            <a:ext cx="5818211" cy="5220715"/>
            <a:chOff x="2929506" y="645850"/>
            <a:chExt cx="6221924" cy="5566299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04282D6-FAEA-41A9-8702-DBB86C0932BF}"/>
                </a:ext>
              </a:extLst>
            </p:cNvPr>
            <p:cNvGrpSpPr/>
            <p:nvPr/>
          </p:nvGrpSpPr>
          <p:grpSpPr>
            <a:xfrm>
              <a:off x="2929506" y="645850"/>
              <a:ext cx="5940174" cy="5566299"/>
              <a:chOff x="2444874" y="737646"/>
              <a:chExt cx="5940174" cy="5566299"/>
            </a:xfrm>
          </p:grpSpPr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2294C10D-B496-4D2C-9FCD-8193AC08858C}"/>
                  </a:ext>
                </a:extLst>
              </p:cNvPr>
              <p:cNvCxnSpPr/>
              <p:nvPr/>
            </p:nvCxnSpPr>
            <p:spPr>
              <a:xfrm>
                <a:off x="5344890" y="737646"/>
                <a:ext cx="0" cy="5566299"/>
              </a:xfrm>
              <a:prstGeom prst="straightConnector1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F330317B-7306-4DAC-B371-C2EF7287C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874" y="3456432"/>
                <a:ext cx="5940174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6AA6531-24B3-4365-A511-EE49B34E65C3}"/>
                </a:ext>
              </a:extLst>
            </p:cNvPr>
            <p:cNvSpPr txBox="1"/>
            <p:nvPr/>
          </p:nvSpPr>
          <p:spPr>
            <a:xfrm>
              <a:off x="5864730" y="645850"/>
              <a:ext cx="5635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 err="1"/>
                <a:t>Im</a:t>
              </a:r>
              <a:endParaRPr lang="es-CL" sz="24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F258C6D-37EC-498A-A698-52021CBEFE3F}"/>
                </a:ext>
              </a:extLst>
            </p:cNvPr>
            <p:cNvSpPr txBox="1"/>
            <p:nvPr/>
          </p:nvSpPr>
          <p:spPr>
            <a:xfrm>
              <a:off x="8489206" y="3399813"/>
              <a:ext cx="662224" cy="49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/>
                <a:t>Re</a:t>
              </a:r>
              <a:endParaRPr lang="es-CL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6500DD-6D33-44DF-B188-D2F4C760E0A0}"/>
                  </a:ext>
                </a:extLst>
              </p:cNvPr>
              <p:cNvSpPr txBox="1"/>
              <p:nvPr/>
            </p:nvSpPr>
            <p:spPr>
              <a:xfrm>
                <a:off x="7784530" y="1700984"/>
                <a:ext cx="2213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419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6500DD-6D33-44DF-B188-D2F4C760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530" y="1700984"/>
                <a:ext cx="221344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9732A4BD-1D3A-4EED-8C5B-5BA418D473F9}"/>
              </a:ext>
            </a:extLst>
          </p:cNvPr>
          <p:cNvGrpSpPr/>
          <p:nvPr/>
        </p:nvGrpSpPr>
        <p:grpSpPr>
          <a:xfrm>
            <a:off x="2524050" y="2813653"/>
            <a:ext cx="3456099" cy="2428387"/>
            <a:chOff x="2524050" y="2813653"/>
            <a:chExt cx="3456099" cy="2428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A68627E9-E95A-43CA-9587-1E3E72AF61C4}"/>
                    </a:ext>
                  </a:extLst>
                </p:cNvPr>
                <p:cNvSpPr txBox="1"/>
                <p:nvPr/>
              </p:nvSpPr>
              <p:spPr>
                <a:xfrm>
                  <a:off x="5384301" y="2964210"/>
                  <a:ext cx="5958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A68627E9-E95A-43CA-9587-1E3E72AF6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301" y="2964210"/>
                  <a:ext cx="59584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D1A3FD71-CCF7-4BC6-A1C2-4053D12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111" y="3352800"/>
              <a:ext cx="1799153" cy="67547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C88DEE7C-8E47-4A07-95B6-2F2215F339F0}"/>
                </a:ext>
              </a:extLst>
            </p:cNvPr>
            <p:cNvGrpSpPr/>
            <p:nvPr/>
          </p:nvGrpSpPr>
          <p:grpSpPr>
            <a:xfrm>
              <a:off x="2524050" y="2813653"/>
              <a:ext cx="2863886" cy="2428387"/>
              <a:chOff x="2621532" y="3345486"/>
              <a:chExt cx="2116070" cy="1800000"/>
            </a:xfrm>
          </p:grpSpPr>
          <p:sp>
            <p:nvSpPr>
              <p:cNvPr id="30" name="Arco 29">
                <a:extLst>
                  <a:ext uri="{FF2B5EF4-FFF2-40B4-BE49-F238E27FC236}">
                    <a16:creationId xmlns:a16="http://schemas.microsoft.com/office/drawing/2014/main" id="{16FDFDD6-D380-44D4-81F1-B2DD8E58F1A0}"/>
                  </a:ext>
                </a:extLst>
              </p:cNvPr>
              <p:cNvSpPr/>
              <p:nvPr/>
            </p:nvSpPr>
            <p:spPr>
              <a:xfrm>
                <a:off x="2621532" y="3345486"/>
                <a:ext cx="1800000" cy="1800000"/>
              </a:xfrm>
              <a:prstGeom prst="arc">
                <a:avLst>
                  <a:gd name="adj1" fmla="val 20424091"/>
                  <a:gd name="adj2" fmla="val 10436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E9F15138-FB94-4EF8-891B-43F89E6AC0D3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743" y="3882310"/>
                    <a:ext cx="33185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s-CL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E9F15138-FB94-4EF8-891B-43F89E6AC0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743" y="3882310"/>
                    <a:ext cx="331859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0879E99-E7D9-462C-B941-EF0E58F18574}"/>
              </a:ext>
            </a:extLst>
          </p:cNvPr>
          <p:cNvGrpSpPr/>
          <p:nvPr/>
        </p:nvGrpSpPr>
        <p:grpSpPr>
          <a:xfrm>
            <a:off x="2835642" y="2643143"/>
            <a:ext cx="2155206" cy="2263981"/>
            <a:chOff x="2835642" y="2643143"/>
            <a:chExt cx="2155206" cy="2263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3192D50B-E316-4C90-95AF-8B8C5C22D82B}"/>
                    </a:ext>
                  </a:extLst>
                </p:cNvPr>
                <p:cNvSpPr txBox="1"/>
                <p:nvPr/>
              </p:nvSpPr>
              <p:spPr>
                <a:xfrm>
                  <a:off x="4395000" y="2643143"/>
                  <a:ext cx="5958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3192D50B-E316-4C90-95AF-8B8C5C22D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000" y="2643143"/>
                  <a:ext cx="595848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8924EA0D-E5AD-4A50-BD2F-C255A485DAC3}"/>
                </a:ext>
              </a:extLst>
            </p:cNvPr>
            <p:cNvGrpSpPr/>
            <p:nvPr/>
          </p:nvGrpSpPr>
          <p:grpSpPr>
            <a:xfrm>
              <a:off x="2835642" y="3071981"/>
              <a:ext cx="1865905" cy="1835143"/>
              <a:chOff x="2835642" y="3071981"/>
              <a:chExt cx="1865905" cy="1835143"/>
            </a:xfrm>
          </p:grpSpPr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6F00C45A-4CBD-481D-AF6D-67DE8320F0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30" y="3071981"/>
                <a:ext cx="955317" cy="9503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711F0A97-C72C-4020-8F7A-B4D8E6E4595D}"/>
                  </a:ext>
                </a:extLst>
              </p:cNvPr>
              <p:cNvGrpSpPr/>
              <p:nvPr/>
            </p:nvGrpSpPr>
            <p:grpSpPr>
              <a:xfrm>
                <a:off x="2835642" y="3107124"/>
                <a:ext cx="1800000" cy="1800000"/>
                <a:chOff x="2842111" y="3128270"/>
                <a:chExt cx="1800000" cy="1800000"/>
              </a:xfrm>
            </p:grpSpPr>
            <p:sp>
              <p:nvSpPr>
                <p:cNvPr id="36" name="Arco 35">
                  <a:extLst>
                    <a:ext uri="{FF2B5EF4-FFF2-40B4-BE49-F238E27FC236}">
                      <a16:creationId xmlns:a16="http://schemas.microsoft.com/office/drawing/2014/main" id="{45328AE0-0097-4846-8336-B362097FCA88}"/>
                    </a:ext>
                  </a:extLst>
                </p:cNvPr>
                <p:cNvSpPr/>
                <p:nvPr/>
              </p:nvSpPr>
              <p:spPr>
                <a:xfrm>
                  <a:off x="2842111" y="3128270"/>
                  <a:ext cx="1800000" cy="1800000"/>
                </a:xfrm>
                <a:prstGeom prst="arc">
                  <a:avLst>
                    <a:gd name="adj1" fmla="val 18990281"/>
                    <a:gd name="adj2" fmla="val 10436"/>
                  </a:avLst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76BEEB17-9DDF-4212-A8CC-08D94A5AA7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1148" y="3498036"/>
                      <a:ext cx="33185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419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s-CL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76BEEB17-9DDF-4212-A8CC-08D94A5AA7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1148" y="3498036"/>
                      <a:ext cx="331859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779E0B3-F174-48A0-92D7-69D4FFCB486A}"/>
              </a:ext>
            </a:extLst>
          </p:cNvPr>
          <p:cNvGrpSpPr/>
          <p:nvPr/>
        </p:nvGrpSpPr>
        <p:grpSpPr>
          <a:xfrm>
            <a:off x="2524050" y="1305332"/>
            <a:ext cx="2457555" cy="3942257"/>
            <a:chOff x="2524050" y="1305332"/>
            <a:chExt cx="2457555" cy="3942257"/>
          </a:xfrm>
        </p:grpSpPr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4C1EFB31-FE1A-489E-929C-F0D24DACF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5867" y="1691640"/>
              <a:ext cx="1184350" cy="234314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6FA2A69A-48CB-47FC-8321-10F1CA3A569A}"/>
                    </a:ext>
                  </a:extLst>
                </p:cNvPr>
                <p:cNvSpPr txBox="1"/>
                <p:nvPr/>
              </p:nvSpPr>
              <p:spPr>
                <a:xfrm>
                  <a:off x="4395000" y="1305332"/>
                  <a:ext cx="5866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𝑤𝑧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6FA2A69A-48CB-47FC-8321-10F1CA3A5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000" y="1305332"/>
                  <a:ext cx="586605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E7E3849-1C1A-4B12-82A2-D2591B421AE9}"/>
                </a:ext>
              </a:extLst>
            </p:cNvPr>
            <p:cNvGrpSpPr/>
            <p:nvPr/>
          </p:nvGrpSpPr>
          <p:grpSpPr>
            <a:xfrm>
              <a:off x="2524050" y="2819202"/>
              <a:ext cx="2436117" cy="2428387"/>
              <a:chOff x="2524050" y="2819202"/>
              <a:chExt cx="2436117" cy="2428387"/>
            </a:xfrm>
          </p:grpSpPr>
          <p:sp>
            <p:nvSpPr>
              <p:cNvPr id="40" name="Arco 39">
                <a:extLst>
                  <a:ext uri="{FF2B5EF4-FFF2-40B4-BE49-F238E27FC236}">
                    <a16:creationId xmlns:a16="http://schemas.microsoft.com/office/drawing/2014/main" id="{E1B8F098-E076-43E7-BDE8-C68CD9BFEE8E}"/>
                  </a:ext>
                </a:extLst>
              </p:cNvPr>
              <p:cNvSpPr/>
              <p:nvPr/>
            </p:nvSpPr>
            <p:spPr>
              <a:xfrm>
                <a:off x="2524050" y="2819202"/>
                <a:ext cx="2436117" cy="2428387"/>
              </a:xfrm>
              <a:prstGeom prst="arc">
                <a:avLst>
                  <a:gd name="adj1" fmla="val 17746985"/>
                  <a:gd name="adj2" fmla="val 18904303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uadroTexto 40">
                    <a:extLst>
                      <a:ext uri="{FF2B5EF4-FFF2-40B4-BE49-F238E27FC236}">
                        <a16:creationId xmlns:a16="http://schemas.microsoft.com/office/drawing/2014/main" id="{6001C29C-C4D1-4D2F-BB3A-7871D727441C}"/>
                      </a:ext>
                    </a:extLst>
                  </p:cNvPr>
                  <p:cNvSpPr txBox="1"/>
                  <p:nvPr/>
                </p:nvSpPr>
                <p:spPr>
                  <a:xfrm>
                    <a:off x="4088261" y="2950333"/>
                    <a:ext cx="449137" cy="5813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s-CL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CuadroTexto 40">
                    <a:extLst>
                      <a:ext uri="{FF2B5EF4-FFF2-40B4-BE49-F238E27FC236}">
                        <a16:creationId xmlns:a16="http://schemas.microsoft.com/office/drawing/2014/main" id="{6001C29C-C4D1-4D2F-BB3A-7871D7274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8261" y="2950333"/>
                    <a:ext cx="449137" cy="58131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60D5512-5C75-499F-9BEF-F13FEF3B9392}"/>
                  </a:ext>
                </a:extLst>
              </p:cNvPr>
              <p:cNvSpPr txBox="1"/>
              <p:nvPr/>
            </p:nvSpPr>
            <p:spPr>
              <a:xfrm>
                <a:off x="7658527" y="2411744"/>
                <a:ext cx="25507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419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419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s-419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s-419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60D5512-5C75-499F-9BEF-F13FEF3B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527" y="2411744"/>
                <a:ext cx="255079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0FB177A-68F9-401D-9E9E-4E196713C8DA}"/>
                  </a:ext>
                </a:extLst>
              </p:cNvPr>
              <p:cNvSpPr txBox="1"/>
              <p:nvPr/>
            </p:nvSpPr>
            <p:spPr>
              <a:xfrm>
                <a:off x="7398826" y="3099493"/>
                <a:ext cx="4743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𝑤𝑧</m:t>
                      </m:r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419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s-419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419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0FB177A-68F9-401D-9E9E-4E196713C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26" y="3099493"/>
                <a:ext cx="474357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37412C1-2DE7-41E4-8478-0B8BB5F3C4A6}"/>
                  </a:ext>
                </a:extLst>
              </p:cNvPr>
              <p:cNvSpPr txBox="1"/>
              <p:nvPr/>
            </p:nvSpPr>
            <p:spPr>
              <a:xfrm>
                <a:off x="8218384" y="3745824"/>
                <a:ext cx="37243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|∠(</m:t>
                      </m:r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37412C1-2DE7-41E4-8478-0B8BB5F3C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84" y="3745824"/>
                <a:ext cx="3724331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6565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8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613941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EFC964-F839-4F65-9FDC-A22C4126E383}"/>
              </a:ext>
            </a:extLst>
          </p:cNvPr>
          <p:cNvSpPr txBox="1"/>
          <p:nvPr/>
        </p:nvSpPr>
        <p:spPr>
          <a:xfrm>
            <a:off x="1808226" y="246888"/>
            <a:ext cx="8563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/>
              <a:t>“Al multiplicar dos _______________________,</a:t>
            </a:r>
          </a:p>
          <a:p>
            <a:pPr algn="ctr"/>
            <a:r>
              <a:rPr lang="es-419" sz="5400" dirty="0"/>
              <a:t>una parte de estos números</a:t>
            </a:r>
          </a:p>
          <a:p>
            <a:pPr algn="ctr"/>
            <a:r>
              <a:rPr lang="es-419" sz="5400" dirty="0"/>
              <a:t>(sus __________) se suma”</a:t>
            </a:r>
            <a:endParaRPr lang="es-CL" sz="5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96C036-0824-4E0C-BA32-07A2981B761B}"/>
              </a:ext>
            </a:extLst>
          </p:cNvPr>
          <p:cNvSpPr txBox="1"/>
          <p:nvPr/>
        </p:nvSpPr>
        <p:spPr>
          <a:xfrm>
            <a:off x="3433572" y="5678865"/>
            <a:ext cx="531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200" dirty="0">
                <a:solidFill>
                  <a:schemeClr val="accent6"/>
                </a:solidFill>
              </a:rPr>
              <a:t>¿te suena familiar?</a:t>
            </a:r>
            <a:endParaRPr lang="es-CL" sz="3200" dirty="0">
              <a:solidFill>
                <a:schemeClr val="accent6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8D2763-8FD6-4FD6-A2DB-D4FE6EF4D5C1}"/>
              </a:ext>
            </a:extLst>
          </p:cNvPr>
          <p:cNvSpPr txBox="1"/>
          <p:nvPr/>
        </p:nvSpPr>
        <p:spPr>
          <a:xfrm>
            <a:off x="3246120" y="1081248"/>
            <a:ext cx="568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C00000"/>
                </a:solidFill>
              </a:rPr>
              <a:t>números complejos</a:t>
            </a:r>
            <a:endParaRPr lang="es-CL" sz="5400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B6A117-E098-49B7-9B8E-3CFC2813CE38}"/>
              </a:ext>
            </a:extLst>
          </p:cNvPr>
          <p:cNvSpPr txBox="1"/>
          <p:nvPr/>
        </p:nvSpPr>
        <p:spPr>
          <a:xfrm>
            <a:off x="3974084" y="2709906"/>
            <a:ext cx="247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C00000"/>
                </a:solidFill>
              </a:rPr>
              <a:t>ángulos</a:t>
            </a:r>
            <a:endParaRPr lang="es-CL" sz="5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7C7B7DC-51F8-454D-89E7-35A0DC180EA6}"/>
                  </a:ext>
                </a:extLst>
              </p:cNvPr>
              <p:cNvSpPr txBox="1"/>
              <p:nvPr/>
            </p:nvSpPr>
            <p:spPr>
              <a:xfrm>
                <a:off x="1808226" y="4117038"/>
                <a:ext cx="8563356" cy="1107996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419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s-419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s-419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s-419" sz="6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s-419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=∠(</m:t>
                      </m:r>
                      <m:r>
                        <a:rPr lang="es-419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419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6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7C7B7DC-51F8-454D-89E7-35A0DC1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6" y="4117038"/>
                <a:ext cx="856335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8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EFC964-F839-4F65-9FDC-A22C4126E383}"/>
              </a:ext>
            </a:extLst>
          </p:cNvPr>
          <p:cNvSpPr txBox="1"/>
          <p:nvPr/>
        </p:nvSpPr>
        <p:spPr>
          <a:xfrm>
            <a:off x="1808226" y="246888"/>
            <a:ext cx="8563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/>
              <a:t>“Al multiplicar dos _______________________,</a:t>
            </a:r>
          </a:p>
          <a:p>
            <a:pPr algn="ctr"/>
            <a:r>
              <a:rPr lang="es-419" sz="5400" dirty="0"/>
              <a:t>una parte de estos números</a:t>
            </a:r>
          </a:p>
          <a:p>
            <a:pPr algn="ctr"/>
            <a:r>
              <a:rPr lang="es-419" sz="5400" dirty="0"/>
              <a:t>(sus __________) se suma”</a:t>
            </a:r>
            <a:endParaRPr lang="es-CL" sz="5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96C036-0824-4E0C-BA32-07A2981B761B}"/>
              </a:ext>
            </a:extLst>
          </p:cNvPr>
          <p:cNvSpPr txBox="1"/>
          <p:nvPr/>
        </p:nvSpPr>
        <p:spPr>
          <a:xfrm>
            <a:off x="3433572" y="5678865"/>
            <a:ext cx="531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200" dirty="0">
                <a:solidFill>
                  <a:schemeClr val="accent6"/>
                </a:solidFill>
              </a:rPr>
              <a:t>¿te suena familiar?</a:t>
            </a:r>
            <a:endParaRPr lang="es-CL" sz="3200" dirty="0">
              <a:solidFill>
                <a:schemeClr val="accent6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EC716F-26DA-4189-8E23-5B56510104D5}"/>
              </a:ext>
            </a:extLst>
          </p:cNvPr>
          <p:cNvSpPr txBox="1"/>
          <p:nvPr/>
        </p:nvSpPr>
        <p:spPr>
          <a:xfrm>
            <a:off x="3433572" y="2709906"/>
            <a:ext cx="363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chemeClr val="accent5"/>
                </a:solidFill>
              </a:rPr>
              <a:t>exponentes</a:t>
            </a:r>
            <a:endParaRPr lang="es-CL" sz="5400" dirty="0">
              <a:solidFill>
                <a:schemeClr val="accent5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A86A3F-3A33-472E-A838-8A9F9B9E6AA5}"/>
              </a:ext>
            </a:extLst>
          </p:cNvPr>
          <p:cNvSpPr txBox="1"/>
          <p:nvPr/>
        </p:nvSpPr>
        <p:spPr>
          <a:xfrm>
            <a:off x="1554480" y="1081248"/>
            <a:ext cx="904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chemeClr val="accent5"/>
                </a:solidFill>
              </a:rPr>
              <a:t>potencias de la misma base</a:t>
            </a:r>
            <a:endParaRPr lang="es-CL" sz="5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2307EE6-ED0B-46FF-9569-CCD71800693A}"/>
                  </a:ext>
                </a:extLst>
              </p:cNvPr>
              <p:cNvSpPr txBox="1"/>
              <p:nvPr/>
            </p:nvSpPr>
            <p:spPr>
              <a:xfrm>
                <a:off x="1808226" y="4117038"/>
                <a:ext cx="8563356" cy="1107996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419" sz="6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s-419" sz="6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6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s-CL" sz="6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2307EE6-ED0B-46FF-9569-CCD718006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6" y="4117038"/>
                <a:ext cx="856335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62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28E65F-F65F-423A-A90A-E8AEF5264E29}"/>
                  </a:ext>
                </a:extLst>
              </p:cNvPr>
              <p:cNvSpPr txBox="1"/>
              <p:nvPr/>
            </p:nvSpPr>
            <p:spPr>
              <a:xfrm>
                <a:off x="4397712" y="380614"/>
                <a:ext cx="339657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6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6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419" sz="6000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s-419" sz="6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28E65F-F65F-423A-A90A-E8AEF526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12" y="380614"/>
                <a:ext cx="339657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CE21477-6A89-48A9-A451-7950A40C36E8}"/>
                  </a:ext>
                </a:extLst>
              </p:cNvPr>
              <p:cNvSpPr txBox="1"/>
              <p:nvPr/>
            </p:nvSpPr>
            <p:spPr>
              <a:xfrm>
                <a:off x="2955876" y="1570693"/>
                <a:ext cx="6280245" cy="1847557"/>
              </a:xfrm>
              <a:prstGeom prst="rect">
                <a:avLst/>
              </a:prstGeom>
              <a:ln w="76200">
                <a:solidFill>
                  <a:schemeClr val="accent5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15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1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1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11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s-419" sz="1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11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419" sz="11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CE21477-6A89-48A9-A451-7950A40C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76" y="1570693"/>
                <a:ext cx="6280245" cy="1847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F4EF11-0E35-4F4D-8E58-0346CB5D0517}"/>
                  </a:ext>
                </a:extLst>
              </p:cNvPr>
              <p:cNvSpPr txBox="1"/>
              <p:nvPr/>
            </p:nvSpPr>
            <p:spPr>
              <a:xfrm>
                <a:off x="2313173" y="3951749"/>
                <a:ext cx="2623860" cy="771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s-419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419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s-CL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9F4EF11-0E35-4F4D-8E58-0346CB5D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73" y="3951749"/>
                <a:ext cx="2623860" cy="771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AE415E3-E34C-424A-BEF9-1FE26B88EE31}"/>
                  </a:ext>
                </a:extLst>
              </p:cNvPr>
              <p:cNvSpPr txBox="1"/>
              <p:nvPr/>
            </p:nvSpPr>
            <p:spPr>
              <a:xfrm>
                <a:off x="7254967" y="3951749"/>
                <a:ext cx="3007233" cy="767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419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p>
                        <m:sSupPr>
                          <m:ctrlP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419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es-CL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AE415E3-E34C-424A-BEF9-1FE26B88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67" y="3951749"/>
                <a:ext cx="3007233" cy="767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9A41363-CA4C-4A97-9392-C245BB5000DF}"/>
                  </a:ext>
                </a:extLst>
              </p:cNvPr>
              <p:cNvSpPr txBox="1"/>
              <p:nvPr/>
            </p:nvSpPr>
            <p:spPr>
              <a:xfrm>
                <a:off x="1347998" y="5287307"/>
                <a:ext cx="9495998" cy="833754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𝑤𝑧</m:t>
                      </m:r>
                      <m:r>
                        <a:rPr lang="es-419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p>
                            <m:sSupPr>
                              <m:ctrlP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419" sz="4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lang="es-419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s-CL" sz="11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9A41363-CA4C-4A97-9392-C245BB50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98" y="5287307"/>
                <a:ext cx="9495998" cy="833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B3792002-6E5E-4441-A28A-D23BC584FD4E}"/>
              </a:ext>
            </a:extLst>
          </p:cNvPr>
          <p:cNvGrpSpPr/>
          <p:nvPr/>
        </p:nvGrpSpPr>
        <p:grpSpPr>
          <a:xfrm>
            <a:off x="4397712" y="380614"/>
            <a:ext cx="3417109" cy="929712"/>
            <a:chOff x="4397712" y="380614"/>
            <a:chExt cx="3417109" cy="929712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6FAA6F5-1A0E-47E1-BF44-3AAA4726CB10}"/>
                </a:ext>
              </a:extLst>
            </p:cNvPr>
            <p:cNvCxnSpPr/>
            <p:nvPr/>
          </p:nvCxnSpPr>
          <p:spPr>
            <a:xfrm>
              <a:off x="4411744" y="395926"/>
              <a:ext cx="3403077" cy="91440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C4ADC816-B810-4632-8F1D-16AED2BD2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7712" y="380614"/>
              <a:ext cx="3396571" cy="92333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82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16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B643978-FB41-4237-97CC-9034E1E6E853}"/>
                  </a:ext>
                </a:extLst>
              </p:cNvPr>
              <p:cNvSpPr txBox="1"/>
              <p:nvPr/>
            </p:nvSpPr>
            <p:spPr>
              <a:xfrm>
                <a:off x="1069790" y="1281785"/>
                <a:ext cx="10045250" cy="1270989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sz="8000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419" sz="8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8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8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s-419" sz="8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8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B643978-FB41-4237-97CC-9034E1E6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90" y="1281785"/>
                <a:ext cx="10045250" cy="1270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errar llave 2">
            <a:extLst>
              <a:ext uri="{FF2B5EF4-FFF2-40B4-BE49-F238E27FC236}">
                <a16:creationId xmlns:a16="http://schemas.microsoft.com/office/drawing/2014/main" id="{9E365873-79A4-4889-AEF2-27F5F944846E}"/>
              </a:ext>
            </a:extLst>
          </p:cNvPr>
          <p:cNvSpPr/>
          <p:nvPr/>
        </p:nvSpPr>
        <p:spPr>
          <a:xfrm rot="5400000">
            <a:off x="1749015" y="2226535"/>
            <a:ext cx="203200" cy="1561650"/>
          </a:xfrm>
          <a:prstGeom prst="rightBrac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7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71660F-12A9-435E-808F-6B48494F9BD1}"/>
              </a:ext>
            </a:extLst>
          </p:cNvPr>
          <p:cNvSpPr txBox="1"/>
          <p:nvPr/>
        </p:nvSpPr>
        <p:spPr>
          <a:xfrm>
            <a:off x="645319" y="264036"/>
            <a:ext cx="10901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000" dirty="0">
                <a:latin typeface="Amasis MT Pro" panose="02040504050005020304" pitchFamily="18" charset="0"/>
              </a:rPr>
              <a:t>FORMA POLAR</a:t>
            </a:r>
            <a:endParaRPr lang="es-CL" sz="6000" dirty="0">
              <a:latin typeface="Amasis MT Pro" panose="02040504050005020304" pitchFamily="18" charset="0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CDE7D58-8D41-4ACB-964A-360E40180BD0}"/>
              </a:ext>
            </a:extLst>
          </p:cNvPr>
          <p:cNvGrpSpPr/>
          <p:nvPr/>
        </p:nvGrpSpPr>
        <p:grpSpPr>
          <a:xfrm>
            <a:off x="5909526" y="1457960"/>
            <a:ext cx="5818211" cy="5220715"/>
            <a:chOff x="5909526" y="1457960"/>
            <a:chExt cx="5818211" cy="5220715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E2C14D8-F2F4-4F7A-A9F4-D475AE8D1301}"/>
                </a:ext>
              </a:extLst>
            </p:cNvPr>
            <p:cNvGrpSpPr/>
            <p:nvPr/>
          </p:nvGrpSpPr>
          <p:grpSpPr>
            <a:xfrm>
              <a:off x="5909526" y="1457960"/>
              <a:ext cx="5818211" cy="5220715"/>
              <a:chOff x="1039789" y="1402080"/>
              <a:chExt cx="5818211" cy="5220715"/>
            </a:xfrm>
          </p:grpSpPr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6F00C45A-4CBD-481D-AF6D-67DE8320F0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5755" y="2315762"/>
                <a:ext cx="1422748" cy="163036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076BE4D3-E990-47EE-86E6-3DBC52A4CD77}"/>
                  </a:ext>
                </a:extLst>
              </p:cNvPr>
              <p:cNvGrpSpPr/>
              <p:nvPr/>
            </p:nvGrpSpPr>
            <p:grpSpPr>
              <a:xfrm>
                <a:off x="1039789" y="1402080"/>
                <a:ext cx="5818211" cy="5220715"/>
                <a:chOff x="2929506" y="645850"/>
                <a:chExt cx="6221924" cy="5566299"/>
              </a:xfrm>
            </p:grpSpPr>
            <p:grpSp>
              <p:nvGrpSpPr>
                <p:cNvPr id="16" name="Grupo 15">
                  <a:extLst>
                    <a:ext uri="{FF2B5EF4-FFF2-40B4-BE49-F238E27FC236}">
                      <a16:creationId xmlns:a16="http://schemas.microsoft.com/office/drawing/2014/main" id="{404282D6-FAEA-41A9-8702-DBB86C0932BF}"/>
                    </a:ext>
                  </a:extLst>
                </p:cNvPr>
                <p:cNvGrpSpPr/>
                <p:nvPr/>
              </p:nvGrpSpPr>
              <p:grpSpPr>
                <a:xfrm>
                  <a:off x="2929506" y="645850"/>
                  <a:ext cx="5940174" cy="5566299"/>
                  <a:chOff x="2444874" y="737646"/>
                  <a:chExt cx="5940174" cy="5566299"/>
                </a:xfrm>
              </p:grpSpPr>
              <p:cxnSp>
                <p:nvCxnSpPr>
                  <p:cNvPr id="19" name="Conector recto de flecha 18">
                    <a:extLst>
                      <a:ext uri="{FF2B5EF4-FFF2-40B4-BE49-F238E27FC236}">
                        <a16:creationId xmlns:a16="http://schemas.microsoft.com/office/drawing/2014/main" id="{2294C10D-B496-4D2C-9FCD-8193AC08858C}"/>
                      </a:ext>
                    </a:extLst>
                  </p:cNvPr>
                  <p:cNvCxnSpPr/>
                  <p:nvPr/>
                </p:nvCxnSpPr>
                <p:spPr>
                  <a:xfrm>
                    <a:off x="5344890" y="737646"/>
                    <a:ext cx="0" cy="5566299"/>
                  </a:xfrm>
                  <a:prstGeom prst="straightConnector1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de flecha 19">
                    <a:extLst>
                      <a:ext uri="{FF2B5EF4-FFF2-40B4-BE49-F238E27FC236}">
                        <a16:creationId xmlns:a16="http://schemas.microsoft.com/office/drawing/2014/main" id="{F330317B-7306-4DAC-B371-C2EF7287CA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4874" y="3456432"/>
                    <a:ext cx="5940174" cy="0"/>
                  </a:xfrm>
                  <a:prstGeom prst="straightConnector1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B6AA6531-24B3-4365-A511-EE49B34E65C3}"/>
                    </a:ext>
                  </a:extLst>
                </p:cNvPr>
                <p:cNvSpPr txBox="1"/>
                <p:nvPr/>
              </p:nvSpPr>
              <p:spPr>
                <a:xfrm>
                  <a:off x="5864730" y="645850"/>
                  <a:ext cx="563500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419" sz="2400" dirty="0" err="1"/>
                    <a:t>Im</a:t>
                  </a:r>
                  <a:endParaRPr lang="es-CL" sz="2400" dirty="0"/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F258C6D-37EC-498A-A698-52021CBEFE3F}"/>
                    </a:ext>
                  </a:extLst>
                </p:cNvPr>
                <p:cNvSpPr txBox="1"/>
                <p:nvPr/>
              </p:nvSpPr>
              <p:spPr>
                <a:xfrm>
                  <a:off x="8489206" y="3399813"/>
                  <a:ext cx="662224" cy="492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419" sz="2400" dirty="0"/>
                    <a:t>Re</a:t>
                  </a:r>
                  <a:endParaRPr lang="es-CL" sz="2000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3192D50B-E316-4C90-95AF-8B8C5C22D82B}"/>
                    </a:ext>
                  </a:extLst>
                </p:cNvPr>
                <p:cNvSpPr txBox="1"/>
                <p:nvPr/>
              </p:nvSpPr>
              <p:spPr>
                <a:xfrm>
                  <a:off x="9943108" y="1995555"/>
                  <a:ext cx="5958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3192D50B-E316-4C90-95AF-8B8C5C22D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3108" y="1995555"/>
                  <a:ext cx="59584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6500DD-6D33-44DF-B188-D2F4C760E0A0}"/>
                  </a:ext>
                </a:extLst>
              </p:cNvPr>
              <p:cNvSpPr txBox="1"/>
              <p:nvPr/>
            </p:nvSpPr>
            <p:spPr>
              <a:xfrm>
                <a:off x="488746" y="2663351"/>
                <a:ext cx="5427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s-419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s-419" sz="36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3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6500DD-6D33-44DF-B188-D2F4C760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6" y="2663351"/>
                <a:ext cx="542721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C0CB845-8912-43A6-B7AA-B41B41116EF3}"/>
                  </a:ext>
                </a:extLst>
              </p:cNvPr>
              <p:cNvSpPr txBox="1"/>
              <p:nvPr/>
            </p:nvSpPr>
            <p:spPr>
              <a:xfrm>
                <a:off x="605191" y="3258566"/>
                <a:ext cx="5427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419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419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s-419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36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C0CB845-8912-43A6-B7AA-B41B41116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1" y="3258566"/>
                <a:ext cx="542721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6A96160-79BE-4438-B5B6-F19D8AB900EA}"/>
                  </a:ext>
                </a:extLst>
              </p:cNvPr>
              <p:cNvSpPr txBox="1"/>
              <p:nvPr/>
            </p:nvSpPr>
            <p:spPr>
              <a:xfrm>
                <a:off x="900864" y="3856277"/>
                <a:ext cx="2301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s-419" sz="3600" b="0" i="0" smtClean="0">
                          <a:latin typeface="Cambria Math" panose="02040503050406030204" pitchFamily="18" charset="0"/>
                        </a:rPr>
                        <m:t>cis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36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6A96160-79BE-4438-B5B6-F19D8AB9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64" y="3856277"/>
                <a:ext cx="230148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9ABDD1F8-271E-4D89-BE9C-C3498123BF26}"/>
              </a:ext>
            </a:extLst>
          </p:cNvPr>
          <p:cNvGrpSpPr/>
          <p:nvPr/>
        </p:nvGrpSpPr>
        <p:grpSpPr>
          <a:xfrm>
            <a:off x="7705975" y="2587319"/>
            <a:ext cx="1807637" cy="2302885"/>
            <a:chOff x="7705975" y="2587319"/>
            <a:chExt cx="1807637" cy="2302885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11F0A97-C72C-4020-8F7A-B4D8E6E4595D}"/>
                </a:ext>
              </a:extLst>
            </p:cNvPr>
            <p:cNvGrpSpPr/>
            <p:nvPr/>
          </p:nvGrpSpPr>
          <p:grpSpPr>
            <a:xfrm>
              <a:off x="7705975" y="3090204"/>
              <a:ext cx="1800000" cy="1800000"/>
              <a:chOff x="2842111" y="3128270"/>
              <a:chExt cx="1800000" cy="1800000"/>
            </a:xfrm>
          </p:grpSpPr>
          <p:sp>
            <p:nvSpPr>
              <p:cNvPr id="36" name="Arco 35">
                <a:extLst>
                  <a:ext uri="{FF2B5EF4-FFF2-40B4-BE49-F238E27FC236}">
                    <a16:creationId xmlns:a16="http://schemas.microsoft.com/office/drawing/2014/main" id="{45328AE0-0097-4846-8336-B362097FCA88}"/>
                  </a:ext>
                </a:extLst>
              </p:cNvPr>
              <p:cNvSpPr/>
              <p:nvPr/>
            </p:nvSpPr>
            <p:spPr>
              <a:xfrm>
                <a:off x="2842111" y="3128270"/>
                <a:ext cx="1800000" cy="1800000"/>
              </a:xfrm>
              <a:prstGeom prst="arc">
                <a:avLst>
                  <a:gd name="adj1" fmla="val 18708798"/>
                  <a:gd name="adj2" fmla="val 10436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>
                    <a:extLst>
                      <a:ext uri="{FF2B5EF4-FFF2-40B4-BE49-F238E27FC236}">
                        <a16:creationId xmlns:a16="http://schemas.microsoft.com/office/drawing/2014/main" id="{76BEEB17-9DDF-4212-A8CC-08D94A5AA785}"/>
                      </a:ext>
                    </a:extLst>
                  </p:cNvPr>
                  <p:cNvSpPr txBox="1"/>
                  <p:nvPr/>
                </p:nvSpPr>
                <p:spPr>
                  <a:xfrm>
                    <a:off x="4142510" y="3561273"/>
                    <a:ext cx="291467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s-CL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CuadroTexto 38">
                    <a:extLst>
                      <a:ext uri="{FF2B5EF4-FFF2-40B4-BE49-F238E27FC236}">
                        <a16:creationId xmlns:a16="http://schemas.microsoft.com/office/drawing/2014/main" id="{76BEEB17-9DDF-4212-A8CC-08D94A5AA7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510" y="3561273"/>
                    <a:ext cx="291467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6E450B28-97BA-425A-BCE1-38262C83A4F4}"/>
                    </a:ext>
                  </a:extLst>
                </p:cNvPr>
                <p:cNvSpPr txBox="1"/>
                <p:nvPr/>
              </p:nvSpPr>
              <p:spPr>
                <a:xfrm>
                  <a:off x="8917764" y="2587319"/>
                  <a:ext cx="5958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6E450B28-97BA-425A-BCE1-38262C83A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764" y="2587319"/>
                  <a:ext cx="595848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56CAA96-1C3F-4B2B-AFED-25AF1E739F1F}"/>
              </a:ext>
            </a:extLst>
          </p:cNvPr>
          <p:cNvGrpSpPr/>
          <p:nvPr/>
        </p:nvGrpSpPr>
        <p:grpSpPr>
          <a:xfrm>
            <a:off x="8621373" y="4002004"/>
            <a:ext cx="1482863" cy="483744"/>
            <a:chOff x="8621373" y="4002004"/>
            <a:chExt cx="1482863" cy="483744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2146B8E6-8B81-4792-9BA2-56FA0D9893B7}"/>
                </a:ext>
              </a:extLst>
            </p:cNvPr>
            <p:cNvCxnSpPr>
              <a:cxnSpLocks/>
            </p:cNvCxnSpPr>
            <p:nvPr/>
          </p:nvCxnSpPr>
          <p:spPr>
            <a:xfrm>
              <a:off x="8625492" y="4002004"/>
              <a:ext cx="1422748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CF4B17ED-B442-43F5-BD93-D31F82069B7E}"/>
                    </a:ext>
                  </a:extLst>
                </p:cNvPr>
                <p:cNvSpPr txBox="1"/>
                <p:nvPr/>
              </p:nvSpPr>
              <p:spPr>
                <a:xfrm>
                  <a:off x="8621373" y="4054861"/>
                  <a:ext cx="148286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419" sz="28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CF4B17ED-B442-43F5-BD93-D31F82069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373" y="4054861"/>
                  <a:ext cx="1482863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3224438-470F-471F-AC63-221A87ADE8CA}"/>
              </a:ext>
            </a:extLst>
          </p:cNvPr>
          <p:cNvGrpSpPr/>
          <p:nvPr/>
        </p:nvGrpSpPr>
        <p:grpSpPr>
          <a:xfrm>
            <a:off x="10048240" y="2371641"/>
            <a:ext cx="1710276" cy="1630363"/>
            <a:chOff x="10048240" y="2371641"/>
            <a:chExt cx="1710276" cy="1630363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EE1AB0F-80F6-4D8F-B025-F4A4AF676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8240" y="2371641"/>
              <a:ext cx="2" cy="163036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4475CAB9-7C22-491F-8B35-1AFB90B5FAE5}"/>
                    </a:ext>
                  </a:extLst>
                </p:cNvPr>
                <p:cNvSpPr txBox="1"/>
                <p:nvPr/>
              </p:nvSpPr>
              <p:spPr>
                <a:xfrm>
                  <a:off x="10114204" y="2971378"/>
                  <a:ext cx="16443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419" sz="2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sen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4475CAB9-7C22-491F-8B35-1AFB90B5FA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4204" y="2971378"/>
                  <a:ext cx="164431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27265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B643978-FB41-4237-97CC-9034E1E6E853}"/>
                  </a:ext>
                </a:extLst>
              </p:cNvPr>
              <p:cNvSpPr txBox="1"/>
              <p:nvPr/>
            </p:nvSpPr>
            <p:spPr>
              <a:xfrm>
                <a:off x="1069790" y="1281785"/>
                <a:ext cx="10045250" cy="1270989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sz="8000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419" sz="8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8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8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s-419" sz="8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8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8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B643978-FB41-4237-97CC-9034E1E6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90" y="1281785"/>
                <a:ext cx="10045250" cy="1270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errar llave 2">
            <a:extLst>
              <a:ext uri="{FF2B5EF4-FFF2-40B4-BE49-F238E27FC236}">
                <a16:creationId xmlns:a16="http://schemas.microsoft.com/office/drawing/2014/main" id="{9E365873-79A4-4889-AEF2-27F5F944846E}"/>
              </a:ext>
            </a:extLst>
          </p:cNvPr>
          <p:cNvSpPr/>
          <p:nvPr/>
        </p:nvSpPr>
        <p:spPr>
          <a:xfrm rot="5400000">
            <a:off x="7277100" y="-683260"/>
            <a:ext cx="360680" cy="7315200"/>
          </a:xfrm>
          <a:prstGeom prst="righ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F774F521-A80D-490B-9B30-3EB9E2295BC7}"/>
              </a:ext>
            </a:extLst>
          </p:cNvPr>
          <p:cNvSpPr/>
          <p:nvPr/>
        </p:nvSpPr>
        <p:spPr>
          <a:xfrm rot="5400000">
            <a:off x="1749015" y="2226535"/>
            <a:ext cx="203200" cy="1561650"/>
          </a:xfrm>
          <a:prstGeom prst="rightBrac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6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6500DD-6D33-44DF-B188-D2F4C760E0A0}"/>
                  </a:ext>
                </a:extLst>
              </p:cNvPr>
              <p:cNvSpPr txBox="1"/>
              <p:nvPr/>
            </p:nvSpPr>
            <p:spPr>
              <a:xfrm>
                <a:off x="769737" y="4360316"/>
                <a:ext cx="542721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419" sz="4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s-419" sz="4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4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6500DD-6D33-44DF-B188-D2F4C760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37" y="4360316"/>
                <a:ext cx="542721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C0CB845-8912-43A6-B7AA-B41B41116EF3}"/>
                  </a:ext>
                </a:extLst>
              </p:cNvPr>
              <p:cNvSpPr txBox="1"/>
              <p:nvPr/>
            </p:nvSpPr>
            <p:spPr>
              <a:xfrm>
                <a:off x="1231183" y="5211265"/>
                <a:ext cx="23672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419" sz="4400" b="0" i="0" smtClean="0">
                          <a:latin typeface="Cambria Math" panose="02040503050406030204" pitchFamily="18" charset="0"/>
                        </a:rPr>
                        <m:t>cis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419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36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C0CB845-8912-43A6-B7AA-B41B41116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3" y="5211265"/>
                <a:ext cx="236727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C125C9FB-5875-482A-848B-DAAC073B3594}"/>
              </a:ext>
            </a:extLst>
          </p:cNvPr>
          <p:cNvGrpSpPr/>
          <p:nvPr/>
        </p:nvGrpSpPr>
        <p:grpSpPr>
          <a:xfrm>
            <a:off x="5972216" y="818642"/>
            <a:ext cx="5818211" cy="5220715"/>
            <a:chOff x="5972216" y="818642"/>
            <a:chExt cx="5818211" cy="5220715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8CDE7D58-8D41-4ACB-964A-360E40180BD0}"/>
                </a:ext>
              </a:extLst>
            </p:cNvPr>
            <p:cNvGrpSpPr/>
            <p:nvPr/>
          </p:nvGrpSpPr>
          <p:grpSpPr>
            <a:xfrm>
              <a:off x="5972216" y="818642"/>
              <a:ext cx="5818211" cy="5220715"/>
              <a:chOff x="5909526" y="1457960"/>
              <a:chExt cx="5818211" cy="5220715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0E2C14D8-F2F4-4F7A-A9F4-D475AE8D1301}"/>
                  </a:ext>
                </a:extLst>
              </p:cNvPr>
              <p:cNvGrpSpPr/>
              <p:nvPr/>
            </p:nvGrpSpPr>
            <p:grpSpPr>
              <a:xfrm>
                <a:off x="5909526" y="1457960"/>
                <a:ext cx="5818211" cy="5220715"/>
                <a:chOff x="1039789" y="1402080"/>
                <a:chExt cx="5818211" cy="5220715"/>
              </a:xfrm>
            </p:grpSpPr>
            <p:cxnSp>
              <p:nvCxnSpPr>
                <p:cNvPr id="13" name="Conector recto de flecha 12">
                  <a:extLst>
                    <a:ext uri="{FF2B5EF4-FFF2-40B4-BE49-F238E27FC236}">
                      <a16:creationId xmlns:a16="http://schemas.microsoft.com/office/drawing/2014/main" id="{6F00C45A-4CBD-481D-AF6D-67DE8320F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5755" y="2746648"/>
                  <a:ext cx="1056988" cy="119947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076BE4D3-E990-47EE-86E6-3DBC52A4CD77}"/>
                    </a:ext>
                  </a:extLst>
                </p:cNvPr>
                <p:cNvGrpSpPr/>
                <p:nvPr/>
              </p:nvGrpSpPr>
              <p:grpSpPr>
                <a:xfrm>
                  <a:off x="1039789" y="1402080"/>
                  <a:ext cx="5818211" cy="5220715"/>
                  <a:chOff x="2929506" y="645850"/>
                  <a:chExt cx="6221924" cy="5566299"/>
                </a:xfrm>
              </p:grpSpPr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404282D6-FAEA-41A9-8702-DBB86C0932BF}"/>
                      </a:ext>
                    </a:extLst>
                  </p:cNvPr>
                  <p:cNvGrpSpPr/>
                  <p:nvPr/>
                </p:nvGrpSpPr>
                <p:grpSpPr>
                  <a:xfrm>
                    <a:off x="2929506" y="645850"/>
                    <a:ext cx="5940174" cy="5566299"/>
                    <a:chOff x="2444874" y="737646"/>
                    <a:chExt cx="5940174" cy="5566299"/>
                  </a:xfrm>
                </p:grpSpPr>
                <p:cxnSp>
                  <p:nvCxnSpPr>
                    <p:cNvPr id="19" name="Conector recto de flecha 18">
                      <a:extLst>
                        <a:ext uri="{FF2B5EF4-FFF2-40B4-BE49-F238E27FC236}">
                          <a16:creationId xmlns:a16="http://schemas.microsoft.com/office/drawing/2014/main" id="{2294C10D-B496-4D2C-9FCD-8193AC08858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344890" y="737646"/>
                      <a:ext cx="0" cy="556629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5">
                          <a:lumMod val="50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ector recto de flecha 19">
                      <a:extLst>
                        <a:ext uri="{FF2B5EF4-FFF2-40B4-BE49-F238E27FC236}">
                          <a16:creationId xmlns:a16="http://schemas.microsoft.com/office/drawing/2014/main" id="{F330317B-7306-4DAC-B371-C2EF7287CA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4874" y="3456432"/>
                      <a:ext cx="594017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5">
                          <a:lumMod val="50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B6AA6531-24B3-4365-A511-EE49B34E6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864730" y="645850"/>
                    <a:ext cx="563500" cy="461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419" sz="2400" dirty="0" err="1"/>
                      <a:t>Im</a:t>
                    </a:r>
                    <a:endParaRPr lang="es-CL" sz="2400" dirty="0"/>
                  </a:p>
                </p:txBody>
              </p:sp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1F258C6D-37EC-498A-A698-52021CBEFE3F}"/>
                      </a:ext>
                    </a:extLst>
                  </p:cNvPr>
                  <p:cNvSpPr txBox="1"/>
                  <p:nvPr/>
                </p:nvSpPr>
                <p:spPr>
                  <a:xfrm>
                    <a:off x="8489206" y="3399813"/>
                    <a:ext cx="662224" cy="492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419" sz="2400" dirty="0"/>
                      <a:t>Re</a:t>
                    </a:r>
                    <a:endParaRPr lang="es-CL" sz="2000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3192D50B-E316-4C90-95AF-8B8C5C22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9408620" y="2378905"/>
                    <a:ext cx="5958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s-CL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3192D50B-E316-4C90-95AF-8B8C5C22D8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8620" y="2378905"/>
                    <a:ext cx="595848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11F0A97-C72C-4020-8F7A-B4D8E6E4595D}"/>
                </a:ext>
              </a:extLst>
            </p:cNvPr>
            <p:cNvGrpSpPr/>
            <p:nvPr/>
          </p:nvGrpSpPr>
          <p:grpSpPr>
            <a:xfrm>
              <a:off x="7964062" y="2657215"/>
              <a:ext cx="1440000" cy="1440000"/>
              <a:chOff x="3037508" y="3334599"/>
              <a:chExt cx="1440000" cy="1440000"/>
            </a:xfrm>
          </p:grpSpPr>
          <p:sp>
            <p:nvSpPr>
              <p:cNvPr id="36" name="Arco 35">
                <a:extLst>
                  <a:ext uri="{FF2B5EF4-FFF2-40B4-BE49-F238E27FC236}">
                    <a16:creationId xmlns:a16="http://schemas.microsoft.com/office/drawing/2014/main" id="{45328AE0-0097-4846-8336-B362097FCA88}"/>
                  </a:ext>
                </a:extLst>
              </p:cNvPr>
              <p:cNvSpPr/>
              <p:nvPr/>
            </p:nvSpPr>
            <p:spPr>
              <a:xfrm>
                <a:off x="3037508" y="3334599"/>
                <a:ext cx="1440000" cy="1440000"/>
              </a:xfrm>
              <a:prstGeom prst="arc">
                <a:avLst>
                  <a:gd name="adj1" fmla="val 18708798"/>
                  <a:gd name="adj2" fmla="val 10436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>
                    <a:extLst>
                      <a:ext uri="{FF2B5EF4-FFF2-40B4-BE49-F238E27FC236}">
                        <a16:creationId xmlns:a16="http://schemas.microsoft.com/office/drawing/2014/main" id="{76BEEB17-9DDF-4212-A8CC-08D94A5AA785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280" y="3623712"/>
                    <a:ext cx="291467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s-CL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CuadroTexto 38">
                    <a:extLst>
                      <a:ext uri="{FF2B5EF4-FFF2-40B4-BE49-F238E27FC236}">
                        <a16:creationId xmlns:a16="http://schemas.microsoft.com/office/drawing/2014/main" id="{76BEEB17-9DDF-4212-A8CC-08D94A5AA7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280" y="3623712"/>
                    <a:ext cx="291467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56CAA96-1C3F-4B2B-AFED-25AF1E739F1F}"/>
              </a:ext>
            </a:extLst>
          </p:cNvPr>
          <p:cNvGrpSpPr/>
          <p:nvPr/>
        </p:nvGrpSpPr>
        <p:grpSpPr>
          <a:xfrm>
            <a:off x="8684063" y="3362686"/>
            <a:ext cx="1162701" cy="483744"/>
            <a:chOff x="8621373" y="4002004"/>
            <a:chExt cx="1482863" cy="483744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2146B8E6-8B81-4792-9BA2-56FA0D9893B7}"/>
                </a:ext>
              </a:extLst>
            </p:cNvPr>
            <p:cNvCxnSpPr>
              <a:cxnSpLocks/>
            </p:cNvCxnSpPr>
            <p:nvPr/>
          </p:nvCxnSpPr>
          <p:spPr>
            <a:xfrm>
              <a:off x="8625492" y="4002004"/>
              <a:ext cx="1422748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CF4B17ED-B442-43F5-BD93-D31F82069B7E}"/>
                    </a:ext>
                  </a:extLst>
                </p:cNvPr>
                <p:cNvSpPr txBox="1"/>
                <p:nvPr/>
              </p:nvSpPr>
              <p:spPr>
                <a:xfrm>
                  <a:off x="8621373" y="4054861"/>
                  <a:ext cx="148286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sz="28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419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CF4B17ED-B442-43F5-BD93-D31F82069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373" y="4054861"/>
                  <a:ext cx="1482863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3224438-470F-471F-AC63-221A87ADE8CA}"/>
              </a:ext>
            </a:extLst>
          </p:cNvPr>
          <p:cNvGrpSpPr/>
          <p:nvPr/>
        </p:nvGrpSpPr>
        <p:grpSpPr>
          <a:xfrm>
            <a:off x="9641391" y="2106164"/>
            <a:ext cx="1733929" cy="1271051"/>
            <a:chOff x="9963569" y="2274354"/>
            <a:chExt cx="1644312" cy="1727650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EE1AB0F-80F6-4D8F-B025-F4A4AF676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8240" y="2371641"/>
              <a:ext cx="2" cy="163036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4475CAB9-7C22-491F-8B35-1AFB90B5FAE5}"/>
                    </a:ext>
                  </a:extLst>
                </p:cNvPr>
                <p:cNvSpPr txBox="1"/>
                <p:nvPr/>
              </p:nvSpPr>
              <p:spPr>
                <a:xfrm>
                  <a:off x="9963569" y="2274354"/>
                  <a:ext cx="16443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s-419" sz="2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sen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s-419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4475CAB9-7C22-491F-8B35-1AFB90B5FA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3569" y="2274354"/>
                  <a:ext cx="1644312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30189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74ECB45-2F98-4E8D-B725-7680F97FE16C}"/>
                  </a:ext>
                </a:extLst>
              </p:cNvPr>
              <p:cNvSpPr txBox="1"/>
              <p:nvPr/>
            </p:nvSpPr>
            <p:spPr>
              <a:xfrm>
                <a:off x="1047502" y="716660"/>
                <a:ext cx="4102582" cy="1446550"/>
              </a:xfrm>
              <a:prstGeom prst="rect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8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8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419" sz="88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419" sz="66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74ECB45-2F98-4E8D-B725-7680F97FE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02" y="716660"/>
                <a:ext cx="4102582" cy="14465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3E8E8047-D8C9-4851-A046-371C6689D36D}"/>
              </a:ext>
            </a:extLst>
          </p:cNvPr>
          <p:cNvGrpSpPr/>
          <p:nvPr/>
        </p:nvGrpSpPr>
        <p:grpSpPr>
          <a:xfrm>
            <a:off x="6656290" y="1512158"/>
            <a:ext cx="3985753" cy="3692336"/>
            <a:chOff x="6656290" y="1512158"/>
            <a:chExt cx="3985753" cy="369233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9E4873E-ED9A-4DF6-9942-1E4014FD3714}"/>
                </a:ext>
              </a:extLst>
            </p:cNvPr>
            <p:cNvGrpSpPr/>
            <p:nvPr/>
          </p:nvGrpSpPr>
          <p:grpSpPr>
            <a:xfrm>
              <a:off x="7136062" y="1810326"/>
              <a:ext cx="3096000" cy="3096000"/>
              <a:chOff x="7136062" y="1810326"/>
              <a:chExt cx="3096000" cy="3096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uadroTexto 43">
                    <a:extLst>
                      <a:ext uri="{FF2B5EF4-FFF2-40B4-BE49-F238E27FC236}">
                        <a16:creationId xmlns:a16="http://schemas.microsoft.com/office/drawing/2014/main" id="{6E450B28-97BA-425A-BCE1-38262C83A4F4}"/>
                      </a:ext>
                    </a:extLst>
                  </p:cNvPr>
                  <p:cNvSpPr txBox="1"/>
                  <p:nvPr/>
                </p:nvSpPr>
                <p:spPr>
                  <a:xfrm>
                    <a:off x="8815877" y="2211796"/>
                    <a:ext cx="5958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s-CL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uadroTexto 43">
                    <a:extLst>
                      <a:ext uri="{FF2B5EF4-FFF2-40B4-BE49-F238E27FC236}">
                        <a16:creationId xmlns:a16="http://schemas.microsoft.com/office/drawing/2014/main" id="{6E450B28-97BA-425A-BCE1-38262C83A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5877" y="2211796"/>
                    <a:ext cx="595848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5A51A5F0-A757-4F52-A08E-697AEA2D468B}"/>
                  </a:ext>
                </a:extLst>
              </p:cNvPr>
              <p:cNvSpPr/>
              <p:nvPr/>
            </p:nvSpPr>
            <p:spPr>
              <a:xfrm>
                <a:off x="7136062" y="1810326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rgbClr val="7030A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11FB982B-D224-46C7-ADD9-AE3957DC1C59}"/>
                    </a:ext>
                  </a:extLst>
                </p:cNvPr>
                <p:cNvSpPr txBox="1"/>
                <p:nvPr/>
              </p:nvSpPr>
              <p:spPr>
                <a:xfrm>
                  <a:off x="10046195" y="3428999"/>
                  <a:ext cx="59584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s-CL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11FB982B-D224-46C7-ADD9-AE3957DC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6195" y="3428999"/>
                  <a:ext cx="595848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81E5DD56-6DBB-451A-90AE-77451E3850A0}"/>
                    </a:ext>
                  </a:extLst>
                </p:cNvPr>
                <p:cNvSpPr txBox="1"/>
                <p:nvPr/>
              </p:nvSpPr>
              <p:spPr>
                <a:xfrm>
                  <a:off x="6656290" y="3377215"/>
                  <a:ext cx="59584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s-CL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81E5DD56-6DBB-451A-90AE-77451E385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90" y="3377215"/>
                  <a:ext cx="59584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A9471AA3-E434-4059-AA48-420F2C4EF83E}"/>
                    </a:ext>
                  </a:extLst>
                </p:cNvPr>
                <p:cNvSpPr txBox="1"/>
                <p:nvPr/>
              </p:nvSpPr>
              <p:spPr>
                <a:xfrm>
                  <a:off x="8220029" y="1512158"/>
                  <a:ext cx="59584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CL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A9471AA3-E434-4059-AA48-420F2C4EF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029" y="1512158"/>
                  <a:ext cx="595848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EED77D5-B64C-4A71-996D-25742DA2357E}"/>
                    </a:ext>
                  </a:extLst>
                </p:cNvPr>
                <p:cNvSpPr txBox="1"/>
                <p:nvPr/>
              </p:nvSpPr>
              <p:spPr>
                <a:xfrm>
                  <a:off x="8148880" y="4896717"/>
                  <a:ext cx="59584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CL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EED77D5-B64C-4A71-996D-25742DA23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8880" y="4896717"/>
                  <a:ext cx="595848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20783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5A85323-DB43-4680-BA78-299852F3216D}"/>
                  </a:ext>
                </a:extLst>
              </p:cNvPr>
              <p:cNvSpPr txBox="1"/>
              <p:nvPr/>
            </p:nvSpPr>
            <p:spPr>
              <a:xfrm>
                <a:off x="1398624" y="320781"/>
                <a:ext cx="9394751" cy="1015663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6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6600" b="0" i="0" smtClean="0">
                              <a:latin typeface="Cambria Math" panose="02040503050406030204" pitchFamily="18" charset="0"/>
                            </a:rPr>
                            <m:t>cis</m:t>
                          </m:r>
                        </m:fName>
                        <m:e>
                          <m:d>
                            <m:dPr>
                              <m:ctrlPr>
                                <a:rPr lang="es-419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6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6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6600" b="0" i="0" smtClean="0">
                              <a:latin typeface="Cambria Math" panose="02040503050406030204" pitchFamily="18" charset="0"/>
                            </a:rPr>
                            <m:t>cis</m:t>
                          </m:r>
                        </m:fName>
                        <m:e>
                          <m:d>
                            <m:dPr>
                              <m:ctrlPr>
                                <a:rPr lang="es-419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6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419" sz="6600" b="0" i="0" smtClean="0">
                          <a:latin typeface="Cambria Math" panose="02040503050406030204" pitchFamily="18" charset="0"/>
                        </a:rPr>
                        <m:t>cis</m:t>
                      </m:r>
                      <m:r>
                        <a:rPr lang="es-419" sz="6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6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6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6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419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6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5A85323-DB43-4680-BA78-299852F32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624" y="320781"/>
                <a:ext cx="9394751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669287C1-BD61-4BA1-BC95-43A4AD54118E}"/>
              </a:ext>
            </a:extLst>
          </p:cNvPr>
          <p:cNvGrpSpPr/>
          <p:nvPr/>
        </p:nvGrpSpPr>
        <p:grpSpPr>
          <a:xfrm>
            <a:off x="7579360" y="1737360"/>
            <a:ext cx="4273826" cy="3891280"/>
            <a:chOff x="3176391" y="616663"/>
            <a:chExt cx="6192743" cy="5566299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A1EFC3A1-27C3-4056-AB65-D313D613ACA2}"/>
                </a:ext>
              </a:extLst>
            </p:cNvPr>
            <p:cNvGrpSpPr/>
            <p:nvPr/>
          </p:nvGrpSpPr>
          <p:grpSpPr>
            <a:xfrm>
              <a:off x="3176391" y="616663"/>
              <a:ext cx="5940174" cy="5566299"/>
              <a:chOff x="2691759" y="708459"/>
              <a:chExt cx="5940174" cy="5566299"/>
            </a:xfrm>
          </p:grpSpPr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B854D87E-071B-4709-9CE7-25EC0664F91A}"/>
                  </a:ext>
                </a:extLst>
              </p:cNvPr>
              <p:cNvCxnSpPr/>
              <p:nvPr/>
            </p:nvCxnSpPr>
            <p:spPr>
              <a:xfrm>
                <a:off x="3552168" y="708459"/>
                <a:ext cx="0" cy="5566299"/>
              </a:xfrm>
              <a:prstGeom prst="straightConnector1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566784DE-EADB-4263-8AAC-8E5B3AC23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759" y="5471284"/>
                <a:ext cx="5940174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524AB457-A3B4-4B3D-BFC8-AD0AAC51DD01}"/>
                </a:ext>
              </a:extLst>
            </p:cNvPr>
            <p:cNvSpPr txBox="1"/>
            <p:nvPr/>
          </p:nvSpPr>
          <p:spPr>
            <a:xfrm>
              <a:off x="4036800" y="636515"/>
              <a:ext cx="1127026" cy="66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 err="1"/>
                <a:t>Im</a:t>
              </a:r>
              <a:endParaRPr lang="es-CL" sz="2400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59E06785-38CC-4AC1-85A8-194D08B6B74A}"/>
                </a:ext>
              </a:extLst>
            </p:cNvPr>
            <p:cNvSpPr txBox="1"/>
            <p:nvPr/>
          </p:nvSpPr>
          <p:spPr>
            <a:xfrm>
              <a:off x="8605257" y="5384595"/>
              <a:ext cx="763877" cy="66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/>
                <a:t>Re</a:t>
              </a:r>
              <a:endParaRPr lang="es-CL" sz="2000" dirty="0"/>
            </a:p>
          </p:txBody>
        </p:sp>
      </p:grpSp>
      <p:sp>
        <p:nvSpPr>
          <p:cNvPr id="41" name="Arco 40">
            <a:extLst>
              <a:ext uri="{FF2B5EF4-FFF2-40B4-BE49-F238E27FC236}">
                <a16:creationId xmlns:a16="http://schemas.microsoft.com/office/drawing/2014/main" id="{20549CB0-E71A-49D6-86BC-7628B6E2D235}"/>
              </a:ext>
            </a:extLst>
          </p:cNvPr>
          <p:cNvSpPr/>
          <p:nvPr/>
        </p:nvSpPr>
        <p:spPr>
          <a:xfrm>
            <a:off x="5473158" y="2366949"/>
            <a:ext cx="5400000" cy="5400000"/>
          </a:xfrm>
          <a:prstGeom prst="arc">
            <a:avLst>
              <a:gd name="adj1" fmla="val 15453826"/>
              <a:gd name="adj2" fmla="val 718468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655928A-B715-43AF-A1D5-274C0B36BEEA}"/>
                  </a:ext>
                </a:extLst>
              </p:cNvPr>
              <p:cNvSpPr txBox="1"/>
              <p:nvPr/>
            </p:nvSpPr>
            <p:spPr>
              <a:xfrm>
                <a:off x="284479" y="2083713"/>
                <a:ext cx="19698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smtClean="0">
                              <a:latin typeface="Cambria Math" panose="02040503050406030204" pitchFamily="18" charset="0"/>
                            </a:rPr>
                            <m:t>cis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s-419" sz="2800" b="0" i="0" smtClean="0">
                          <a:latin typeface="Cambria Math" panose="02040503050406030204" pitchFamily="18" charset="0"/>
                        </a:rPr>
                        <m:t>cis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655928A-B715-43AF-A1D5-274C0B36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9" y="2083713"/>
                <a:ext cx="19698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4A6336C-4743-48A6-BDF3-D391F7CCF8AA}"/>
                  </a:ext>
                </a:extLst>
              </p:cNvPr>
              <p:cNvSpPr txBox="1"/>
              <p:nvPr/>
            </p:nvSpPr>
            <p:spPr>
              <a:xfrm>
                <a:off x="284479" y="2645288"/>
                <a:ext cx="6211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419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))(</m:t>
                      </m:r>
                      <m:func>
                        <m:func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4A6336C-4743-48A6-BDF3-D391F7CCF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9" y="2645288"/>
                <a:ext cx="62114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ED2D1BC0-3876-4C2A-98F8-E22C8E4A1068}"/>
                  </a:ext>
                </a:extLst>
              </p:cNvPr>
              <p:cNvSpPr txBox="1"/>
              <p:nvPr/>
            </p:nvSpPr>
            <p:spPr>
              <a:xfrm>
                <a:off x="322718" y="3245980"/>
                <a:ext cx="6787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s-419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ED2D1BC0-3876-4C2A-98F8-E22C8E4A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8" y="3245980"/>
                <a:ext cx="6787820" cy="276999"/>
              </a:xfrm>
              <a:prstGeom prst="rect">
                <a:avLst/>
              </a:prstGeom>
              <a:blipFill>
                <a:blip r:embed="rId5"/>
                <a:stretch>
                  <a:fillRect t="-4348" r="-809" b="-326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7F3DC48E-6051-44D0-A92A-27838F86D422}"/>
                  </a:ext>
                </a:extLst>
              </p:cNvPr>
              <p:cNvSpPr txBox="1"/>
              <p:nvPr/>
            </p:nvSpPr>
            <p:spPr>
              <a:xfrm>
                <a:off x="322718" y="3625863"/>
                <a:ext cx="6783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s-419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419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s-419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419" b="0" i="1" smtClean="0">
                              <a:solidFill>
                                <a:srgbClr val="B51BAA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solidFill>
                                <a:srgbClr val="B51BAA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solidFill>
                                    <a:srgbClr val="B51BA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solidFill>
                                    <a:srgbClr val="B51BA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b="0" i="1" smtClean="0">
                              <a:solidFill>
                                <a:srgbClr val="B51BAA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solidFill>
                                <a:srgbClr val="B51BAA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solidFill>
                                    <a:srgbClr val="B51BA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solidFill>
                                    <a:srgbClr val="B51BA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419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7F3DC48E-6051-44D0-A92A-27838F86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8" y="3625863"/>
                <a:ext cx="6783204" cy="276999"/>
              </a:xfrm>
              <a:prstGeom prst="rect">
                <a:avLst/>
              </a:prstGeom>
              <a:blipFill>
                <a:blip r:embed="rId6"/>
                <a:stretch>
                  <a:fillRect t="-2222" r="-809" b="-355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FB3A62C-2E96-4FE2-86C3-D09FE5C131EF}"/>
              </a:ext>
            </a:extLst>
          </p:cNvPr>
          <p:cNvCxnSpPr>
            <a:cxnSpLocks/>
          </p:cNvCxnSpPr>
          <p:nvPr/>
        </p:nvCxnSpPr>
        <p:spPr>
          <a:xfrm flipV="1">
            <a:off x="8173158" y="3386214"/>
            <a:ext cx="2106203" cy="16807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442C11F-8AAE-46EF-897B-449F94DD287A}"/>
              </a:ext>
            </a:extLst>
          </p:cNvPr>
          <p:cNvCxnSpPr>
            <a:cxnSpLocks/>
          </p:cNvCxnSpPr>
          <p:nvPr/>
        </p:nvCxnSpPr>
        <p:spPr>
          <a:xfrm flipV="1">
            <a:off x="8173158" y="2602240"/>
            <a:ext cx="1100860" cy="246037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o 98">
            <a:extLst>
              <a:ext uri="{FF2B5EF4-FFF2-40B4-BE49-F238E27FC236}">
                <a16:creationId xmlns:a16="http://schemas.microsoft.com/office/drawing/2014/main" id="{54509201-89C3-43B7-86BC-8F7CEC988938}"/>
              </a:ext>
            </a:extLst>
          </p:cNvPr>
          <p:cNvGrpSpPr/>
          <p:nvPr/>
        </p:nvGrpSpPr>
        <p:grpSpPr>
          <a:xfrm>
            <a:off x="7453157" y="4342614"/>
            <a:ext cx="1440000" cy="1440000"/>
            <a:chOff x="7453157" y="4342614"/>
            <a:chExt cx="1440000" cy="1440000"/>
          </a:xfrm>
        </p:grpSpPr>
        <p:sp>
          <p:nvSpPr>
            <p:cNvPr id="76" name="Arco 75">
              <a:extLst>
                <a:ext uri="{FF2B5EF4-FFF2-40B4-BE49-F238E27FC236}">
                  <a16:creationId xmlns:a16="http://schemas.microsoft.com/office/drawing/2014/main" id="{B57CF8F4-413A-4CF0-BDE7-8699BDC60F9D}"/>
                </a:ext>
              </a:extLst>
            </p:cNvPr>
            <p:cNvSpPr/>
            <p:nvPr/>
          </p:nvSpPr>
          <p:spPr>
            <a:xfrm>
              <a:off x="7453157" y="4342614"/>
              <a:ext cx="1440000" cy="1440000"/>
            </a:xfrm>
            <a:prstGeom prst="arc">
              <a:avLst>
                <a:gd name="adj1" fmla="val 19286043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F672690C-AE26-47AB-9853-ECE76DC3F893}"/>
                    </a:ext>
                  </a:extLst>
                </p:cNvPr>
                <p:cNvSpPr txBox="1"/>
                <p:nvPr/>
              </p:nvSpPr>
              <p:spPr>
                <a:xfrm>
                  <a:off x="8481855" y="4697617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F672690C-AE26-47AB-9853-ECE76DC3F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855" y="4697617"/>
                  <a:ext cx="24173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E06ABA3C-D121-4C6B-9FD5-CB2F39995FA4}"/>
              </a:ext>
            </a:extLst>
          </p:cNvPr>
          <p:cNvGrpSpPr/>
          <p:nvPr/>
        </p:nvGrpSpPr>
        <p:grpSpPr>
          <a:xfrm>
            <a:off x="7090130" y="3984542"/>
            <a:ext cx="2160000" cy="2160000"/>
            <a:chOff x="7090130" y="3984542"/>
            <a:chExt cx="2160000" cy="2160000"/>
          </a:xfrm>
        </p:grpSpPr>
        <p:sp>
          <p:nvSpPr>
            <p:cNvPr id="77" name="Arco 76">
              <a:extLst>
                <a:ext uri="{FF2B5EF4-FFF2-40B4-BE49-F238E27FC236}">
                  <a16:creationId xmlns:a16="http://schemas.microsoft.com/office/drawing/2014/main" id="{CE10ADC5-5A60-4122-A9C2-BF7693AB0C3C}"/>
                </a:ext>
              </a:extLst>
            </p:cNvPr>
            <p:cNvSpPr/>
            <p:nvPr/>
          </p:nvSpPr>
          <p:spPr>
            <a:xfrm>
              <a:off x="7090130" y="3984542"/>
              <a:ext cx="2160000" cy="2160000"/>
            </a:xfrm>
            <a:prstGeom prst="arc">
              <a:avLst>
                <a:gd name="adj1" fmla="val 17708846"/>
                <a:gd name="adj2" fmla="val 1925937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61286306-76F8-4209-A6B0-C93852D170AE}"/>
                    </a:ext>
                  </a:extLst>
                </p:cNvPr>
                <p:cNvSpPr txBox="1"/>
                <p:nvPr/>
              </p:nvSpPr>
              <p:spPr>
                <a:xfrm>
                  <a:off x="8445642" y="4219284"/>
                  <a:ext cx="3679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61286306-76F8-4209-A6B0-C93852D17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5642" y="4219284"/>
                  <a:ext cx="36793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79" r="-1639" b="-2459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167473E1-F462-47D1-8FF1-42893C31529B}"/>
              </a:ext>
            </a:extLst>
          </p:cNvPr>
          <p:cNvGrpSpPr/>
          <p:nvPr/>
        </p:nvGrpSpPr>
        <p:grpSpPr>
          <a:xfrm>
            <a:off x="8734019" y="2092614"/>
            <a:ext cx="1080000" cy="1080000"/>
            <a:chOff x="8734019" y="2092614"/>
            <a:chExt cx="1080000" cy="108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>
                  <a:extLst>
                    <a:ext uri="{FF2B5EF4-FFF2-40B4-BE49-F238E27FC236}">
                      <a16:creationId xmlns:a16="http://schemas.microsoft.com/office/drawing/2014/main" id="{DB67AF04-C59F-427F-9AB1-F5A0270050CD}"/>
                    </a:ext>
                  </a:extLst>
                </p:cNvPr>
                <p:cNvSpPr txBox="1"/>
                <p:nvPr/>
              </p:nvSpPr>
              <p:spPr>
                <a:xfrm>
                  <a:off x="9304587" y="2779883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80" name="CuadroTexto 79">
                  <a:extLst>
                    <a:ext uri="{FF2B5EF4-FFF2-40B4-BE49-F238E27FC236}">
                      <a16:creationId xmlns:a16="http://schemas.microsoft.com/office/drawing/2014/main" id="{DB67AF04-C59F-427F-9AB1-F5A027005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587" y="2779883"/>
                  <a:ext cx="24173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Arco 80">
              <a:extLst>
                <a:ext uri="{FF2B5EF4-FFF2-40B4-BE49-F238E27FC236}">
                  <a16:creationId xmlns:a16="http://schemas.microsoft.com/office/drawing/2014/main" id="{FC556B67-ECBE-4F29-884A-A0BC4C6B6E50}"/>
                </a:ext>
              </a:extLst>
            </p:cNvPr>
            <p:cNvSpPr/>
            <p:nvPr/>
          </p:nvSpPr>
          <p:spPr>
            <a:xfrm>
              <a:off x="8734019" y="2092614"/>
              <a:ext cx="1080000" cy="1080000"/>
            </a:xfrm>
            <a:prstGeom prst="arc">
              <a:avLst>
                <a:gd name="adj1" fmla="val 2863034"/>
                <a:gd name="adj2" fmla="val 53807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731D07E5-4EFA-48CF-961A-F74F6537EC90}"/>
              </a:ext>
            </a:extLst>
          </p:cNvPr>
          <p:cNvGrpSpPr/>
          <p:nvPr/>
        </p:nvGrpSpPr>
        <p:grpSpPr>
          <a:xfrm>
            <a:off x="9274018" y="3309468"/>
            <a:ext cx="243362" cy="244500"/>
            <a:chOff x="9274018" y="3309468"/>
            <a:chExt cx="243362" cy="244500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672AC826-2AAE-4995-B0CB-4B2D2D43D043}"/>
                </a:ext>
              </a:extLst>
            </p:cNvPr>
            <p:cNvCxnSpPr>
              <a:cxnSpLocks/>
            </p:cNvCxnSpPr>
            <p:nvPr/>
          </p:nvCxnSpPr>
          <p:spPr>
            <a:xfrm>
              <a:off x="9274018" y="3309468"/>
              <a:ext cx="2433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0BF4FC0B-787B-4125-BEED-24AB38ECD15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380" y="3309468"/>
              <a:ext cx="0" cy="2445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7E277808-7A44-4C4E-A73F-6006A99FA485}"/>
              </a:ext>
            </a:extLst>
          </p:cNvPr>
          <p:cNvGrpSpPr/>
          <p:nvPr/>
        </p:nvGrpSpPr>
        <p:grpSpPr>
          <a:xfrm>
            <a:off x="9814019" y="4818114"/>
            <a:ext cx="243362" cy="244500"/>
            <a:chOff x="9814019" y="4818114"/>
            <a:chExt cx="243362" cy="244500"/>
          </a:xfrm>
        </p:grpSpPr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668F75C4-01A9-442A-AF8C-A1C480F8CB28}"/>
                </a:ext>
              </a:extLst>
            </p:cNvPr>
            <p:cNvCxnSpPr>
              <a:cxnSpLocks/>
            </p:cNvCxnSpPr>
            <p:nvPr/>
          </p:nvCxnSpPr>
          <p:spPr>
            <a:xfrm>
              <a:off x="9814019" y="4818114"/>
              <a:ext cx="0" cy="2445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6516570D-1E40-4555-AE0C-16BD3E31FC2C}"/>
                </a:ext>
              </a:extLst>
            </p:cNvPr>
            <p:cNvCxnSpPr>
              <a:cxnSpLocks/>
            </p:cNvCxnSpPr>
            <p:nvPr/>
          </p:nvCxnSpPr>
          <p:spPr>
            <a:xfrm>
              <a:off x="9814019" y="4818114"/>
              <a:ext cx="2433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2552026-4431-483A-87B8-0F77E5A2A763}"/>
              </a:ext>
            </a:extLst>
          </p:cNvPr>
          <p:cNvGrpSpPr/>
          <p:nvPr/>
        </p:nvGrpSpPr>
        <p:grpSpPr>
          <a:xfrm>
            <a:off x="8938802" y="2602240"/>
            <a:ext cx="1392675" cy="1907197"/>
            <a:chOff x="8938802" y="2602240"/>
            <a:chExt cx="1392675" cy="1907197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F92DDD8B-A3FF-4D16-8168-3FB6A94DFF35}"/>
                </a:ext>
              </a:extLst>
            </p:cNvPr>
            <p:cNvCxnSpPr/>
            <p:nvPr/>
          </p:nvCxnSpPr>
          <p:spPr>
            <a:xfrm>
              <a:off x="9274018" y="2602240"/>
              <a:ext cx="796574" cy="95172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52EC8D02-177B-4AC7-BDB3-57D255F76AE3}"/>
                </a:ext>
              </a:extLst>
            </p:cNvPr>
            <p:cNvGrpSpPr/>
            <p:nvPr/>
          </p:nvGrpSpPr>
          <p:grpSpPr>
            <a:xfrm>
              <a:off x="9744437" y="3386214"/>
              <a:ext cx="171723" cy="296786"/>
              <a:chOff x="9744437" y="3386214"/>
              <a:chExt cx="171723" cy="296786"/>
            </a:xfrm>
          </p:grpSpPr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02FF49D6-E2D2-4B26-807C-F6D3CA5B7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140" y="3522980"/>
                <a:ext cx="134620" cy="1600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E73FD3E3-7C8E-4634-B034-BF50216F9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4437" y="3386214"/>
                <a:ext cx="171723" cy="13676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91CE285D-B264-458C-8DD9-7168EB9C84B8}"/>
                    </a:ext>
                  </a:extLst>
                </p:cNvPr>
                <p:cNvSpPr txBox="1"/>
                <p:nvPr/>
              </p:nvSpPr>
              <p:spPr>
                <a:xfrm rot="19440078">
                  <a:off x="8938802" y="4232438"/>
                  <a:ext cx="7012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91CE285D-B264-458C-8DD9-7168EB9C8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40078">
                  <a:off x="8938802" y="4232438"/>
                  <a:ext cx="701282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7547" r="-16529" b="-188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C3F42BC6-5FA3-448D-9677-FF6B0B7B5090}"/>
                    </a:ext>
                  </a:extLst>
                </p:cNvPr>
                <p:cNvSpPr txBox="1"/>
                <p:nvPr/>
              </p:nvSpPr>
              <p:spPr>
                <a:xfrm rot="19186596">
                  <a:off x="9677452" y="2774161"/>
                  <a:ext cx="654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s-419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419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s-419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C3F42BC6-5FA3-448D-9677-FF6B0B7B5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86596">
                  <a:off x="9677452" y="2774161"/>
                  <a:ext cx="65402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71" t="-8571" r="-17857" b="-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69AFB4DF-4720-43CE-9A96-7F922D9088C4}"/>
              </a:ext>
            </a:extLst>
          </p:cNvPr>
          <p:cNvGrpSpPr/>
          <p:nvPr/>
        </p:nvGrpSpPr>
        <p:grpSpPr>
          <a:xfrm>
            <a:off x="8193457" y="5062614"/>
            <a:ext cx="1871060" cy="238738"/>
            <a:chOff x="8193457" y="5062614"/>
            <a:chExt cx="1871060" cy="238738"/>
          </a:xfrm>
        </p:grpSpPr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DB513E51-1A95-41ED-B9D7-CBAD948A5443}"/>
                </a:ext>
              </a:extLst>
            </p:cNvPr>
            <p:cNvCxnSpPr>
              <a:cxnSpLocks/>
            </p:cNvCxnSpPr>
            <p:nvPr/>
          </p:nvCxnSpPr>
          <p:spPr>
            <a:xfrm>
              <a:off x="8193457" y="5062614"/>
              <a:ext cx="187106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38C587E4-7D52-4EE5-A3D2-89E44ED529AA}"/>
                    </a:ext>
                  </a:extLst>
                </p:cNvPr>
                <p:cNvSpPr txBox="1"/>
                <p:nvPr/>
              </p:nvSpPr>
              <p:spPr>
                <a:xfrm>
                  <a:off x="8667712" y="5116686"/>
                  <a:ext cx="9221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419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419" sz="12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419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419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s-419" sz="1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s-419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38C587E4-7D52-4EE5-A3D2-89E44ED52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712" y="5116686"/>
                  <a:ext cx="922112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2649" t="-3226" r="-5298" b="-35484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BB32913C-D689-4137-8A3E-110F0FA6F278}"/>
              </a:ext>
            </a:extLst>
          </p:cNvPr>
          <p:cNvGrpSpPr/>
          <p:nvPr/>
        </p:nvGrpSpPr>
        <p:grpSpPr>
          <a:xfrm>
            <a:off x="10064517" y="3553968"/>
            <a:ext cx="1041600" cy="1508646"/>
            <a:chOff x="10064517" y="3553968"/>
            <a:chExt cx="1041600" cy="1508646"/>
          </a:xfrm>
        </p:grpSpPr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C95D1790-345D-4A30-977F-451D6E770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4517" y="3553968"/>
              <a:ext cx="6075" cy="1508646"/>
            </a:xfrm>
            <a:prstGeom prst="straightConnector1">
              <a:avLst/>
            </a:prstGeom>
            <a:ln w="28575">
              <a:solidFill>
                <a:srgbClr val="B51B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029DD2AE-D998-4FB5-9EA3-F7E1CD39D945}"/>
                    </a:ext>
                  </a:extLst>
                </p:cNvPr>
                <p:cNvSpPr txBox="1"/>
                <p:nvPr/>
              </p:nvSpPr>
              <p:spPr>
                <a:xfrm>
                  <a:off x="10124630" y="4215958"/>
                  <a:ext cx="98148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1200" b="0" i="1" smtClean="0">
                            <a:solidFill>
                              <a:srgbClr val="B51BA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s-419" sz="1200" b="0" i="1" smtClean="0">
                                <a:solidFill>
                                  <a:srgbClr val="B51B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419" sz="1200" b="0" i="0" smtClean="0">
                                <a:solidFill>
                                  <a:srgbClr val="B51BAA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s-419" sz="1200" b="0" i="1" smtClean="0">
                                    <a:solidFill>
                                      <a:srgbClr val="B51BA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419" sz="1200" b="0" i="1" smtClean="0">
                                    <a:solidFill>
                                      <a:srgbClr val="B51BAA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s-419" sz="1200" b="0" i="0" smtClean="0">
                            <a:solidFill>
                              <a:srgbClr val="B51BAA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s-419" sz="1200" b="0" i="1" smtClean="0">
                            <a:solidFill>
                              <a:srgbClr val="B51BAA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1200" b="0" i="1" smtClean="0">
                            <a:solidFill>
                              <a:srgbClr val="B51BA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sz="1200" b="0" i="1" smtClean="0">
                            <a:solidFill>
                              <a:srgbClr val="B51BA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rgbClr val="B51BAA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029DD2AE-D998-4FB5-9EA3-F7E1CD39D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630" y="4215958"/>
                  <a:ext cx="981487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106" t="-6667" r="-4969" b="-3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59F825B-DBB2-47D4-B248-65AA7B820CC2}"/>
              </a:ext>
            </a:extLst>
          </p:cNvPr>
          <p:cNvGrpSpPr/>
          <p:nvPr/>
        </p:nvGrpSpPr>
        <p:grpSpPr>
          <a:xfrm>
            <a:off x="8292531" y="2656198"/>
            <a:ext cx="992971" cy="897770"/>
            <a:chOff x="8292531" y="2656198"/>
            <a:chExt cx="992971" cy="897770"/>
          </a:xfrm>
        </p:grpSpPr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830A6EFB-FA6D-4F98-ACAD-9141B64A5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4018" y="2656198"/>
              <a:ext cx="11484" cy="8977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3DEE6374-83F3-4EB2-94D3-06FB04616E00}"/>
                    </a:ext>
                  </a:extLst>
                </p:cNvPr>
                <p:cNvSpPr txBox="1"/>
                <p:nvPr/>
              </p:nvSpPr>
              <p:spPr>
                <a:xfrm>
                  <a:off x="8292531" y="3024286"/>
                  <a:ext cx="98148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s-419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419" sz="1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419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419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s-419" sz="1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s-419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3DEE6374-83F3-4EB2-94D3-06FB04616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531" y="3024286"/>
                  <a:ext cx="981487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484" t="-3333" r="-5590" b="-40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1D9E0067-B5AB-4A91-8675-E47AD6E3F5EA}"/>
              </a:ext>
            </a:extLst>
          </p:cNvPr>
          <p:cNvGrpSpPr/>
          <p:nvPr/>
        </p:nvGrpSpPr>
        <p:grpSpPr>
          <a:xfrm>
            <a:off x="9079983" y="3558820"/>
            <a:ext cx="999056" cy="230833"/>
            <a:chOff x="9079983" y="3558820"/>
            <a:chExt cx="999056" cy="230833"/>
          </a:xfrm>
        </p:grpSpPr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B1A7A501-2283-4C77-B9B8-A0B891BAD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0130" y="3558820"/>
              <a:ext cx="814388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4FB64995-988E-44F2-8D52-EE97EFA52D24}"/>
                    </a:ext>
                  </a:extLst>
                </p:cNvPr>
                <p:cNvSpPr txBox="1"/>
                <p:nvPr/>
              </p:nvSpPr>
              <p:spPr>
                <a:xfrm>
                  <a:off x="9079983" y="3604987"/>
                  <a:ext cx="99905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419" sz="12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s-419" sz="1200" b="0" i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s-419" sz="1200" b="0" i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s-419" sz="1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419" sz="1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s-419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s-419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4FB64995-988E-44F2-8D52-EE97EFA52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983" y="3604987"/>
                  <a:ext cx="999056" cy="184666"/>
                </a:xfrm>
                <a:prstGeom prst="rect">
                  <a:avLst/>
                </a:prstGeom>
                <a:blipFill>
                  <a:blip r:embed="rId15"/>
                  <a:stretch>
                    <a:fillRect t="-3226" r="-5488" b="-35484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DD48116-925F-4598-B304-A2B57184BEDE}"/>
              </a:ext>
            </a:extLst>
          </p:cNvPr>
          <p:cNvGrpSpPr/>
          <p:nvPr/>
        </p:nvGrpSpPr>
        <p:grpSpPr>
          <a:xfrm>
            <a:off x="9272559" y="2629465"/>
            <a:ext cx="1124368" cy="2439653"/>
            <a:chOff x="9272559" y="2629465"/>
            <a:chExt cx="1124368" cy="2439653"/>
          </a:xfrm>
        </p:grpSpPr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CE393E9A-A52E-4CA0-AFEC-DA0F96890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59" y="2629465"/>
              <a:ext cx="20421" cy="243965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B6F6CBED-B331-4333-A2B9-97765D0B1FF8}"/>
                    </a:ext>
                  </a:extLst>
                </p:cNvPr>
                <p:cNvSpPr txBox="1"/>
                <p:nvPr/>
              </p:nvSpPr>
              <p:spPr>
                <a:xfrm>
                  <a:off x="9324454" y="4099136"/>
                  <a:ext cx="10724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419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419" sz="16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s-419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2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B6F6CBED-B331-4333-A2B9-97765D0B1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4454" y="4099136"/>
                  <a:ext cx="1072473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3977" r="-5682" b="-3170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2EEBC16-2128-4B98-BCD8-90033A11FF94}"/>
              </a:ext>
            </a:extLst>
          </p:cNvPr>
          <p:cNvGrpSpPr/>
          <p:nvPr/>
        </p:nvGrpSpPr>
        <p:grpSpPr>
          <a:xfrm>
            <a:off x="8179214" y="5062614"/>
            <a:ext cx="1093345" cy="305130"/>
            <a:chOff x="8179214" y="5062614"/>
            <a:chExt cx="1093345" cy="305130"/>
          </a:xfrm>
        </p:grpSpPr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FCE25EC9-BC9B-4C12-94D7-53F6C87B8AE3}"/>
                </a:ext>
              </a:extLst>
            </p:cNvPr>
            <p:cNvCxnSpPr>
              <a:cxnSpLocks/>
            </p:cNvCxnSpPr>
            <p:nvPr/>
          </p:nvCxnSpPr>
          <p:spPr>
            <a:xfrm>
              <a:off x="8179214" y="5062614"/>
              <a:ext cx="109334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616AE265-F91F-4085-8D1B-C9FA16A39AC3}"/>
                    </a:ext>
                  </a:extLst>
                </p:cNvPr>
                <p:cNvSpPr txBox="1"/>
                <p:nvPr/>
              </p:nvSpPr>
              <p:spPr>
                <a:xfrm>
                  <a:off x="8235892" y="5121523"/>
                  <a:ext cx="98257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sz="16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s-419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sz="1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616AE265-F91F-4085-8D1B-C9FA16A39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892" y="5121523"/>
                  <a:ext cx="982577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484" r="-7453" b="-3170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131B3DD-30A5-42B2-86ED-16A86E46D723}"/>
              </a:ext>
            </a:extLst>
          </p:cNvPr>
          <p:cNvGrpSpPr/>
          <p:nvPr/>
        </p:nvGrpSpPr>
        <p:grpSpPr>
          <a:xfrm>
            <a:off x="669141" y="4009312"/>
            <a:ext cx="2932430" cy="1005620"/>
            <a:chOff x="630902" y="3456558"/>
            <a:chExt cx="2932430" cy="1005620"/>
          </a:xfrm>
        </p:grpSpPr>
        <p:sp>
          <p:nvSpPr>
            <p:cNvPr id="59" name="Cerrar llave 58">
              <a:extLst>
                <a:ext uri="{FF2B5EF4-FFF2-40B4-BE49-F238E27FC236}">
                  <a16:creationId xmlns:a16="http://schemas.microsoft.com/office/drawing/2014/main" id="{C2C6D839-000D-471F-855C-FB60A9B6D1E1}"/>
                </a:ext>
              </a:extLst>
            </p:cNvPr>
            <p:cNvSpPr/>
            <p:nvPr/>
          </p:nvSpPr>
          <p:spPr>
            <a:xfrm rot="5400000">
              <a:off x="1983896" y="2103564"/>
              <a:ext cx="226442" cy="2932430"/>
            </a:xfrm>
            <a:prstGeom prst="rightBrac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>
                  <a:extLst>
                    <a:ext uri="{FF2B5EF4-FFF2-40B4-BE49-F238E27FC236}">
                      <a16:creationId xmlns:a16="http://schemas.microsoft.com/office/drawing/2014/main" id="{528F5A04-19FD-4D23-B5F6-A3DCB5BF145E}"/>
                    </a:ext>
                  </a:extLst>
                </p:cNvPr>
                <p:cNvSpPr txBox="1"/>
                <p:nvPr/>
              </p:nvSpPr>
              <p:spPr>
                <a:xfrm>
                  <a:off x="1115374" y="3969735"/>
                  <a:ext cx="196348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sz="32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s-419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4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uadroTexto 61">
                  <a:extLst>
                    <a:ext uri="{FF2B5EF4-FFF2-40B4-BE49-F238E27FC236}">
                      <a16:creationId xmlns:a16="http://schemas.microsoft.com/office/drawing/2014/main" id="{528F5A04-19FD-4D23-B5F6-A3DCB5BF1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374" y="3969735"/>
                  <a:ext cx="1963486" cy="49244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A26790E-7BB4-4752-B2EF-303510621528}"/>
              </a:ext>
            </a:extLst>
          </p:cNvPr>
          <p:cNvGrpSpPr/>
          <p:nvPr/>
        </p:nvGrpSpPr>
        <p:grpSpPr>
          <a:xfrm>
            <a:off x="4064731" y="4023632"/>
            <a:ext cx="2932430" cy="991301"/>
            <a:chOff x="4026492" y="3470878"/>
            <a:chExt cx="2932430" cy="991301"/>
          </a:xfrm>
        </p:grpSpPr>
        <p:sp>
          <p:nvSpPr>
            <p:cNvPr id="60" name="Cerrar llave 59">
              <a:extLst>
                <a:ext uri="{FF2B5EF4-FFF2-40B4-BE49-F238E27FC236}">
                  <a16:creationId xmlns:a16="http://schemas.microsoft.com/office/drawing/2014/main" id="{B39AE1BA-BE26-485D-9F91-1B2B67882655}"/>
                </a:ext>
              </a:extLst>
            </p:cNvPr>
            <p:cNvSpPr/>
            <p:nvPr/>
          </p:nvSpPr>
          <p:spPr>
            <a:xfrm rot="5400000">
              <a:off x="5379486" y="2117884"/>
              <a:ext cx="226442" cy="2932430"/>
            </a:xfrm>
            <a:prstGeom prst="rightBrac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CCE30008-9940-4090-B68D-D51D083BFD82}"/>
                    </a:ext>
                  </a:extLst>
                </p:cNvPr>
                <p:cNvSpPr txBox="1"/>
                <p:nvPr/>
              </p:nvSpPr>
              <p:spPr>
                <a:xfrm>
                  <a:off x="4525465" y="3969736"/>
                  <a:ext cx="19073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sz="3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s-419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419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sz="40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CCE30008-9940-4090-B68D-D51D083BF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465" y="3969736"/>
                  <a:ext cx="1907381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D3BB301-336B-4384-9E13-DB24E777151A}"/>
                  </a:ext>
                </a:extLst>
              </p:cNvPr>
              <p:cNvSpPr txBox="1"/>
              <p:nvPr/>
            </p:nvSpPr>
            <p:spPr>
              <a:xfrm>
                <a:off x="284479" y="5239579"/>
                <a:ext cx="4304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419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D3BB301-336B-4384-9E13-DB24E777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9" y="5239579"/>
                <a:ext cx="4304255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830A7A31-03F9-4219-A61A-406BF018FCD1}"/>
                  </a:ext>
                </a:extLst>
              </p:cNvPr>
              <p:cNvSpPr txBox="1"/>
              <p:nvPr/>
            </p:nvSpPr>
            <p:spPr>
              <a:xfrm>
                <a:off x="284479" y="5736910"/>
                <a:ext cx="1994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smtClean="0">
                              <a:latin typeface="Cambria Math" panose="02040503050406030204" pitchFamily="18" charset="0"/>
                            </a:rPr>
                            <m:t>cis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830A7A31-03F9-4219-A61A-406BF018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9" y="5736910"/>
                <a:ext cx="1994649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6EEAA279-C003-4D4B-888C-718C04940A5D}"/>
              </a:ext>
            </a:extLst>
          </p:cNvPr>
          <p:cNvGrpSpPr/>
          <p:nvPr/>
        </p:nvGrpSpPr>
        <p:grpSpPr>
          <a:xfrm>
            <a:off x="9031995" y="4804502"/>
            <a:ext cx="243362" cy="244500"/>
            <a:chOff x="9814019" y="4818114"/>
            <a:chExt cx="243362" cy="244500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5359DBC-DED2-4D53-AC25-D5DB3B25732C}"/>
                </a:ext>
              </a:extLst>
            </p:cNvPr>
            <p:cNvCxnSpPr>
              <a:cxnSpLocks/>
            </p:cNvCxnSpPr>
            <p:nvPr/>
          </p:nvCxnSpPr>
          <p:spPr>
            <a:xfrm>
              <a:off x="9814019" y="4818114"/>
              <a:ext cx="0" cy="2445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4B7CF63F-4E0D-4CD3-BA6C-ADE230907530}"/>
                </a:ext>
              </a:extLst>
            </p:cNvPr>
            <p:cNvCxnSpPr>
              <a:cxnSpLocks/>
            </p:cNvCxnSpPr>
            <p:nvPr/>
          </p:nvCxnSpPr>
          <p:spPr>
            <a:xfrm>
              <a:off x="9814019" y="4818114"/>
              <a:ext cx="2433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5EF0F17-D415-4AFC-B222-CB3F51D50100}"/>
                  </a:ext>
                </a:extLst>
              </p:cNvPr>
              <p:cNvSpPr txBox="1"/>
              <p:nvPr/>
            </p:nvSpPr>
            <p:spPr>
              <a:xfrm>
                <a:off x="9272559" y="2260034"/>
                <a:ext cx="14075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000" b="0" i="0" smtClean="0">
                              <a:latin typeface="Cambria Math" panose="02040503050406030204" pitchFamily="18" charset="0"/>
                            </a:rPr>
                            <m:t>cis</m:t>
                          </m:r>
                        </m:fName>
                        <m:e>
                          <m:d>
                            <m:dPr>
                              <m:ctrlP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s-419" sz="2000" b="0" i="0" smtClean="0">
                          <a:latin typeface="Cambria Math" panose="02040503050406030204" pitchFamily="18" charset="0"/>
                        </a:rPr>
                        <m:t>cis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5EF0F17-D415-4AFC-B222-CB3F51D50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559" y="2260034"/>
                <a:ext cx="1407501" cy="307777"/>
              </a:xfrm>
              <a:prstGeom prst="rect">
                <a:avLst/>
              </a:prstGeom>
              <a:blipFill>
                <a:blip r:embed="rId22"/>
                <a:stretch>
                  <a:fillRect l="-3463" t="-4000" r="-6061" b="-36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A40F1DDC-B9F7-453F-8FA4-1E6F6D62FA9E}"/>
                  </a:ext>
                </a:extLst>
              </p:cNvPr>
              <p:cNvSpPr txBox="1"/>
              <p:nvPr/>
            </p:nvSpPr>
            <p:spPr>
              <a:xfrm>
                <a:off x="10297660" y="3084107"/>
                <a:ext cx="7095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000" b="0" i="0" smtClean="0">
                              <a:latin typeface="Cambria Math" panose="02040503050406030204" pitchFamily="18" charset="0"/>
                            </a:rPr>
                            <m:t>cis</m:t>
                          </m:r>
                        </m:fName>
                        <m:e>
                          <m:d>
                            <m:dPr>
                              <m:ctrlP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A40F1DDC-B9F7-453F-8FA4-1E6F6D62F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60" y="3084107"/>
                <a:ext cx="709553" cy="307777"/>
              </a:xfrm>
              <a:prstGeom prst="rect">
                <a:avLst/>
              </a:prstGeom>
              <a:blipFill>
                <a:blip r:embed="rId23"/>
                <a:stretch>
                  <a:fillRect l="-7692" b="-6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45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2.91667E-6 0.21991 " pathEditMode="relative" rAng="0" ptsTypes="AA">
                                      <p:cBhvr>
                                        <p:cTn id="89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95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0"/>
                            </p:stCondLst>
                            <p:childTnLst>
                              <p:par>
                                <p:cTn id="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06497 -0.00139 " pathEditMode="relative" rAng="0" ptsTypes="AA">
                                      <p:cBhvr>
                                        <p:cTn id="110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-6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1" grpId="0" animBg="1"/>
      <p:bldP spid="43" grpId="0"/>
      <p:bldP spid="44" grpId="0"/>
      <p:bldP spid="45" grpId="0"/>
      <p:bldP spid="46" grpId="0"/>
      <p:bldP spid="15" grpId="0"/>
      <p:bldP spid="66" grpId="0"/>
      <p:bldP spid="72" grpId="0"/>
      <p:bldP spid="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5A85323-DB43-4680-BA78-299852F3216D}"/>
                  </a:ext>
                </a:extLst>
              </p:cNvPr>
              <p:cNvSpPr txBox="1"/>
              <p:nvPr/>
            </p:nvSpPr>
            <p:spPr>
              <a:xfrm>
                <a:off x="4143799" y="320781"/>
                <a:ext cx="3904402" cy="1015663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6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6600" b="0" i="0" smtClean="0">
                              <a:latin typeface="Cambria Math" panose="02040503050406030204" pitchFamily="18" charset="0"/>
                            </a:rPr>
                            <m:t>cis</m:t>
                          </m:r>
                        </m:fName>
                        <m:e>
                          <m:d>
                            <m:dPr>
                              <m:ctrlPr>
                                <a:rPr lang="es-419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6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s-419" sz="6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6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5A85323-DB43-4680-BA78-299852F32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320781"/>
                <a:ext cx="390440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>
            <a:extLst>
              <a:ext uri="{FF2B5EF4-FFF2-40B4-BE49-F238E27FC236}">
                <a16:creationId xmlns:a16="http://schemas.microsoft.com/office/drawing/2014/main" id="{20549CB0-E71A-49D6-86BC-7628B6E2D235}"/>
              </a:ext>
            </a:extLst>
          </p:cNvPr>
          <p:cNvSpPr/>
          <p:nvPr/>
        </p:nvSpPr>
        <p:spPr>
          <a:xfrm>
            <a:off x="4737867" y="2602619"/>
            <a:ext cx="5400000" cy="5400000"/>
          </a:xfrm>
          <a:prstGeom prst="arc">
            <a:avLst>
              <a:gd name="adj1" fmla="val 15453826"/>
              <a:gd name="adj2" fmla="val 718468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0C2D3CDB-ECD9-4DBE-BEA5-60FB6782C989}"/>
              </a:ext>
            </a:extLst>
          </p:cNvPr>
          <p:cNvGrpSpPr/>
          <p:nvPr/>
        </p:nvGrpSpPr>
        <p:grpSpPr>
          <a:xfrm>
            <a:off x="6844069" y="1973030"/>
            <a:ext cx="4273826" cy="3891280"/>
            <a:chOff x="3176391" y="616663"/>
            <a:chExt cx="6192743" cy="5566299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3B6C6906-ACEB-4899-883B-4FE2937D269A}"/>
                </a:ext>
              </a:extLst>
            </p:cNvPr>
            <p:cNvGrpSpPr/>
            <p:nvPr/>
          </p:nvGrpSpPr>
          <p:grpSpPr>
            <a:xfrm>
              <a:off x="3176391" y="616663"/>
              <a:ext cx="5940174" cy="5566299"/>
              <a:chOff x="2691759" y="708459"/>
              <a:chExt cx="5940174" cy="5566299"/>
            </a:xfrm>
          </p:grpSpPr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EB792CFD-A399-42A6-82F2-987C7F1594A4}"/>
                  </a:ext>
                </a:extLst>
              </p:cNvPr>
              <p:cNvCxnSpPr/>
              <p:nvPr/>
            </p:nvCxnSpPr>
            <p:spPr>
              <a:xfrm>
                <a:off x="3552168" y="708459"/>
                <a:ext cx="0" cy="5566299"/>
              </a:xfrm>
              <a:prstGeom prst="straightConnector1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>
                <a:extLst>
                  <a:ext uri="{FF2B5EF4-FFF2-40B4-BE49-F238E27FC236}">
                    <a16:creationId xmlns:a16="http://schemas.microsoft.com/office/drawing/2014/main" id="{3D986CFD-4DBC-4088-9EC7-C97594C87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759" y="5471284"/>
                <a:ext cx="5940174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6399B245-ECAE-48FE-9CB4-456DE5B14600}"/>
                </a:ext>
              </a:extLst>
            </p:cNvPr>
            <p:cNvSpPr txBox="1"/>
            <p:nvPr/>
          </p:nvSpPr>
          <p:spPr>
            <a:xfrm>
              <a:off x="4036800" y="636515"/>
              <a:ext cx="1127026" cy="66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 err="1"/>
                <a:t>Im</a:t>
              </a:r>
              <a:endParaRPr lang="es-CL" sz="2400" dirty="0"/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2C3D5951-73C2-4500-94F3-D92307362011}"/>
                </a:ext>
              </a:extLst>
            </p:cNvPr>
            <p:cNvSpPr txBox="1"/>
            <p:nvPr/>
          </p:nvSpPr>
          <p:spPr>
            <a:xfrm>
              <a:off x="8605257" y="5384595"/>
              <a:ext cx="763877" cy="66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/>
                <a:t>Re</a:t>
              </a:r>
              <a:endParaRPr lang="es-CL" sz="2000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1AB81DC-15A3-46FE-A8DF-B2C4551DDC02}"/>
              </a:ext>
            </a:extLst>
          </p:cNvPr>
          <p:cNvGrpSpPr/>
          <p:nvPr/>
        </p:nvGrpSpPr>
        <p:grpSpPr>
          <a:xfrm>
            <a:off x="7437867" y="4898641"/>
            <a:ext cx="3442329" cy="407548"/>
            <a:chOff x="8173158" y="4662971"/>
            <a:chExt cx="3442329" cy="407548"/>
          </a:xfrm>
        </p:grpSpPr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52D59EAA-B6C4-4E3D-A2FF-5F31C4D9A77E}"/>
                </a:ext>
              </a:extLst>
            </p:cNvPr>
            <p:cNvCxnSpPr>
              <a:cxnSpLocks/>
            </p:cNvCxnSpPr>
            <p:nvPr/>
          </p:nvCxnSpPr>
          <p:spPr>
            <a:xfrm>
              <a:off x="8173158" y="5063380"/>
              <a:ext cx="2700000" cy="71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ED6FE9A9-7B33-4A31-8FE4-0425A569FDB2}"/>
                    </a:ext>
                  </a:extLst>
                </p:cNvPr>
                <p:cNvSpPr txBox="1"/>
                <p:nvPr/>
              </p:nvSpPr>
              <p:spPr>
                <a:xfrm>
                  <a:off x="10907281" y="4662971"/>
                  <a:ext cx="7082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419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419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cis</m:t>
                            </m:r>
                          </m:fName>
                          <m:e>
                            <m:d>
                              <m:dPr>
                                <m:ctrlPr>
                                  <a:rPr lang="es-419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419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s-CL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ED6FE9A9-7B33-4A31-8FE4-0425A569F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7281" y="4662971"/>
                  <a:ext cx="70820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8621" b="-6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B01CB6-9B50-4938-90B8-E5E9B91B0DAD}"/>
                  </a:ext>
                </a:extLst>
              </p:cNvPr>
              <p:cNvSpPr txBox="1"/>
              <p:nvPr/>
            </p:nvSpPr>
            <p:spPr>
              <a:xfrm>
                <a:off x="767130" y="2294842"/>
                <a:ext cx="14154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4000" b="0" i="0" smtClean="0">
                          <a:latin typeface="Cambria Math" panose="02040503050406030204" pitchFamily="18" charset="0"/>
                        </a:rPr>
                        <m:t>cis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⁡(0)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B01CB6-9B50-4938-90B8-E5E9B91B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30" y="2294842"/>
                <a:ext cx="141545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790E6F1C-3C53-4192-94EF-BDCDE248E6EC}"/>
                  </a:ext>
                </a:extLst>
              </p:cNvPr>
              <p:cNvSpPr txBox="1"/>
              <p:nvPr/>
            </p:nvSpPr>
            <p:spPr>
              <a:xfrm>
                <a:off x="767130" y="3043100"/>
                <a:ext cx="43327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419" sz="4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419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419" sz="4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⁡(0)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790E6F1C-3C53-4192-94EF-BDCDE248E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30" y="3043100"/>
                <a:ext cx="433272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upo 91">
            <a:extLst>
              <a:ext uri="{FF2B5EF4-FFF2-40B4-BE49-F238E27FC236}">
                <a16:creationId xmlns:a16="http://schemas.microsoft.com/office/drawing/2014/main" id="{5B037845-0965-4987-B911-F340638E1134}"/>
              </a:ext>
            </a:extLst>
          </p:cNvPr>
          <p:cNvGrpSpPr/>
          <p:nvPr/>
        </p:nvGrpSpPr>
        <p:grpSpPr>
          <a:xfrm>
            <a:off x="1392051" y="3658653"/>
            <a:ext cx="1291634" cy="958398"/>
            <a:chOff x="630902" y="3456558"/>
            <a:chExt cx="2932430" cy="958398"/>
          </a:xfrm>
        </p:grpSpPr>
        <p:sp>
          <p:nvSpPr>
            <p:cNvPr id="94" name="Cerrar llave 93">
              <a:extLst>
                <a:ext uri="{FF2B5EF4-FFF2-40B4-BE49-F238E27FC236}">
                  <a16:creationId xmlns:a16="http://schemas.microsoft.com/office/drawing/2014/main" id="{88AA0341-E513-4A7C-995B-583BBE531060}"/>
                </a:ext>
              </a:extLst>
            </p:cNvPr>
            <p:cNvSpPr/>
            <p:nvPr/>
          </p:nvSpPr>
          <p:spPr>
            <a:xfrm rot="5400000">
              <a:off x="1983896" y="2103564"/>
              <a:ext cx="226442" cy="2932430"/>
            </a:xfrm>
            <a:prstGeom prst="rightBrac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>
                  <a:extLst>
                    <a:ext uri="{FF2B5EF4-FFF2-40B4-BE49-F238E27FC236}">
                      <a16:creationId xmlns:a16="http://schemas.microsoft.com/office/drawing/2014/main" id="{4571B583-A5DE-4E90-8FE1-9B14EF9324DF}"/>
                    </a:ext>
                  </a:extLst>
                </p:cNvPr>
                <p:cNvSpPr txBox="1"/>
                <p:nvPr/>
              </p:nvSpPr>
              <p:spPr>
                <a:xfrm>
                  <a:off x="1697796" y="3922513"/>
                  <a:ext cx="7278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s-CL" sz="4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>
                  <a:extLst>
                    <a:ext uri="{FF2B5EF4-FFF2-40B4-BE49-F238E27FC236}">
                      <a16:creationId xmlns:a16="http://schemas.microsoft.com/office/drawing/2014/main" id="{4571B583-A5DE-4E90-8FE1-9B14EF932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796" y="3922513"/>
                  <a:ext cx="72786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22E3FA3E-3F57-4227-B483-AF1B17B02E91}"/>
              </a:ext>
            </a:extLst>
          </p:cNvPr>
          <p:cNvGrpSpPr/>
          <p:nvPr/>
        </p:nvGrpSpPr>
        <p:grpSpPr>
          <a:xfrm>
            <a:off x="3639200" y="3658653"/>
            <a:ext cx="1291634" cy="958398"/>
            <a:chOff x="630902" y="3456558"/>
            <a:chExt cx="2932430" cy="958398"/>
          </a:xfrm>
        </p:grpSpPr>
        <p:sp>
          <p:nvSpPr>
            <p:cNvPr id="103" name="Cerrar llave 102">
              <a:extLst>
                <a:ext uri="{FF2B5EF4-FFF2-40B4-BE49-F238E27FC236}">
                  <a16:creationId xmlns:a16="http://schemas.microsoft.com/office/drawing/2014/main" id="{68179715-3CC4-4262-B0EB-D2924E0A5877}"/>
                </a:ext>
              </a:extLst>
            </p:cNvPr>
            <p:cNvSpPr/>
            <p:nvPr/>
          </p:nvSpPr>
          <p:spPr>
            <a:xfrm rot="5400000">
              <a:off x="1983896" y="2103564"/>
              <a:ext cx="226442" cy="2932430"/>
            </a:xfrm>
            <a:prstGeom prst="rightBrac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BA9220C9-A9ED-490B-B951-927973973509}"/>
                    </a:ext>
                  </a:extLst>
                </p:cNvPr>
                <p:cNvSpPr txBox="1"/>
                <p:nvPr/>
              </p:nvSpPr>
              <p:spPr>
                <a:xfrm>
                  <a:off x="1723308" y="3922513"/>
                  <a:ext cx="7278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s-CL" sz="4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BA9220C9-A9ED-490B-B951-927973973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308" y="3922513"/>
                  <a:ext cx="727869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8B646819-E1F6-4B07-A34A-BBE6AEEAF2AD}"/>
                  </a:ext>
                </a:extLst>
              </p:cNvPr>
              <p:cNvSpPr txBox="1"/>
              <p:nvPr/>
            </p:nvSpPr>
            <p:spPr>
              <a:xfrm>
                <a:off x="767130" y="4898641"/>
                <a:ext cx="9247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8B646819-E1F6-4B07-A34A-BBE6AEEA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30" y="4898641"/>
                <a:ext cx="92474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1" grpId="0" animBg="1"/>
      <p:bldP spid="11" grpId="0"/>
      <p:bldP spid="90" grpId="0"/>
      <p:bldP spid="1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35B31-9F74-4B51-BA62-20237F17510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9">
                <a:extLst>
                  <a:ext uri="{FF2B5EF4-FFF2-40B4-BE49-F238E27FC236}">
                    <a16:creationId xmlns:a16="http://schemas.microsoft.com/office/drawing/2014/main" id="{4DA12FE2-14DB-4C50-9C8E-FB5F2F8A335C}"/>
                  </a:ext>
                </a:extLst>
              </p:cNvPr>
              <p:cNvSpPr txBox="1"/>
              <p:nvPr/>
            </p:nvSpPr>
            <p:spPr>
              <a:xfrm>
                <a:off x="4143799" y="320781"/>
                <a:ext cx="3904402" cy="1015663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6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6600" b="0" i="0" smtClean="0">
                              <a:latin typeface="Cambria Math" panose="02040503050406030204" pitchFamily="18" charset="0"/>
                            </a:rPr>
                            <m:t>cis</m:t>
                          </m:r>
                        </m:fName>
                        <m:e>
                          <m:d>
                            <m:dPr>
                              <m:ctrlPr>
                                <a:rPr lang="es-419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6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s-419" sz="6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6600" dirty="0"/>
              </a:p>
            </p:txBody>
          </p:sp>
        </mc:Choice>
        <mc:Fallback xmlns="">
          <p:sp>
            <p:nvSpPr>
              <p:cNvPr id="3" name="CuadroTexto 29">
                <a:extLst>
                  <a:ext uri="{FF2B5EF4-FFF2-40B4-BE49-F238E27FC236}">
                    <a16:creationId xmlns:a16="http://schemas.microsoft.com/office/drawing/2014/main" id="{4DA12FE2-14DB-4C50-9C8E-FB5F2F8A3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320781"/>
                <a:ext cx="390440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95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22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7F9A823-AF01-4EF6-85F3-704F88E7146C}"/>
              </a:ext>
            </a:extLst>
          </p:cNvPr>
          <p:cNvGrpSpPr/>
          <p:nvPr/>
        </p:nvGrpSpPr>
        <p:grpSpPr>
          <a:xfrm>
            <a:off x="2295980" y="2588270"/>
            <a:ext cx="2880000" cy="2880000"/>
            <a:chOff x="3526602" y="1629000"/>
            <a:chExt cx="3600000" cy="360000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C4EBEC4-82DE-42B8-8781-E3D2913B5A1D}"/>
                </a:ext>
              </a:extLst>
            </p:cNvPr>
            <p:cNvSpPr/>
            <p:nvPr/>
          </p:nvSpPr>
          <p:spPr>
            <a:xfrm>
              <a:off x="3526602" y="1629000"/>
              <a:ext cx="3600000" cy="36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7EEAF69F-12E2-42E1-B46D-7CB0F6527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03" y="2521070"/>
              <a:ext cx="1494895" cy="92119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8157066-4CE7-402D-902A-0591FEE4D27B}"/>
                  </a:ext>
                </a:extLst>
              </p:cNvPr>
              <p:cNvSpPr txBox="1"/>
              <p:nvPr/>
            </p:nvSpPr>
            <p:spPr>
              <a:xfrm>
                <a:off x="8596703" y="1603506"/>
                <a:ext cx="20844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419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s-419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8157066-4CE7-402D-902A-0591FEE4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03" y="1603506"/>
                <a:ext cx="208448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D418177-619F-4546-8CED-B1E7A128A71C}"/>
                  </a:ext>
                </a:extLst>
              </p:cNvPr>
              <p:cNvSpPr txBox="1"/>
              <p:nvPr/>
            </p:nvSpPr>
            <p:spPr>
              <a:xfrm>
                <a:off x="8596703" y="2240538"/>
                <a:ext cx="232929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𝑖𝑏𝑖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D418177-619F-4546-8CED-B1E7A128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03" y="2240538"/>
                <a:ext cx="232929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9341665-6D4E-41E6-8DD2-8BA84467D713}"/>
                  </a:ext>
                </a:extLst>
              </p:cNvPr>
              <p:cNvSpPr txBox="1"/>
              <p:nvPr/>
            </p:nvSpPr>
            <p:spPr>
              <a:xfrm>
                <a:off x="8578293" y="2901532"/>
                <a:ext cx="24301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9341665-6D4E-41E6-8DD2-8BA84467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93" y="2901532"/>
                <a:ext cx="243015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71CC70-CDBA-439D-83E4-D51A47BE2C39}"/>
                  </a:ext>
                </a:extLst>
              </p:cNvPr>
              <p:cNvSpPr txBox="1"/>
              <p:nvPr/>
            </p:nvSpPr>
            <p:spPr>
              <a:xfrm>
                <a:off x="8578293" y="3562526"/>
                <a:ext cx="2004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71CC70-CDBA-439D-83E4-D51A47BE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93" y="3562526"/>
                <a:ext cx="2004267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6572278-7DC4-429A-8227-C9F13F902625}"/>
                  </a:ext>
                </a:extLst>
              </p:cNvPr>
              <p:cNvSpPr txBox="1"/>
              <p:nvPr/>
            </p:nvSpPr>
            <p:spPr>
              <a:xfrm>
                <a:off x="8578293" y="4199558"/>
                <a:ext cx="23873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419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𝑎𝑖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6572278-7DC4-429A-8227-C9F13F902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93" y="4199558"/>
                <a:ext cx="238738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29C8ED6-19B4-4D76-8148-B4FB12B89577}"/>
                  </a:ext>
                </a:extLst>
              </p:cNvPr>
              <p:cNvSpPr txBox="1"/>
              <p:nvPr/>
            </p:nvSpPr>
            <p:spPr>
              <a:xfrm>
                <a:off x="4795352" y="3979621"/>
                <a:ext cx="2318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29C8ED6-19B4-4D76-8148-B4FB12B8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52" y="3979621"/>
                <a:ext cx="231863" cy="369332"/>
              </a:xfrm>
              <a:prstGeom prst="rect">
                <a:avLst/>
              </a:prstGeom>
              <a:blipFill>
                <a:blip r:embed="rId7"/>
                <a:stretch>
                  <a:fillRect l="-23684" r="-157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7250808-4C9A-4852-99D0-9B19DA07921D}"/>
                  </a:ext>
                </a:extLst>
              </p:cNvPr>
              <p:cNvSpPr txBox="1"/>
              <p:nvPr/>
            </p:nvSpPr>
            <p:spPr>
              <a:xfrm>
                <a:off x="3378700" y="3119581"/>
                <a:ext cx="3209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7250808-4C9A-4852-99D0-9B19DA07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700" y="3119581"/>
                <a:ext cx="320904" cy="369332"/>
              </a:xfrm>
              <a:prstGeom prst="rect">
                <a:avLst/>
              </a:prstGeom>
              <a:blipFill>
                <a:blip r:embed="rId8"/>
                <a:stretch>
                  <a:fillRect l="-26415" r="-22642" b="-8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7BB01028-8E9B-46DA-AC34-BC6E81A156C5}"/>
              </a:ext>
            </a:extLst>
          </p:cNvPr>
          <p:cNvGrpSpPr/>
          <p:nvPr/>
        </p:nvGrpSpPr>
        <p:grpSpPr>
          <a:xfrm>
            <a:off x="909363" y="2415413"/>
            <a:ext cx="2799826" cy="1940427"/>
            <a:chOff x="846409" y="1795508"/>
            <a:chExt cx="2994100" cy="206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3E38231-DAF7-417B-8B35-7D4E1AC0AFEB}"/>
                    </a:ext>
                  </a:extLst>
                </p:cNvPr>
                <p:cNvSpPr txBox="1"/>
                <p:nvPr/>
              </p:nvSpPr>
              <p:spPr>
                <a:xfrm>
                  <a:off x="846409" y="1795508"/>
                  <a:ext cx="20644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𝑖𝑧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3E38231-DAF7-417B-8B35-7D4E1AC0A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09" y="1795508"/>
                  <a:ext cx="2064476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31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AD51D024-69BC-4C0D-B86F-B7D2034D259C}"/>
                    </a:ext>
                  </a:extLst>
                </p:cNvPr>
                <p:cNvSpPr txBox="1"/>
                <p:nvPr/>
              </p:nvSpPr>
              <p:spPr>
                <a:xfrm>
                  <a:off x="2836266" y="3495050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AD51D024-69BC-4C0D-B86F-B7D2034D2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266" y="3495050"/>
                  <a:ext cx="35612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545" r="-49091" b="-1403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F3DE9BB6-FF28-4789-B572-A6D44D7035F6}"/>
                    </a:ext>
                  </a:extLst>
                </p:cNvPr>
                <p:cNvSpPr txBox="1"/>
                <p:nvPr/>
              </p:nvSpPr>
              <p:spPr>
                <a:xfrm>
                  <a:off x="3492530" y="2061028"/>
                  <a:ext cx="3479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F3DE9BB6-FF28-4789-B572-A6D44D703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530" y="2061028"/>
                  <a:ext cx="3479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4528" r="-24528" b="-140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82FF2AB-1504-4142-B25B-8FE48E51A678}"/>
              </a:ext>
            </a:extLst>
          </p:cNvPr>
          <p:cNvGrpSpPr/>
          <p:nvPr/>
        </p:nvGrpSpPr>
        <p:grpSpPr>
          <a:xfrm>
            <a:off x="1030264" y="1478280"/>
            <a:ext cx="5874651" cy="5220715"/>
            <a:chOff x="1039789" y="1402080"/>
            <a:chExt cx="5874651" cy="5220715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EBBD3C3C-9A7A-46B7-A001-4D60C61A8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4028" y="3223855"/>
              <a:ext cx="1195917" cy="7388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ED3647F-E801-49BE-9BA2-5F785A1F4B01}"/>
                    </a:ext>
                  </a:extLst>
                </p:cNvPr>
                <p:cNvSpPr txBox="1"/>
                <p:nvPr/>
              </p:nvSpPr>
              <p:spPr>
                <a:xfrm>
                  <a:off x="4785777" y="2954883"/>
                  <a:ext cx="212866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𝑏𝑖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ED3647F-E801-49BE-9BA2-5F785A1F4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777" y="2954883"/>
                  <a:ext cx="2128663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9385BB9-CE81-4F51-A9A0-F6568354A352}"/>
                </a:ext>
              </a:extLst>
            </p:cNvPr>
            <p:cNvGrpSpPr/>
            <p:nvPr/>
          </p:nvGrpSpPr>
          <p:grpSpPr>
            <a:xfrm>
              <a:off x="1039789" y="1402080"/>
              <a:ext cx="5818211" cy="5220715"/>
              <a:chOff x="2929506" y="645850"/>
              <a:chExt cx="6221924" cy="5566299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123B68FB-34C0-46A9-9BBA-B2E1900029A9}"/>
                  </a:ext>
                </a:extLst>
              </p:cNvPr>
              <p:cNvGrpSpPr/>
              <p:nvPr/>
            </p:nvGrpSpPr>
            <p:grpSpPr>
              <a:xfrm>
                <a:off x="2929506" y="645850"/>
                <a:ext cx="5940174" cy="5566299"/>
                <a:chOff x="2444874" y="737646"/>
                <a:chExt cx="5940174" cy="5566299"/>
              </a:xfrm>
            </p:grpSpPr>
            <p:cxnSp>
              <p:nvCxnSpPr>
                <p:cNvPr id="9" name="Conector recto de flecha 8">
                  <a:extLst>
                    <a:ext uri="{FF2B5EF4-FFF2-40B4-BE49-F238E27FC236}">
                      <a16:creationId xmlns:a16="http://schemas.microsoft.com/office/drawing/2014/main" id="{3147F5E1-01CA-4B7E-91AC-76E0A1A09AB9}"/>
                    </a:ext>
                  </a:extLst>
                </p:cNvPr>
                <p:cNvCxnSpPr/>
                <p:nvPr/>
              </p:nvCxnSpPr>
              <p:spPr>
                <a:xfrm>
                  <a:off x="5344890" y="737646"/>
                  <a:ext cx="0" cy="5566299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de flecha 9">
                  <a:extLst>
                    <a:ext uri="{FF2B5EF4-FFF2-40B4-BE49-F238E27FC236}">
                      <a16:creationId xmlns:a16="http://schemas.microsoft.com/office/drawing/2014/main" id="{E08B44AD-853D-4EEE-A438-1EAABF2A0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4874" y="3456432"/>
                  <a:ext cx="5940174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9F8D09C-BA5B-49BF-BFEB-798C1E425D56}"/>
                  </a:ext>
                </a:extLst>
              </p:cNvPr>
              <p:cNvSpPr txBox="1"/>
              <p:nvPr/>
            </p:nvSpPr>
            <p:spPr>
              <a:xfrm>
                <a:off x="5864730" y="645850"/>
                <a:ext cx="563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 err="1"/>
                  <a:t>Im</a:t>
                </a:r>
                <a:endParaRPr lang="es-CL" sz="2400" dirty="0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61A4B7B-53E7-4CD4-8FF0-21CD32F72C39}"/>
                  </a:ext>
                </a:extLst>
              </p:cNvPr>
              <p:cNvSpPr txBox="1"/>
              <p:nvPr/>
            </p:nvSpPr>
            <p:spPr>
              <a:xfrm>
                <a:off x="8489206" y="3399813"/>
                <a:ext cx="662224" cy="55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800" dirty="0"/>
                  <a:t>Re</a:t>
                </a:r>
                <a:endParaRPr lang="es-CL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976B4B7-B57E-4146-840F-64EC6D4E0B50}"/>
                  </a:ext>
                </a:extLst>
              </p:cNvPr>
              <p:cNvSpPr txBox="1"/>
              <p:nvPr/>
            </p:nvSpPr>
            <p:spPr>
              <a:xfrm>
                <a:off x="900112" y="225936"/>
                <a:ext cx="103917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40504050005020304" pitchFamily="18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6000" dirty="0"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976B4B7-B57E-4146-840F-64EC6D4E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2" y="225936"/>
                <a:ext cx="10391775" cy="1015663"/>
              </a:xfrm>
              <a:prstGeom prst="rect">
                <a:avLst/>
              </a:prstGeom>
              <a:blipFill>
                <a:blip r:embed="rId13"/>
                <a:stretch>
                  <a:fillRect t="-17964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27D3226D-CC60-49A0-9DF3-3162054C026C}"/>
              </a:ext>
            </a:extLst>
          </p:cNvPr>
          <p:cNvGrpSpPr/>
          <p:nvPr/>
        </p:nvGrpSpPr>
        <p:grpSpPr>
          <a:xfrm>
            <a:off x="4549220" y="5056304"/>
            <a:ext cx="7101035" cy="1429382"/>
            <a:chOff x="4549220" y="5056304"/>
            <a:chExt cx="7101035" cy="1429382"/>
          </a:xfrm>
        </p:grpSpPr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4C08ABBF-B9B4-40EB-8205-1A8EFB5D1CE7}"/>
                </a:ext>
              </a:extLst>
            </p:cNvPr>
            <p:cNvGrpSpPr/>
            <p:nvPr/>
          </p:nvGrpSpPr>
          <p:grpSpPr>
            <a:xfrm>
              <a:off x="4658997" y="5088847"/>
              <a:ext cx="6853224" cy="1231107"/>
              <a:chOff x="4658997" y="5088847"/>
              <a:chExt cx="6853224" cy="12311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4706E24E-3363-494F-ABC2-39CDE0EA825A}"/>
                      </a:ext>
                    </a:extLst>
                  </p:cNvPr>
                  <p:cNvSpPr txBox="1"/>
                  <p:nvPr/>
                </p:nvSpPr>
                <p:spPr>
                  <a:xfrm>
                    <a:off x="4658997" y="5396624"/>
                    <a:ext cx="2222275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oMath>
                      </m:oMathPara>
                    </a14:m>
                    <a:endParaRPr lang="es-CL" sz="4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4706E24E-3363-494F-ABC2-39CDE0EA82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8997" y="5396624"/>
                    <a:ext cx="2222275" cy="92333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3FEB4C13-4214-4BF2-B446-E2AD5CC09576}"/>
                      </a:ext>
                    </a:extLst>
                  </p:cNvPr>
                  <p:cNvSpPr txBox="1"/>
                  <p:nvPr/>
                </p:nvSpPr>
                <p:spPr>
                  <a:xfrm>
                    <a:off x="8716327" y="5374837"/>
                    <a:ext cx="2795894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</m:oMath>
                      </m:oMathPara>
                    </a14:m>
                    <a:endParaRPr lang="es-CL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3FEB4C13-4214-4BF2-B446-E2AD5CC09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6327" y="5374837"/>
                    <a:ext cx="2795894" cy="92333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4162B56B-A2D3-42CB-859F-9F12F66AD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0875" y="5858289"/>
                <a:ext cx="1577418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>
                    <a:extLst>
                      <a:ext uri="{FF2B5EF4-FFF2-40B4-BE49-F238E27FC236}">
                        <a16:creationId xmlns:a16="http://schemas.microsoft.com/office/drawing/2014/main" id="{3B829139-7B96-431F-AF30-531832694A5F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781" y="5088847"/>
                    <a:ext cx="293606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s-CL" sz="4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>
                    <a:extLst>
                      <a:ext uri="{FF2B5EF4-FFF2-40B4-BE49-F238E27FC236}">
                        <a16:creationId xmlns:a16="http://schemas.microsoft.com/office/drawing/2014/main" id="{3B829139-7B96-431F-AF30-531832694A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781" y="5088847"/>
                    <a:ext cx="293606" cy="61555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3BE59F9-5100-4B37-A0E4-D7A5C46F6E65}"/>
                </a:ext>
              </a:extLst>
            </p:cNvPr>
            <p:cNvSpPr/>
            <p:nvPr/>
          </p:nvSpPr>
          <p:spPr>
            <a:xfrm>
              <a:off x="4549220" y="5056304"/>
              <a:ext cx="7101035" cy="142938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0170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2295271-3F1C-4286-A305-18D0A91C8EAA}"/>
                  </a:ext>
                </a:extLst>
              </p:cNvPr>
              <p:cNvSpPr txBox="1"/>
              <p:nvPr/>
            </p:nvSpPr>
            <p:spPr>
              <a:xfrm>
                <a:off x="1500512" y="3429000"/>
                <a:ext cx="9749592" cy="115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419" sz="4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419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419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419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s-419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419" sz="4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419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419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419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s-419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2295271-3F1C-4286-A305-18D0A91C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12" y="3429000"/>
                <a:ext cx="9749592" cy="1159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088F609-B397-4562-A195-0B6E25FC98FD}"/>
                  </a:ext>
                </a:extLst>
              </p:cNvPr>
              <p:cNvSpPr txBox="1"/>
              <p:nvPr/>
            </p:nvSpPr>
            <p:spPr>
              <a:xfrm>
                <a:off x="2856872" y="1231925"/>
                <a:ext cx="281282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088F609-B397-4562-A195-0B6E25FC9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72" y="1231925"/>
                <a:ext cx="281282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4E8D8CC-C865-47F7-902C-47CDEDD3B764}"/>
                  </a:ext>
                </a:extLst>
              </p:cNvPr>
              <p:cNvSpPr txBox="1"/>
              <p:nvPr/>
            </p:nvSpPr>
            <p:spPr>
              <a:xfrm>
                <a:off x="2733152" y="2304678"/>
                <a:ext cx="306026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4E8D8CC-C865-47F7-902C-47CDEDD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152" y="2304678"/>
                <a:ext cx="306026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7B125C6-BBEE-45E9-9BF2-9B11BCB8831D}"/>
                  </a:ext>
                </a:extLst>
              </p:cNvPr>
              <p:cNvSpPr txBox="1"/>
              <p:nvPr/>
            </p:nvSpPr>
            <p:spPr>
              <a:xfrm>
                <a:off x="5580052" y="4826898"/>
                <a:ext cx="4244111" cy="1454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7B125C6-BBEE-45E9-9BF2-9B11BCB8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52" y="4826898"/>
                <a:ext cx="4244111" cy="1454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E07E748-C09D-4018-93A8-146B754154C1}"/>
                  </a:ext>
                </a:extLst>
              </p:cNvPr>
              <p:cNvSpPr txBox="1"/>
              <p:nvPr/>
            </p:nvSpPr>
            <p:spPr>
              <a:xfrm>
                <a:off x="6646852" y="1465730"/>
                <a:ext cx="3654718" cy="1454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4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r>
                                    <a:rPr lang="es-419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419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E07E748-C09D-4018-93A8-146B75415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852" y="1465730"/>
                <a:ext cx="3654718" cy="1454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70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E39F83B-17AC-4465-B67E-FCA3900447D2}"/>
              </a:ext>
            </a:extLst>
          </p:cNvPr>
          <p:cNvGrpSpPr/>
          <p:nvPr/>
        </p:nvGrpSpPr>
        <p:grpSpPr>
          <a:xfrm>
            <a:off x="2295980" y="2588270"/>
            <a:ext cx="2880000" cy="2880000"/>
            <a:chOff x="3526602" y="1629000"/>
            <a:chExt cx="3600000" cy="360000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978DE99-5099-4A37-84C0-0E4A3E2A06F8}"/>
                </a:ext>
              </a:extLst>
            </p:cNvPr>
            <p:cNvSpPr/>
            <p:nvPr/>
          </p:nvSpPr>
          <p:spPr>
            <a:xfrm>
              <a:off x="3526602" y="1629000"/>
              <a:ext cx="3600000" cy="36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FB20A50C-DABA-4733-A51A-D809954CA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03" y="2521070"/>
              <a:ext cx="1494895" cy="92119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7D412A3-1E7F-4C29-9BC1-4980DD984897}"/>
                  </a:ext>
                </a:extLst>
              </p:cNvPr>
              <p:cNvSpPr txBox="1"/>
              <p:nvPr/>
            </p:nvSpPr>
            <p:spPr>
              <a:xfrm>
                <a:off x="4795352" y="3979621"/>
                <a:ext cx="2318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7D412A3-1E7F-4C29-9BC1-4980DD98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52" y="3979621"/>
                <a:ext cx="231863" cy="369332"/>
              </a:xfrm>
              <a:prstGeom prst="rect">
                <a:avLst/>
              </a:prstGeom>
              <a:blipFill>
                <a:blip r:embed="rId2"/>
                <a:stretch>
                  <a:fillRect l="-23684" r="-157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099B3A7-609D-46F2-BA4E-1C67B465170D}"/>
                  </a:ext>
                </a:extLst>
              </p:cNvPr>
              <p:cNvSpPr txBox="1"/>
              <p:nvPr/>
            </p:nvSpPr>
            <p:spPr>
              <a:xfrm>
                <a:off x="3409353" y="3119306"/>
                <a:ext cx="3209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099B3A7-609D-46F2-BA4E-1C67B465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353" y="3119306"/>
                <a:ext cx="320904" cy="369332"/>
              </a:xfrm>
              <a:prstGeom prst="rect">
                <a:avLst/>
              </a:prstGeom>
              <a:blipFill>
                <a:blip r:embed="rId3"/>
                <a:stretch>
                  <a:fillRect l="-11321" r="-7547" b="-8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766F0E4F-6350-4F4C-A347-D810FAAC7757}"/>
              </a:ext>
            </a:extLst>
          </p:cNvPr>
          <p:cNvGrpSpPr/>
          <p:nvPr/>
        </p:nvGrpSpPr>
        <p:grpSpPr>
          <a:xfrm>
            <a:off x="909363" y="2415413"/>
            <a:ext cx="2790241" cy="1940427"/>
            <a:chOff x="846409" y="1795508"/>
            <a:chExt cx="2983850" cy="206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DF202E3F-EF39-4DC4-AD96-0A4FC7CF9036}"/>
                    </a:ext>
                  </a:extLst>
                </p:cNvPr>
                <p:cNvSpPr txBox="1"/>
                <p:nvPr/>
              </p:nvSpPr>
              <p:spPr>
                <a:xfrm>
                  <a:off x="846409" y="1795508"/>
                  <a:ext cx="2137579" cy="4594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419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s-419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=(−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DF202E3F-EF39-4DC4-AD96-0A4FC7CF9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09" y="1795508"/>
                  <a:ext cx="2137579" cy="4594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AB9879E-BF49-42E3-9868-FA0D70500C90}"/>
                    </a:ext>
                  </a:extLst>
                </p:cNvPr>
                <p:cNvSpPr txBox="1"/>
                <p:nvPr/>
              </p:nvSpPr>
              <p:spPr>
                <a:xfrm>
                  <a:off x="2836266" y="3495050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AB9879E-BF49-42E3-9868-FA0D70500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266" y="3495050"/>
                  <a:ext cx="35612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545" r="-49091" b="-1403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ED18E5FF-6C97-43A1-B806-1030D30A38AB}"/>
                    </a:ext>
                  </a:extLst>
                </p:cNvPr>
                <p:cNvSpPr txBox="1"/>
                <p:nvPr/>
              </p:nvSpPr>
              <p:spPr>
                <a:xfrm>
                  <a:off x="3565101" y="2060359"/>
                  <a:ext cx="265158" cy="393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ED18E5FF-6C97-43A1-B806-1030D30A3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101" y="2060359"/>
                  <a:ext cx="265158" cy="393780"/>
                </a:xfrm>
                <a:prstGeom prst="rect">
                  <a:avLst/>
                </a:prstGeom>
                <a:blipFill>
                  <a:blip r:embed="rId6"/>
                  <a:stretch>
                    <a:fillRect l="-14634" r="-146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CA49B0D-1442-4BD6-A9A1-D5F5DC502402}"/>
              </a:ext>
            </a:extLst>
          </p:cNvPr>
          <p:cNvGrpSpPr/>
          <p:nvPr/>
        </p:nvGrpSpPr>
        <p:grpSpPr>
          <a:xfrm>
            <a:off x="1030264" y="1478280"/>
            <a:ext cx="5874651" cy="5220715"/>
            <a:chOff x="1039789" y="1402080"/>
            <a:chExt cx="5874651" cy="5220715"/>
          </a:xfrm>
        </p:grpSpPr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B6B1567-3095-49BC-AF07-DCA91989B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4028" y="3223855"/>
              <a:ext cx="1195917" cy="7388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F9118C3-DF5C-4A10-A832-7C0F0091B87C}"/>
                    </a:ext>
                  </a:extLst>
                </p:cNvPr>
                <p:cNvSpPr txBox="1"/>
                <p:nvPr/>
              </p:nvSpPr>
              <p:spPr>
                <a:xfrm>
                  <a:off x="4785777" y="2954883"/>
                  <a:ext cx="212866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F9118C3-DF5C-4A10-A832-7C0F0091B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777" y="2954883"/>
                  <a:ext cx="2128663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2BB58F77-27DA-445F-B7CD-6CB6CC9EAE54}"/>
                </a:ext>
              </a:extLst>
            </p:cNvPr>
            <p:cNvGrpSpPr/>
            <p:nvPr/>
          </p:nvGrpSpPr>
          <p:grpSpPr>
            <a:xfrm>
              <a:off x="1039789" y="1402080"/>
              <a:ext cx="5818211" cy="5220715"/>
              <a:chOff x="2929506" y="645850"/>
              <a:chExt cx="6221924" cy="5566299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986A4F07-794A-4E7E-B835-A08B24BC4E44}"/>
                  </a:ext>
                </a:extLst>
              </p:cNvPr>
              <p:cNvGrpSpPr/>
              <p:nvPr/>
            </p:nvGrpSpPr>
            <p:grpSpPr>
              <a:xfrm>
                <a:off x="2929506" y="645850"/>
                <a:ext cx="5940174" cy="5566299"/>
                <a:chOff x="2444874" y="737646"/>
                <a:chExt cx="5940174" cy="5566299"/>
              </a:xfrm>
            </p:grpSpPr>
            <p:cxnSp>
              <p:nvCxnSpPr>
                <p:cNvPr id="23" name="Conector recto de flecha 22">
                  <a:extLst>
                    <a:ext uri="{FF2B5EF4-FFF2-40B4-BE49-F238E27FC236}">
                      <a16:creationId xmlns:a16="http://schemas.microsoft.com/office/drawing/2014/main" id="{DC995BA3-0BE4-4B48-92E1-56BC8003EA67}"/>
                    </a:ext>
                  </a:extLst>
                </p:cNvPr>
                <p:cNvCxnSpPr/>
                <p:nvPr/>
              </p:nvCxnSpPr>
              <p:spPr>
                <a:xfrm>
                  <a:off x="5344890" y="737646"/>
                  <a:ext cx="0" cy="5566299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de flecha 23">
                  <a:extLst>
                    <a:ext uri="{FF2B5EF4-FFF2-40B4-BE49-F238E27FC236}">
                      <a16:creationId xmlns:a16="http://schemas.microsoft.com/office/drawing/2014/main" id="{B6FE4DB1-D4B3-4798-9699-7DC898831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4874" y="3456432"/>
                  <a:ext cx="5940174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42709C83-8526-44F8-8421-52A083E3556C}"/>
                      </a:ext>
                    </a:extLst>
                  </p:cNvPr>
                  <p:cNvSpPr txBox="1"/>
                  <p:nvPr/>
                </p:nvSpPr>
                <p:spPr>
                  <a:xfrm>
                    <a:off x="5864730" y="645850"/>
                    <a:ext cx="563500" cy="492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s-CL" sz="2400" dirty="0"/>
                  </a:p>
                </p:txBody>
              </p:sp>
            </mc:Choice>
            <mc:Fallback xmlns="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42709C83-8526-44F8-8421-52A083E355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4730" y="645850"/>
                    <a:ext cx="563500" cy="4922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4CFFD4C0-B212-4BD9-B0AE-D605A4F8C032}"/>
                      </a:ext>
                    </a:extLst>
                  </p:cNvPr>
                  <p:cNvSpPr txBox="1"/>
                  <p:nvPr/>
                </p:nvSpPr>
                <p:spPr>
                  <a:xfrm>
                    <a:off x="8489206" y="3399813"/>
                    <a:ext cx="662224" cy="492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sz="2400" i="1" dirty="0"/>
                  </a:p>
                </p:txBody>
              </p:sp>
            </mc:Choice>
            <mc:Fallback xmlns=""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4CFFD4C0-B212-4BD9-B0AE-D605A4F8C0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9206" y="3399813"/>
                    <a:ext cx="662224" cy="4922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E106443-D354-45F5-8446-A127D07F4FDD}"/>
              </a:ext>
            </a:extLst>
          </p:cNvPr>
          <p:cNvSpPr txBox="1"/>
          <p:nvPr/>
        </p:nvSpPr>
        <p:spPr>
          <a:xfrm>
            <a:off x="33337" y="208159"/>
            <a:ext cx="12125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000" dirty="0">
                <a:latin typeface="Amasis MT Pro" panose="02040504050005020304" pitchFamily="18" charset="0"/>
              </a:rPr>
              <a:t>ROTACIÓN ANTIHORARIA EN 90°</a:t>
            </a:r>
            <a:endParaRPr lang="es-CL" sz="6000" dirty="0">
              <a:latin typeface="Amasis MT Pro" panose="02040504050005020304" pitchFamily="18" charset="0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54C3ADD-90DA-4FD2-8CDA-29C29F1C97FA}"/>
              </a:ext>
            </a:extLst>
          </p:cNvPr>
          <p:cNvGrpSpPr/>
          <p:nvPr/>
        </p:nvGrpSpPr>
        <p:grpSpPr>
          <a:xfrm>
            <a:off x="4549220" y="5056304"/>
            <a:ext cx="7101035" cy="1429382"/>
            <a:chOff x="4549220" y="5056304"/>
            <a:chExt cx="7101035" cy="1429382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12194DA6-5863-4D13-9D81-4A3B5FF1FC54}"/>
                </a:ext>
              </a:extLst>
            </p:cNvPr>
            <p:cNvGrpSpPr/>
            <p:nvPr/>
          </p:nvGrpSpPr>
          <p:grpSpPr>
            <a:xfrm>
              <a:off x="4915980" y="5067060"/>
              <a:ext cx="6352777" cy="1231107"/>
              <a:chOff x="4915980" y="5067060"/>
              <a:chExt cx="6352777" cy="12311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>
                    <a:extLst>
                      <a:ext uri="{FF2B5EF4-FFF2-40B4-BE49-F238E27FC236}">
                        <a16:creationId xmlns:a16="http://schemas.microsoft.com/office/drawing/2014/main" id="{72B0253B-27FA-4684-AC99-D4EC52D0AB07}"/>
                      </a:ext>
                    </a:extLst>
                  </p:cNvPr>
                  <p:cNvSpPr txBox="1"/>
                  <p:nvPr/>
                </p:nvSpPr>
                <p:spPr>
                  <a:xfrm>
                    <a:off x="4915980" y="5374837"/>
                    <a:ext cx="1976951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CL" sz="4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uadroTexto 26">
                    <a:extLst>
                      <a:ext uri="{FF2B5EF4-FFF2-40B4-BE49-F238E27FC236}">
                        <a16:creationId xmlns:a16="http://schemas.microsoft.com/office/drawing/2014/main" id="{72B0253B-27FA-4684-AC99-D4EC52D0AB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5980" y="5374837"/>
                    <a:ext cx="1976951" cy="9233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843BDCA3-6270-49FC-AE4F-EEC95E6C5B38}"/>
                      </a:ext>
                    </a:extLst>
                  </p:cNvPr>
                  <p:cNvSpPr txBox="1"/>
                  <p:nvPr/>
                </p:nvSpPr>
                <p:spPr>
                  <a:xfrm>
                    <a:off x="8716327" y="5374837"/>
                    <a:ext cx="2552430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CL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843BDCA3-6270-49FC-AE4F-EEC95E6C5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6327" y="5374837"/>
                    <a:ext cx="2552430" cy="92333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C8A402B6-4FEF-4800-BB96-57B04F25B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0875" y="5858289"/>
                <a:ext cx="1577418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F9CD0C07-84FC-47CF-9724-CBCE9FABC0B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0875" y="5067060"/>
                    <a:ext cx="1643655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419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(90°)</m:t>
                          </m:r>
                        </m:oMath>
                      </m:oMathPara>
                    </a14:m>
                    <a:endParaRPr lang="es-CL" sz="4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F9CD0C07-84FC-47CF-9724-CBCE9FABC0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0875" y="5067060"/>
                    <a:ext cx="1643655" cy="6155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8F4E6819-6CFF-4FBB-9151-54AB28C3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5858289"/>
              <a:ext cx="1577418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042A6E07-5C8E-432A-94B5-737F71397481}"/>
                </a:ext>
              </a:extLst>
            </p:cNvPr>
            <p:cNvSpPr/>
            <p:nvPr/>
          </p:nvSpPr>
          <p:spPr>
            <a:xfrm>
              <a:off x="4549220" y="5056304"/>
              <a:ext cx="7101035" cy="142938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90E41426-4A69-4EC6-BDAE-A3ED25C1C1A2}"/>
              </a:ext>
            </a:extLst>
          </p:cNvPr>
          <p:cNvGrpSpPr/>
          <p:nvPr/>
        </p:nvGrpSpPr>
        <p:grpSpPr>
          <a:xfrm>
            <a:off x="3617595" y="3684926"/>
            <a:ext cx="339090" cy="217419"/>
            <a:chOff x="3617595" y="3684926"/>
            <a:chExt cx="339090" cy="217419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F403D47B-5404-4A1E-9727-7B798A0905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5240" y="3688079"/>
              <a:ext cx="131445" cy="2142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70257E2C-7000-403E-9E26-BAD8F3259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7595" y="3684926"/>
              <a:ext cx="207645" cy="125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048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BE97B44-ED86-48C9-84F5-D85E4242AC8C}"/>
              </a:ext>
            </a:extLst>
          </p:cNvPr>
          <p:cNvGrpSpPr/>
          <p:nvPr/>
        </p:nvGrpSpPr>
        <p:grpSpPr>
          <a:xfrm rot="16200000">
            <a:off x="2295980" y="2588270"/>
            <a:ext cx="2880000" cy="2880000"/>
            <a:chOff x="3526602" y="1629000"/>
            <a:chExt cx="3600000" cy="360000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F421CA4-AFE1-4E3C-83CE-89ACE23ADA02}"/>
                </a:ext>
              </a:extLst>
            </p:cNvPr>
            <p:cNvSpPr/>
            <p:nvPr/>
          </p:nvSpPr>
          <p:spPr>
            <a:xfrm>
              <a:off x="3526602" y="1629000"/>
              <a:ext cx="3600000" cy="36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AB78C3EF-7743-48F2-A923-EDE817D8B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03" y="2521070"/>
              <a:ext cx="1494895" cy="92119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E950CEB-2B45-454C-9F4E-F1F0C2285622}"/>
                  </a:ext>
                </a:extLst>
              </p:cNvPr>
              <p:cNvSpPr txBox="1"/>
              <p:nvPr/>
            </p:nvSpPr>
            <p:spPr>
              <a:xfrm>
                <a:off x="4795352" y="3979621"/>
                <a:ext cx="2318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E950CEB-2B45-454C-9F4E-F1F0C2285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52" y="3979621"/>
                <a:ext cx="231863" cy="369332"/>
              </a:xfrm>
              <a:prstGeom prst="rect">
                <a:avLst/>
              </a:prstGeom>
              <a:blipFill>
                <a:blip r:embed="rId2"/>
                <a:stretch>
                  <a:fillRect l="-23684" r="-157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DB19809-804E-41D2-B8B1-BEF15C2FF00B}"/>
                  </a:ext>
                </a:extLst>
              </p:cNvPr>
              <p:cNvSpPr txBox="1"/>
              <p:nvPr/>
            </p:nvSpPr>
            <p:spPr>
              <a:xfrm>
                <a:off x="3378700" y="3119581"/>
                <a:ext cx="3209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DB19809-804E-41D2-B8B1-BEF15C2F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700" y="3119581"/>
                <a:ext cx="320904" cy="369332"/>
              </a:xfrm>
              <a:prstGeom prst="rect">
                <a:avLst/>
              </a:prstGeom>
              <a:blipFill>
                <a:blip r:embed="rId3"/>
                <a:stretch>
                  <a:fillRect l="-26415" r="-22642" b="-8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28125725-8B67-42BC-9DED-933B396B59FB}"/>
              </a:ext>
            </a:extLst>
          </p:cNvPr>
          <p:cNvGrpSpPr/>
          <p:nvPr/>
        </p:nvGrpSpPr>
        <p:grpSpPr>
          <a:xfrm>
            <a:off x="909363" y="2415413"/>
            <a:ext cx="2799826" cy="1940427"/>
            <a:chOff x="846409" y="1795508"/>
            <a:chExt cx="2994100" cy="206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7EA5FA8D-9045-43D8-A716-B7EC0A81514E}"/>
                    </a:ext>
                  </a:extLst>
                </p:cNvPr>
                <p:cNvSpPr txBox="1"/>
                <p:nvPr/>
              </p:nvSpPr>
              <p:spPr>
                <a:xfrm>
                  <a:off x="846409" y="1795508"/>
                  <a:ext cx="20644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𝑖𝑧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7EA5FA8D-9045-43D8-A716-B7EC0A815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09" y="1795508"/>
                  <a:ext cx="2064476" cy="430887"/>
                </a:xfrm>
                <a:prstGeom prst="rect">
                  <a:avLst/>
                </a:prstGeom>
                <a:blipFill>
                  <a:blip r:embed="rId4"/>
                  <a:stretch>
                    <a:fillRect r="-31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0DD036A-A42A-4139-A14D-631A8B063E41}"/>
                    </a:ext>
                  </a:extLst>
                </p:cNvPr>
                <p:cNvSpPr txBox="1"/>
                <p:nvPr/>
              </p:nvSpPr>
              <p:spPr>
                <a:xfrm>
                  <a:off x="2836266" y="3495050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0DD036A-A42A-4139-A14D-631A8B063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266" y="3495050"/>
                  <a:ext cx="35612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545" r="-49091" b="-14035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C96FE28D-28E8-479D-807B-DFC7430CAB03}"/>
                    </a:ext>
                  </a:extLst>
                </p:cNvPr>
                <p:cNvSpPr txBox="1"/>
                <p:nvPr/>
              </p:nvSpPr>
              <p:spPr>
                <a:xfrm>
                  <a:off x="3492530" y="2061028"/>
                  <a:ext cx="3479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C96FE28D-28E8-479D-807B-DFC7430C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530" y="2061028"/>
                  <a:ext cx="3479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528" r="-24528" b="-140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703D2B5-1B4B-4E28-928A-6D650E43F729}"/>
              </a:ext>
            </a:extLst>
          </p:cNvPr>
          <p:cNvGrpSpPr/>
          <p:nvPr/>
        </p:nvGrpSpPr>
        <p:grpSpPr>
          <a:xfrm>
            <a:off x="1030264" y="1478280"/>
            <a:ext cx="5874651" cy="5220715"/>
            <a:chOff x="1039789" y="1402080"/>
            <a:chExt cx="5874651" cy="5220715"/>
          </a:xfrm>
        </p:grpSpPr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52996A5-9BDE-40BE-A382-F1D4526BE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4028" y="3223855"/>
              <a:ext cx="1195917" cy="7388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0AA5FF4B-BB83-40BC-A2B1-D7D52A34CC95}"/>
                    </a:ext>
                  </a:extLst>
                </p:cNvPr>
                <p:cNvSpPr txBox="1"/>
                <p:nvPr/>
              </p:nvSpPr>
              <p:spPr>
                <a:xfrm>
                  <a:off x="4785777" y="2954883"/>
                  <a:ext cx="212866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𝑏𝑖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0AA5FF4B-BB83-40BC-A2B1-D7D52A34C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777" y="2954883"/>
                  <a:ext cx="2128663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EEC27BE-77AE-408E-A291-0DBC67E8EF5A}"/>
                </a:ext>
              </a:extLst>
            </p:cNvPr>
            <p:cNvGrpSpPr/>
            <p:nvPr/>
          </p:nvGrpSpPr>
          <p:grpSpPr>
            <a:xfrm>
              <a:off x="1039789" y="1402080"/>
              <a:ext cx="5818211" cy="5220715"/>
              <a:chOff x="2929506" y="645850"/>
              <a:chExt cx="6221924" cy="5566299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46D38A73-3167-4393-B96A-D40D98B00875}"/>
                  </a:ext>
                </a:extLst>
              </p:cNvPr>
              <p:cNvGrpSpPr/>
              <p:nvPr/>
            </p:nvGrpSpPr>
            <p:grpSpPr>
              <a:xfrm>
                <a:off x="2929506" y="645850"/>
                <a:ext cx="5940174" cy="5566299"/>
                <a:chOff x="2444874" y="737646"/>
                <a:chExt cx="5940174" cy="5566299"/>
              </a:xfrm>
            </p:grpSpPr>
            <p:cxnSp>
              <p:nvCxnSpPr>
                <p:cNvPr id="23" name="Conector recto de flecha 22">
                  <a:extLst>
                    <a:ext uri="{FF2B5EF4-FFF2-40B4-BE49-F238E27FC236}">
                      <a16:creationId xmlns:a16="http://schemas.microsoft.com/office/drawing/2014/main" id="{5C3BEE23-D493-4DE8-8BA8-622EEDA064FD}"/>
                    </a:ext>
                  </a:extLst>
                </p:cNvPr>
                <p:cNvCxnSpPr/>
                <p:nvPr/>
              </p:nvCxnSpPr>
              <p:spPr>
                <a:xfrm>
                  <a:off x="5344890" y="737646"/>
                  <a:ext cx="0" cy="5566299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de flecha 23">
                  <a:extLst>
                    <a:ext uri="{FF2B5EF4-FFF2-40B4-BE49-F238E27FC236}">
                      <a16:creationId xmlns:a16="http://schemas.microsoft.com/office/drawing/2014/main" id="{D250C26A-AC5A-47FD-81F1-F05E29434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4874" y="3456432"/>
                  <a:ext cx="5940174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233886BD-A4CA-4E17-B95D-0126482F1916}"/>
                  </a:ext>
                </a:extLst>
              </p:cNvPr>
              <p:cNvSpPr txBox="1"/>
              <p:nvPr/>
            </p:nvSpPr>
            <p:spPr>
              <a:xfrm>
                <a:off x="5864730" y="645850"/>
                <a:ext cx="563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400" dirty="0" err="1"/>
                  <a:t>Im</a:t>
                </a:r>
                <a:endParaRPr lang="es-CL" sz="2400" dirty="0"/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6CC8451-711E-47BD-83B9-BCDDB1C21E80}"/>
                  </a:ext>
                </a:extLst>
              </p:cNvPr>
              <p:cNvSpPr txBox="1"/>
              <p:nvPr/>
            </p:nvSpPr>
            <p:spPr>
              <a:xfrm>
                <a:off x="8489206" y="3399813"/>
                <a:ext cx="662224" cy="55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2800" dirty="0"/>
                  <a:t>Re</a:t>
                </a:r>
                <a:endParaRPr lang="es-CL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6020D42-032F-477A-8093-A15324093F45}"/>
                  </a:ext>
                </a:extLst>
              </p:cNvPr>
              <p:cNvSpPr txBox="1"/>
              <p:nvPr/>
            </p:nvSpPr>
            <p:spPr>
              <a:xfrm>
                <a:off x="900112" y="225936"/>
                <a:ext cx="103917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B0604020202020204" pitchFamily="18" charset="0"/>
                    <a:cs typeface="Vrinda" panose="020B0502040204020203" pitchFamily="34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60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6020D42-032F-477A-8093-A1532409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2" y="225936"/>
                <a:ext cx="10391775" cy="1015663"/>
              </a:xfrm>
              <a:prstGeom prst="rect">
                <a:avLst/>
              </a:prstGeom>
              <a:blipFill>
                <a:blip r:embed="rId8"/>
                <a:stretch>
                  <a:fillRect t="-19162" b="-3832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D7BC069-F28C-41E8-8695-7241A41D4EF8}"/>
                  </a:ext>
                </a:extLst>
              </p:cNvPr>
              <p:cNvSpPr txBox="1"/>
              <p:nvPr/>
            </p:nvSpPr>
            <p:spPr>
              <a:xfrm>
                <a:off x="7459093" y="1890122"/>
                <a:ext cx="4053128" cy="2308324"/>
              </a:xfrm>
              <a:prstGeom prst="rect">
                <a:avLst/>
              </a:prstGeom>
              <a:ln w="762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4800" dirty="0"/>
                  <a:t>Multiplicar </a:t>
                </a:r>
              </a:p>
              <a:p>
                <a:pPr algn="ctr"/>
                <a:r>
                  <a:rPr lang="es-419" sz="4800" dirty="0"/>
                  <a:t>por </a:t>
                </a:r>
                <a14:m>
                  <m:oMath xmlns:m="http://schemas.openxmlformats.org/officeDocument/2006/math">
                    <m:r>
                      <a:rPr lang="es-419" sz="4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4800" dirty="0"/>
              </a:p>
              <a:p>
                <a:pPr algn="ctr"/>
                <a:r>
                  <a:rPr lang="es-CL" sz="4800" dirty="0"/>
                  <a:t>es rotar en 90°</a:t>
                </a: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D7BC069-F28C-41E8-8695-7241A41D4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093" y="1890122"/>
                <a:ext cx="4053128" cy="2308324"/>
              </a:xfrm>
              <a:prstGeom prst="rect">
                <a:avLst/>
              </a:prstGeom>
              <a:blipFill>
                <a:blip r:embed="rId9"/>
                <a:stretch>
                  <a:fillRect l="-3102" t="-4082" r="-2806" b="-10969"/>
                </a:stretch>
              </a:blipFill>
              <a:ln w="76200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97B74CBD-AF05-45B1-9051-325B42835AA2}"/>
              </a:ext>
            </a:extLst>
          </p:cNvPr>
          <p:cNvGrpSpPr/>
          <p:nvPr/>
        </p:nvGrpSpPr>
        <p:grpSpPr>
          <a:xfrm>
            <a:off x="4549220" y="5056304"/>
            <a:ext cx="7101035" cy="1429382"/>
            <a:chOff x="4549220" y="5056304"/>
            <a:chExt cx="7101035" cy="1429382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710AEF13-2E13-47A8-8ADA-F4AC02E9FF49}"/>
                </a:ext>
              </a:extLst>
            </p:cNvPr>
            <p:cNvGrpSpPr/>
            <p:nvPr/>
          </p:nvGrpSpPr>
          <p:grpSpPr>
            <a:xfrm>
              <a:off x="4658997" y="5088847"/>
              <a:ext cx="6853224" cy="1231107"/>
              <a:chOff x="4658997" y="5088847"/>
              <a:chExt cx="6853224" cy="12311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143462F1-B33E-4226-816C-1E10FEB65158}"/>
                      </a:ext>
                    </a:extLst>
                  </p:cNvPr>
                  <p:cNvSpPr txBox="1"/>
                  <p:nvPr/>
                </p:nvSpPr>
                <p:spPr>
                  <a:xfrm>
                    <a:off x="4658997" y="5396624"/>
                    <a:ext cx="2222275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oMath>
                      </m:oMathPara>
                    </a14:m>
                    <a:endParaRPr lang="es-CL" sz="4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143462F1-B33E-4226-816C-1E10FEB651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8997" y="5396624"/>
                    <a:ext cx="2222275" cy="9233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0A7E3F72-F638-4637-A61C-82E21C5EA651}"/>
                      </a:ext>
                    </a:extLst>
                  </p:cNvPr>
                  <p:cNvSpPr txBox="1"/>
                  <p:nvPr/>
                </p:nvSpPr>
                <p:spPr>
                  <a:xfrm>
                    <a:off x="8716327" y="5374837"/>
                    <a:ext cx="2795894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6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</m:oMath>
                      </m:oMathPara>
                    </a14:m>
                    <a:endParaRPr lang="es-CL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0A7E3F72-F638-4637-A61C-82E21C5EA6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6327" y="5374837"/>
                    <a:ext cx="2795894" cy="92333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13C856E4-455C-4462-8ECF-132155708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0875" y="5858289"/>
                <a:ext cx="1577418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>
                    <a:extLst>
                      <a:ext uri="{FF2B5EF4-FFF2-40B4-BE49-F238E27FC236}">
                        <a16:creationId xmlns:a16="http://schemas.microsoft.com/office/drawing/2014/main" id="{EBB05658-F979-4921-8059-80E5926E32FD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781" y="5088847"/>
                    <a:ext cx="293606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s-CL" sz="4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>
                    <a:extLst>
                      <a:ext uri="{FF2B5EF4-FFF2-40B4-BE49-F238E27FC236}">
                        <a16:creationId xmlns:a16="http://schemas.microsoft.com/office/drawing/2014/main" id="{EBB05658-F979-4921-8059-80E5926E3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781" y="5088847"/>
                    <a:ext cx="293606" cy="6155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4F682A25-8326-4073-8892-6D43406AEFE6}"/>
                </a:ext>
              </a:extLst>
            </p:cNvPr>
            <p:cNvSpPr/>
            <p:nvPr/>
          </p:nvSpPr>
          <p:spPr>
            <a:xfrm>
              <a:off x="4549220" y="5056304"/>
              <a:ext cx="7101035" cy="142938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D1C77C50-4D67-45DD-A284-E849C3948F0E}"/>
              </a:ext>
            </a:extLst>
          </p:cNvPr>
          <p:cNvGrpSpPr/>
          <p:nvPr/>
        </p:nvGrpSpPr>
        <p:grpSpPr>
          <a:xfrm>
            <a:off x="3617595" y="3684926"/>
            <a:ext cx="339090" cy="217419"/>
            <a:chOff x="3617595" y="3684926"/>
            <a:chExt cx="339090" cy="217419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B1C302D-D858-49A3-8113-CF338C1BB9B8}"/>
                </a:ext>
              </a:extLst>
            </p:cNvPr>
            <p:cNvCxnSpPr>
              <a:cxnSpLocks/>
            </p:cNvCxnSpPr>
            <p:nvPr/>
          </p:nvCxnSpPr>
          <p:spPr>
            <a:xfrm>
              <a:off x="3825240" y="3688079"/>
              <a:ext cx="131445" cy="2142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CDB75AC-1182-4AB6-A4BD-AF7C1A9D9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7595" y="3684926"/>
              <a:ext cx="207645" cy="125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86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8F54F86D-21E1-4EEE-A9A0-2BD580130434}"/>
              </a:ext>
            </a:extLst>
          </p:cNvPr>
          <p:cNvGrpSpPr/>
          <p:nvPr/>
        </p:nvGrpSpPr>
        <p:grpSpPr>
          <a:xfrm>
            <a:off x="3725867" y="1224982"/>
            <a:ext cx="3848840" cy="2809799"/>
            <a:chOff x="3725867" y="1224982"/>
            <a:chExt cx="3848840" cy="2809799"/>
          </a:xfrm>
        </p:grpSpPr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4C1EFB31-FE1A-489E-929C-F0D24DACF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5867" y="1691640"/>
              <a:ext cx="1184350" cy="234314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6B0F3329-97FE-49BD-8CCA-3F9D028D5DDC}"/>
                    </a:ext>
                  </a:extLst>
                </p:cNvPr>
                <p:cNvSpPr txBox="1"/>
                <p:nvPr/>
              </p:nvSpPr>
              <p:spPr>
                <a:xfrm>
                  <a:off x="4223888" y="1224982"/>
                  <a:ext cx="33508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𝑎𝑧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𝑏𝑖𝑧</m:t>
                        </m:r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419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419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419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6B0F3329-97FE-49BD-8CCA-3F9D028D5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888" y="1224982"/>
                  <a:ext cx="3350819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C1EE019-9F00-41AC-86BE-8E3F0A17EAE0}"/>
              </a:ext>
            </a:extLst>
          </p:cNvPr>
          <p:cNvGrpSpPr/>
          <p:nvPr/>
        </p:nvGrpSpPr>
        <p:grpSpPr>
          <a:xfrm>
            <a:off x="2997712" y="3437568"/>
            <a:ext cx="748518" cy="623695"/>
            <a:chOff x="2997712" y="3437568"/>
            <a:chExt cx="748518" cy="623695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218FB584-93C6-4314-95C3-7A3E0FAE6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9137" y="3437568"/>
              <a:ext cx="597093" cy="59721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0892281D-2235-4588-97AB-2CC8216CB6EA}"/>
                    </a:ext>
                  </a:extLst>
                </p:cNvPr>
                <p:cNvSpPr txBox="1"/>
                <p:nvPr/>
              </p:nvSpPr>
              <p:spPr>
                <a:xfrm>
                  <a:off x="2997712" y="3630376"/>
                  <a:ext cx="4800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𝑏𝑖𝑧</m:t>
                        </m:r>
                      </m:oMath>
                    </m:oMathPara>
                  </a14:m>
                  <a:endParaRPr lang="es-CL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0892281D-2235-4588-97AB-2CC8216C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712" y="3630376"/>
                  <a:ext cx="480022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FEC007B7-9E6F-43AB-8F48-9F1CA6F4F6D2}"/>
              </a:ext>
            </a:extLst>
          </p:cNvPr>
          <p:cNvGrpSpPr/>
          <p:nvPr/>
        </p:nvGrpSpPr>
        <p:grpSpPr>
          <a:xfrm>
            <a:off x="3737993" y="2270003"/>
            <a:ext cx="2237401" cy="1751758"/>
            <a:chOff x="3758214" y="2314368"/>
            <a:chExt cx="2237401" cy="1751758"/>
          </a:xfrm>
        </p:grpSpPr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8B66972A-900C-465E-96E8-1B594DC28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8214" y="2320877"/>
              <a:ext cx="1770782" cy="17452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57BFF4CD-D30A-4A74-86E3-3170BB120579}"/>
                    </a:ext>
                  </a:extLst>
                </p:cNvPr>
                <p:cNvSpPr txBox="1"/>
                <p:nvPr/>
              </p:nvSpPr>
              <p:spPr>
                <a:xfrm>
                  <a:off x="5515593" y="2314368"/>
                  <a:ext cx="4800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𝑎𝑧</m:t>
                        </m:r>
                      </m:oMath>
                    </m:oMathPara>
                  </a14:m>
                  <a:endParaRPr lang="es-CL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57BFF4CD-D30A-4A74-86E3-3170BB12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593" y="2314368"/>
                  <a:ext cx="480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/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40504050005020304" pitchFamily="18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6000" dirty="0"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blipFill>
                <a:blip r:embed="rId5"/>
                <a:stretch>
                  <a:fillRect l="-1454" t="-17964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>
            <a:extLst>
              <a:ext uri="{FF2B5EF4-FFF2-40B4-BE49-F238E27FC236}">
                <a16:creationId xmlns:a16="http://schemas.microsoft.com/office/drawing/2014/main" id="{F538D3E3-585F-43AD-BBD1-DB1EB173EF22}"/>
              </a:ext>
            </a:extLst>
          </p:cNvPr>
          <p:cNvGrpSpPr/>
          <p:nvPr/>
        </p:nvGrpSpPr>
        <p:grpSpPr>
          <a:xfrm>
            <a:off x="1030264" y="1478280"/>
            <a:ext cx="6312552" cy="5220715"/>
            <a:chOff x="1030264" y="1478280"/>
            <a:chExt cx="6312552" cy="5220715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1E7205D0-42EF-4564-BDBD-17102C0E3BB4}"/>
                </a:ext>
              </a:extLst>
            </p:cNvPr>
            <p:cNvGrpSpPr/>
            <p:nvPr/>
          </p:nvGrpSpPr>
          <p:grpSpPr>
            <a:xfrm>
              <a:off x="1030264" y="1478280"/>
              <a:ext cx="5818211" cy="5220715"/>
              <a:chOff x="1030264" y="1478280"/>
              <a:chExt cx="5818211" cy="5220715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0E2C14D8-F2F4-4F7A-A9F4-D475AE8D1301}"/>
                  </a:ext>
                </a:extLst>
              </p:cNvPr>
              <p:cNvGrpSpPr/>
              <p:nvPr/>
            </p:nvGrpSpPr>
            <p:grpSpPr>
              <a:xfrm>
                <a:off x="1030264" y="1478280"/>
                <a:ext cx="5818211" cy="5220715"/>
                <a:chOff x="1039789" y="1402080"/>
                <a:chExt cx="5818211" cy="5220715"/>
              </a:xfrm>
            </p:grpSpPr>
            <p:cxnSp>
              <p:nvCxnSpPr>
                <p:cNvPr id="13" name="Conector recto de flecha 12">
                  <a:extLst>
                    <a:ext uri="{FF2B5EF4-FFF2-40B4-BE49-F238E27FC236}">
                      <a16:creationId xmlns:a16="http://schemas.microsoft.com/office/drawing/2014/main" id="{6F00C45A-4CBD-481D-AF6D-67DE8320F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5755" y="2995781"/>
                  <a:ext cx="955317" cy="9503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076BE4D3-E990-47EE-86E6-3DBC52A4CD77}"/>
                    </a:ext>
                  </a:extLst>
                </p:cNvPr>
                <p:cNvGrpSpPr/>
                <p:nvPr/>
              </p:nvGrpSpPr>
              <p:grpSpPr>
                <a:xfrm>
                  <a:off x="1039789" y="1402080"/>
                  <a:ext cx="5818211" cy="5220715"/>
                  <a:chOff x="2929506" y="645850"/>
                  <a:chExt cx="6221924" cy="5566299"/>
                </a:xfrm>
              </p:grpSpPr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404282D6-FAEA-41A9-8702-DBB86C0932BF}"/>
                      </a:ext>
                    </a:extLst>
                  </p:cNvPr>
                  <p:cNvGrpSpPr/>
                  <p:nvPr/>
                </p:nvGrpSpPr>
                <p:grpSpPr>
                  <a:xfrm>
                    <a:off x="2929506" y="645850"/>
                    <a:ext cx="5940174" cy="5566299"/>
                    <a:chOff x="2444874" y="737646"/>
                    <a:chExt cx="5940174" cy="5566299"/>
                  </a:xfrm>
                </p:grpSpPr>
                <p:cxnSp>
                  <p:nvCxnSpPr>
                    <p:cNvPr id="19" name="Conector recto de flecha 18">
                      <a:extLst>
                        <a:ext uri="{FF2B5EF4-FFF2-40B4-BE49-F238E27FC236}">
                          <a16:creationId xmlns:a16="http://schemas.microsoft.com/office/drawing/2014/main" id="{2294C10D-B496-4D2C-9FCD-8193AC08858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344890" y="737646"/>
                      <a:ext cx="0" cy="556629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5">
                          <a:lumMod val="50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ector recto de flecha 19">
                      <a:extLst>
                        <a:ext uri="{FF2B5EF4-FFF2-40B4-BE49-F238E27FC236}">
                          <a16:creationId xmlns:a16="http://schemas.microsoft.com/office/drawing/2014/main" id="{F330317B-7306-4DAC-B371-C2EF7287CA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4874" y="3456432"/>
                      <a:ext cx="594017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5">
                          <a:lumMod val="50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B6AA6531-24B3-4365-A511-EE49B34E6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864730" y="645850"/>
                    <a:ext cx="563500" cy="461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419" sz="2400" dirty="0" err="1"/>
                      <a:t>Im</a:t>
                    </a:r>
                    <a:endParaRPr lang="es-CL" sz="2400" dirty="0"/>
                  </a:p>
                </p:txBody>
              </p:sp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1F258C6D-37EC-498A-A698-52021CBEFE3F}"/>
                      </a:ext>
                    </a:extLst>
                  </p:cNvPr>
                  <p:cNvSpPr txBox="1"/>
                  <p:nvPr/>
                </p:nvSpPr>
                <p:spPr>
                  <a:xfrm>
                    <a:off x="8489206" y="3399813"/>
                    <a:ext cx="662224" cy="557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419" sz="2800" dirty="0"/>
                      <a:t>Re</a:t>
                    </a:r>
                    <a:endParaRPr lang="es-CL" sz="2400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3192D50B-E316-4C90-95AF-8B8C5C22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870" y="2995434"/>
                    <a:ext cx="5958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s-CL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3192D50B-E316-4C90-95AF-8B8C5C22D8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4870" y="2995434"/>
                    <a:ext cx="595848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A68627E9-E95A-43CA-9587-1E3E72AF61C4}"/>
                    </a:ext>
                  </a:extLst>
                </p:cNvPr>
                <p:cNvSpPr txBox="1"/>
                <p:nvPr/>
              </p:nvSpPr>
              <p:spPr>
                <a:xfrm>
                  <a:off x="5428542" y="2900657"/>
                  <a:ext cx="191427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𝑏𝑖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A68627E9-E95A-43CA-9587-1E3E72AF6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8542" y="2900657"/>
                  <a:ext cx="191427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D1A3FD71-CCF7-4BC6-A1C2-4053D12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111" y="3352800"/>
              <a:ext cx="1799153" cy="67547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B38192A-218B-43CC-BDF1-51FCFA3B623F}"/>
                  </a:ext>
                </a:extLst>
              </p:cNvPr>
              <p:cNvSpPr txBox="1"/>
              <p:nvPr/>
            </p:nvSpPr>
            <p:spPr>
              <a:xfrm>
                <a:off x="8075495" y="2462927"/>
                <a:ext cx="216290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419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r>
                        <a:rPr lang="es-419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B38192A-218B-43CC-BDF1-51FCFA3B6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95" y="2462927"/>
                <a:ext cx="216290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913A4EC-9D79-4C0E-8051-0A2F5354CA53}"/>
                  </a:ext>
                </a:extLst>
              </p:cNvPr>
              <p:cNvSpPr txBox="1"/>
              <p:nvPr/>
            </p:nvSpPr>
            <p:spPr>
              <a:xfrm>
                <a:off x="8075495" y="3222125"/>
                <a:ext cx="24911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𝑏𝑖𝑧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913A4EC-9D79-4C0E-8051-0A2F5354C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95" y="3222125"/>
                <a:ext cx="2491195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BF6A0FF-5A7E-4735-8AAC-17C69FAB070E}"/>
              </a:ext>
            </a:extLst>
          </p:cNvPr>
          <p:cNvCxnSpPr>
            <a:cxnSpLocks/>
          </p:cNvCxnSpPr>
          <p:nvPr/>
        </p:nvCxnSpPr>
        <p:spPr>
          <a:xfrm>
            <a:off x="3742110" y="4021761"/>
            <a:ext cx="1793608" cy="65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411053C8-40A1-4E83-9AD5-CCB530DFCD2C}"/>
              </a:ext>
            </a:extLst>
          </p:cNvPr>
          <p:cNvCxnSpPr>
            <a:cxnSpLocks/>
          </p:cNvCxnSpPr>
          <p:nvPr/>
        </p:nvCxnSpPr>
        <p:spPr>
          <a:xfrm flipV="1">
            <a:off x="5535718" y="3352799"/>
            <a:ext cx="0" cy="6754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F3F80C42-CDE4-4DD3-9B6F-990B17961AD6}"/>
                  </a:ext>
                </a:extLst>
              </p:cNvPr>
              <p:cNvSpPr txBox="1"/>
              <p:nvPr/>
            </p:nvSpPr>
            <p:spPr>
              <a:xfrm>
                <a:off x="4529205" y="3984504"/>
                <a:ext cx="480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F3F80C42-CDE4-4DD3-9B6F-990B17961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05" y="3984504"/>
                <a:ext cx="48002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651B44C-9AE4-4A2E-BF7B-828FA5455373}"/>
                  </a:ext>
                </a:extLst>
              </p:cNvPr>
              <p:cNvSpPr txBox="1"/>
              <p:nvPr/>
            </p:nvSpPr>
            <p:spPr>
              <a:xfrm>
                <a:off x="5550624" y="3514159"/>
                <a:ext cx="480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s-CL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651B44C-9AE4-4A2E-BF7B-828FA5455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4" y="3514159"/>
                <a:ext cx="48002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4B8D56C-E222-4FA8-92ED-A98A9211F0DC}"/>
              </a:ext>
            </a:extLst>
          </p:cNvPr>
          <p:cNvGrpSpPr/>
          <p:nvPr/>
        </p:nvGrpSpPr>
        <p:grpSpPr>
          <a:xfrm>
            <a:off x="5377791" y="3861582"/>
            <a:ext cx="147228" cy="166687"/>
            <a:chOff x="4037880" y="3882576"/>
            <a:chExt cx="147228" cy="16668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C9C2E35-C0F3-41ED-B408-718CD255CB10}"/>
                </a:ext>
              </a:extLst>
            </p:cNvPr>
            <p:cNvCxnSpPr>
              <a:cxnSpLocks/>
            </p:cNvCxnSpPr>
            <p:nvPr/>
          </p:nvCxnSpPr>
          <p:spPr>
            <a:xfrm>
              <a:off x="4037880" y="3893226"/>
              <a:ext cx="1472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420F2ECB-B6DD-41A0-BFA4-F386F1541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078" y="3882576"/>
              <a:ext cx="2625" cy="1666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4292DB74-30CF-4019-A7AB-9F5118F8B627}"/>
              </a:ext>
            </a:extLst>
          </p:cNvPr>
          <p:cNvGrpSpPr/>
          <p:nvPr/>
        </p:nvGrpSpPr>
        <p:grpSpPr>
          <a:xfrm>
            <a:off x="5197135" y="2153571"/>
            <a:ext cx="141045" cy="286959"/>
            <a:chOff x="3910514" y="3627078"/>
            <a:chExt cx="162257" cy="277414"/>
          </a:xfrm>
        </p:grpSpPr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690CD8C9-AC6B-49B0-9533-08B5B66A7696}"/>
                </a:ext>
              </a:extLst>
            </p:cNvPr>
            <p:cNvCxnSpPr>
              <a:cxnSpLocks/>
            </p:cNvCxnSpPr>
            <p:nvPr/>
          </p:nvCxnSpPr>
          <p:spPr>
            <a:xfrm>
              <a:off x="3910514" y="3759755"/>
              <a:ext cx="162257" cy="144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514E1950-BEBA-4F31-A6A2-198BBD603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514" y="3627078"/>
              <a:ext cx="162256" cy="136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3202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14388 -0.25347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8F54F86D-21E1-4EEE-A9A0-2BD580130434}"/>
              </a:ext>
            </a:extLst>
          </p:cNvPr>
          <p:cNvGrpSpPr/>
          <p:nvPr/>
        </p:nvGrpSpPr>
        <p:grpSpPr>
          <a:xfrm>
            <a:off x="3725867" y="1358435"/>
            <a:ext cx="1184350" cy="2676346"/>
            <a:chOff x="3725867" y="1358435"/>
            <a:chExt cx="1184350" cy="2676346"/>
          </a:xfrm>
        </p:grpSpPr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4C1EFB31-FE1A-489E-929C-F0D24DACF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5867" y="1691640"/>
              <a:ext cx="1184350" cy="234314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6B0F3329-97FE-49BD-8CCA-3F9D028D5DDC}"/>
                    </a:ext>
                  </a:extLst>
                </p:cNvPr>
                <p:cNvSpPr txBox="1"/>
                <p:nvPr/>
              </p:nvSpPr>
              <p:spPr>
                <a:xfrm>
                  <a:off x="4318042" y="1358435"/>
                  <a:ext cx="5269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𝑤𝑧</m:t>
                        </m:r>
                      </m:oMath>
                    </m:oMathPara>
                  </a14:m>
                  <a:endParaRPr lang="es-CL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6B0F3329-97FE-49BD-8CCA-3F9D028D5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042" y="1358435"/>
                  <a:ext cx="52693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C1EE019-9F00-41AC-86BE-8E3F0A17EAE0}"/>
              </a:ext>
            </a:extLst>
          </p:cNvPr>
          <p:cNvGrpSpPr/>
          <p:nvPr/>
        </p:nvGrpSpPr>
        <p:grpSpPr>
          <a:xfrm>
            <a:off x="4911682" y="1562662"/>
            <a:ext cx="765475" cy="738640"/>
            <a:chOff x="3149137" y="3296139"/>
            <a:chExt cx="765475" cy="738640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218FB584-93C6-4314-95C3-7A3E0FAE6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9137" y="3437568"/>
              <a:ext cx="597093" cy="59721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0892281D-2235-4588-97AB-2CC8216CB6EA}"/>
                    </a:ext>
                  </a:extLst>
                </p:cNvPr>
                <p:cNvSpPr txBox="1"/>
                <p:nvPr/>
              </p:nvSpPr>
              <p:spPr>
                <a:xfrm>
                  <a:off x="3434590" y="3296139"/>
                  <a:ext cx="4800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𝑏𝑖𝑧</m:t>
                        </m:r>
                      </m:oMath>
                    </m:oMathPara>
                  </a14:m>
                  <a:endParaRPr lang="es-CL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0892281D-2235-4588-97AB-2CC8216C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90" y="3296139"/>
                  <a:ext cx="480022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FEC007B7-9E6F-43AB-8F48-9F1CA6F4F6D2}"/>
              </a:ext>
            </a:extLst>
          </p:cNvPr>
          <p:cNvGrpSpPr/>
          <p:nvPr/>
        </p:nvGrpSpPr>
        <p:grpSpPr>
          <a:xfrm>
            <a:off x="3737993" y="2270003"/>
            <a:ext cx="2237401" cy="1751758"/>
            <a:chOff x="3758214" y="2314368"/>
            <a:chExt cx="2237401" cy="1751758"/>
          </a:xfrm>
        </p:grpSpPr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8B66972A-900C-465E-96E8-1B594DC28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8214" y="2320877"/>
              <a:ext cx="1770782" cy="17452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57BFF4CD-D30A-4A74-86E3-3170BB120579}"/>
                    </a:ext>
                  </a:extLst>
                </p:cNvPr>
                <p:cNvSpPr txBox="1"/>
                <p:nvPr/>
              </p:nvSpPr>
              <p:spPr>
                <a:xfrm>
                  <a:off x="5515593" y="2314368"/>
                  <a:ext cx="4800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𝑎𝑧</m:t>
                        </m:r>
                      </m:oMath>
                    </m:oMathPara>
                  </a14:m>
                  <a:endParaRPr lang="es-CL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57BFF4CD-D30A-4A74-86E3-3170BB12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593" y="2314368"/>
                  <a:ext cx="480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/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6000" dirty="0">
                    <a:latin typeface="Amasis MT Pro" panose="02040504050005020304" pitchFamily="18" charset="0"/>
                  </a:rPr>
                  <a:t>MULTIPLICACIÓN POR </a:t>
                </a:r>
                <a14:m>
                  <m:oMath xmlns:m="http://schemas.openxmlformats.org/officeDocument/2006/math"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60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s-CL" sz="6000" dirty="0"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A71660F-12A9-435E-808F-6B48494F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" y="264036"/>
                <a:ext cx="10901362" cy="1015663"/>
              </a:xfrm>
              <a:prstGeom prst="rect">
                <a:avLst/>
              </a:prstGeom>
              <a:blipFill>
                <a:blip r:embed="rId5"/>
                <a:stretch>
                  <a:fillRect l="-1454" t="-17964" b="-39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>
            <a:extLst>
              <a:ext uri="{FF2B5EF4-FFF2-40B4-BE49-F238E27FC236}">
                <a16:creationId xmlns:a16="http://schemas.microsoft.com/office/drawing/2014/main" id="{F538D3E3-585F-43AD-BBD1-DB1EB173EF22}"/>
              </a:ext>
            </a:extLst>
          </p:cNvPr>
          <p:cNvGrpSpPr/>
          <p:nvPr/>
        </p:nvGrpSpPr>
        <p:grpSpPr>
          <a:xfrm>
            <a:off x="1030264" y="1478280"/>
            <a:ext cx="5818211" cy="5220715"/>
            <a:chOff x="1030264" y="1478280"/>
            <a:chExt cx="5818211" cy="5220715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1E7205D0-42EF-4564-BDBD-17102C0E3BB4}"/>
                </a:ext>
              </a:extLst>
            </p:cNvPr>
            <p:cNvGrpSpPr/>
            <p:nvPr/>
          </p:nvGrpSpPr>
          <p:grpSpPr>
            <a:xfrm>
              <a:off x="1030264" y="1478280"/>
              <a:ext cx="5818211" cy="5220715"/>
              <a:chOff x="1030264" y="1478280"/>
              <a:chExt cx="5818211" cy="5220715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0E2C14D8-F2F4-4F7A-A9F4-D475AE8D1301}"/>
                  </a:ext>
                </a:extLst>
              </p:cNvPr>
              <p:cNvGrpSpPr/>
              <p:nvPr/>
            </p:nvGrpSpPr>
            <p:grpSpPr>
              <a:xfrm>
                <a:off x="1030264" y="1478280"/>
                <a:ext cx="5818211" cy="5220715"/>
                <a:chOff x="1039789" y="1402080"/>
                <a:chExt cx="5818211" cy="5220715"/>
              </a:xfrm>
            </p:grpSpPr>
            <p:cxnSp>
              <p:nvCxnSpPr>
                <p:cNvPr id="13" name="Conector recto de flecha 12">
                  <a:extLst>
                    <a:ext uri="{FF2B5EF4-FFF2-40B4-BE49-F238E27FC236}">
                      <a16:creationId xmlns:a16="http://schemas.microsoft.com/office/drawing/2014/main" id="{6F00C45A-4CBD-481D-AF6D-67DE8320F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5755" y="2995781"/>
                  <a:ext cx="955317" cy="9503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076BE4D3-E990-47EE-86E6-3DBC52A4CD77}"/>
                    </a:ext>
                  </a:extLst>
                </p:cNvPr>
                <p:cNvGrpSpPr/>
                <p:nvPr/>
              </p:nvGrpSpPr>
              <p:grpSpPr>
                <a:xfrm>
                  <a:off x="1039789" y="1402080"/>
                  <a:ext cx="5818211" cy="5220715"/>
                  <a:chOff x="2929506" y="645850"/>
                  <a:chExt cx="6221924" cy="5566299"/>
                </a:xfrm>
              </p:grpSpPr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404282D6-FAEA-41A9-8702-DBB86C0932BF}"/>
                      </a:ext>
                    </a:extLst>
                  </p:cNvPr>
                  <p:cNvGrpSpPr/>
                  <p:nvPr/>
                </p:nvGrpSpPr>
                <p:grpSpPr>
                  <a:xfrm>
                    <a:off x="2929506" y="645850"/>
                    <a:ext cx="5940174" cy="5566299"/>
                    <a:chOff x="2444874" y="737646"/>
                    <a:chExt cx="5940174" cy="5566299"/>
                  </a:xfrm>
                </p:grpSpPr>
                <p:cxnSp>
                  <p:nvCxnSpPr>
                    <p:cNvPr id="19" name="Conector recto de flecha 18">
                      <a:extLst>
                        <a:ext uri="{FF2B5EF4-FFF2-40B4-BE49-F238E27FC236}">
                          <a16:creationId xmlns:a16="http://schemas.microsoft.com/office/drawing/2014/main" id="{2294C10D-B496-4D2C-9FCD-8193AC08858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344890" y="737646"/>
                      <a:ext cx="0" cy="556629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5">
                          <a:lumMod val="50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ector recto de flecha 19">
                      <a:extLst>
                        <a:ext uri="{FF2B5EF4-FFF2-40B4-BE49-F238E27FC236}">
                          <a16:creationId xmlns:a16="http://schemas.microsoft.com/office/drawing/2014/main" id="{F330317B-7306-4DAC-B371-C2EF7287CA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4874" y="3456432"/>
                      <a:ext cx="594017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5">
                          <a:lumMod val="50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B6AA6531-24B3-4365-A511-EE49B34E6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864730" y="645850"/>
                    <a:ext cx="563500" cy="461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419" sz="2400" dirty="0" err="1"/>
                      <a:t>Im</a:t>
                    </a:r>
                    <a:endParaRPr lang="es-CL" sz="2400" dirty="0"/>
                  </a:p>
                </p:txBody>
              </p:sp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1F258C6D-37EC-498A-A698-52021CBEFE3F}"/>
                      </a:ext>
                    </a:extLst>
                  </p:cNvPr>
                  <p:cNvSpPr txBox="1"/>
                  <p:nvPr/>
                </p:nvSpPr>
                <p:spPr>
                  <a:xfrm>
                    <a:off x="8489206" y="3399813"/>
                    <a:ext cx="662224" cy="557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419" sz="2800" dirty="0"/>
                      <a:t>Re</a:t>
                    </a:r>
                    <a:endParaRPr lang="es-CL" sz="2400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3192D50B-E316-4C90-95AF-8B8C5C22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870" y="2995434"/>
                    <a:ext cx="5958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s-CL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3192D50B-E316-4C90-95AF-8B8C5C22D8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4870" y="2995434"/>
                    <a:ext cx="595848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A68627E9-E95A-43CA-9587-1E3E72AF61C4}"/>
                    </a:ext>
                  </a:extLst>
                </p:cNvPr>
                <p:cNvSpPr txBox="1"/>
                <p:nvPr/>
              </p:nvSpPr>
              <p:spPr>
                <a:xfrm>
                  <a:off x="5550624" y="2960981"/>
                  <a:ext cx="51184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A68627E9-E95A-43CA-9587-1E3E72AF6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624" y="2960981"/>
                  <a:ext cx="511847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D1A3FD71-CCF7-4BC6-A1C2-4053D12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111" y="3352800"/>
              <a:ext cx="1799153" cy="67547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BF6A0FF-5A7E-4735-8AAC-17C69FAB070E}"/>
              </a:ext>
            </a:extLst>
          </p:cNvPr>
          <p:cNvCxnSpPr>
            <a:cxnSpLocks/>
          </p:cNvCxnSpPr>
          <p:nvPr/>
        </p:nvCxnSpPr>
        <p:spPr>
          <a:xfrm>
            <a:off x="3742110" y="4021761"/>
            <a:ext cx="1793608" cy="65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411053C8-40A1-4E83-9AD5-CCB530DFCD2C}"/>
              </a:ext>
            </a:extLst>
          </p:cNvPr>
          <p:cNvCxnSpPr>
            <a:cxnSpLocks/>
          </p:cNvCxnSpPr>
          <p:nvPr/>
        </p:nvCxnSpPr>
        <p:spPr>
          <a:xfrm flipV="1">
            <a:off x="5535718" y="3352799"/>
            <a:ext cx="0" cy="6754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F3F80C42-CDE4-4DD3-9B6F-990B17961AD6}"/>
                  </a:ext>
                </a:extLst>
              </p:cNvPr>
              <p:cNvSpPr txBox="1"/>
              <p:nvPr/>
            </p:nvSpPr>
            <p:spPr>
              <a:xfrm>
                <a:off x="4529205" y="3984504"/>
                <a:ext cx="480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F3F80C42-CDE4-4DD3-9B6F-990B17961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05" y="3984504"/>
                <a:ext cx="48002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651B44C-9AE4-4A2E-BF7B-828FA5455373}"/>
                  </a:ext>
                </a:extLst>
              </p:cNvPr>
              <p:cNvSpPr txBox="1"/>
              <p:nvPr/>
            </p:nvSpPr>
            <p:spPr>
              <a:xfrm>
                <a:off x="5550624" y="3514159"/>
                <a:ext cx="480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s-CL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651B44C-9AE4-4A2E-BF7B-828FA5455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4" y="3514159"/>
                <a:ext cx="48002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4B8D56C-E222-4FA8-92ED-A98A9211F0DC}"/>
              </a:ext>
            </a:extLst>
          </p:cNvPr>
          <p:cNvGrpSpPr/>
          <p:nvPr/>
        </p:nvGrpSpPr>
        <p:grpSpPr>
          <a:xfrm>
            <a:off x="5377791" y="3861582"/>
            <a:ext cx="147228" cy="166687"/>
            <a:chOff x="4037880" y="3882576"/>
            <a:chExt cx="147228" cy="16668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C9C2E35-C0F3-41ED-B408-718CD255CB10}"/>
                </a:ext>
              </a:extLst>
            </p:cNvPr>
            <p:cNvCxnSpPr>
              <a:cxnSpLocks/>
            </p:cNvCxnSpPr>
            <p:nvPr/>
          </p:nvCxnSpPr>
          <p:spPr>
            <a:xfrm>
              <a:off x="4037880" y="3893226"/>
              <a:ext cx="1472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420F2ECB-B6DD-41A0-BFA4-F386F1541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078" y="3882576"/>
              <a:ext cx="2625" cy="1666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4292DB74-30CF-4019-A7AB-9F5118F8B627}"/>
              </a:ext>
            </a:extLst>
          </p:cNvPr>
          <p:cNvGrpSpPr/>
          <p:nvPr/>
        </p:nvGrpSpPr>
        <p:grpSpPr>
          <a:xfrm>
            <a:off x="5197135" y="2153571"/>
            <a:ext cx="141045" cy="286959"/>
            <a:chOff x="3910514" y="3627078"/>
            <a:chExt cx="162257" cy="277414"/>
          </a:xfrm>
        </p:grpSpPr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690CD8C9-AC6B-49B0-9533-08B5B66A7696}"/>
                </a:ext>
              </a:extLst>
            </p:cNvPr>
            <p:cNvCxnSpPr>
              <a:cxnSpLocks/>
            </p:cNvCxnSpPr>
            <p:nvPr/>
          </p:nvCxnSpPr>
          <p:spPr>
            <a:xfrm>
              <a:off x="3910514" y="3759755"/>
              <a:ext cx="162257" cy="144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514E1950-BEBA-4F31-A6A2-198BBD603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514" y="3627078"/>
              <a:ext cx="162256" cy="136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36AA0B5-C2EE-4A22-9930-130571AA8EBB}"/>
              </a:ext>
            </a:extLst>
          </p:cNvPr>
          <p:cNvGrpSpPr/>
          <p:nvPr/>
        </p:nvGrpSpPr>
        <p:grpSpPr>
          <a:xfrm>
            <a:off x="5910432" y="1704091"/>
            <a:ext cx="5492061" cy="2308324"/>
            <a:chOff x="5910432" y="1704091"/>
            <a:chExt cx="5492061" cy="2308324"/>
          </a:xfrm>
        </p:grpSpPr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EA93F352-4838-421A-B7B5-8A27508991E1}"/>
                </a:ext>
              </a:extLst>
            </p:cNvPr>
            <p:cNvSpPr/>
            <p:nvPr/>
          </p:nvSpPr>
          <p:spPr>
            <a:xfrm flipH="1">
              <a:off x="5910432" y="2084839"/>
              <a:ext cx="619256" cy="18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Flecha: a la derecha 42">
              <a:extLst>
                <a:ext uri="{FF2B5EF4-FFF2-40B4-BE49-F238E27FC236}">
                  <a16:creationId xmlns:a16="http://schemas.microsoft.com/office/drawing/2014/main" id="{E238F22B-8440-42AC-A83B-E25FC6CA5AE2}"/>
                </a:ext>
              </a:extLst>
            </p:cNvPr>
            <p:cNvSpPr/>
            <p:nvPr/>
          </p:nvSpPr>
          <p:spPr>
            <a:xfrm flipH="1">
              <a:off x="6133073" y="3599386"/>
              <a:ext cx="619256" cy="185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13FCEE42-D809-40FD-8FE2-208741AC8816}"/>
                </a:ext>
              </a:extLst>
            </p:cNvPr>
            <p:cNvSpPr txBox="1"/>
            <p:nvPr/>
          </p:nvSpPr>
          <p:spPr>
            <a:xfrm>
              <a:off x="7349365" y="1704091"/>
              <a:ext cx="4053128" cy="2308324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419" sz="4800" dirty="0"/>
                <a:t>Estos dos triángulos son </a:t>
              </a:r>
              <a:r>
                <a:rPr lang="es-419" sz="4800" u="sng" dirty="0">
                  <a:solidFill>
                    <a:srgbClr val="C00000"/>
                  </a:solidFill>
                </a:rPr>
                <a:t>semejantes</a:t>
              </a:r>
              <a:endParaRPr lang="es-CL" sz="4800" u="sn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8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86EBA5ED-FEEB-4061-BEEC-795EE21BE9D7}"/>
              </a:ext>
            </a:extLst>
          </p:cNvPr>
          <p:cNvGrpSpPr/>
          <p:nvPr/>
        </p:nvGrpSpPr>
        <p:grpSpPr>
          <a:xfrm>
            <a:off x="1030264" y="1478280"/>
            <a:ext cx="6130066" cy="5220715"/>
            <a:chOff x="1030264" y="1478280"/>
            <a:chExt cx="6130066" cy="5220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D7D412A3-1E7F-4C29-9BC1-4980DD984897}"/>
                    </a:ext>
                  </a:extLst>
                </p:cNvPr>
                <p:cNvSpPr txBox="1"/>
                <p:nvPr/>
              </p:nvSpPr>
              <p:spPr>
                <a:xfrm>
                  <a:off x="5092220" y="4061263"/>
                  <a:ext cx="23186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CL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D7D412A3-1E7F-4C29-9BC1-4980DD98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220" y="4061263"/>
                  <a:ext cx="23186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1053" r="-1842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2099B3A7-609D-46F2-BA4E-1C67B465170D}"/>
                    </a:ext>
                  </a:extLst>
                </p:cNvPr>
                <p:cNvSpPr txBox="1"/>
                <p:nvPr/>
              </p:nvSpPr>
              <p:spPr>
                <a:xfrm>
                  <a:off x="3380677" y="2640327"/>
                  <a:ext cx="32090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𝑏𝑖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2099B3A7-609D-46F2-BA4E-1C67B4651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77" y="2640327"/>
                  <a:ext cx="32090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923" r="-25000" b="-655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CA49B0D-1442-4BD6-A9A1-D5F5DC502402}"/>
                </a:ext>
              </a:extLst>
            </p:cNvPr>
            <p:cNvGrpSpPr/>
            <p:nvPr/>
          </p:nvGrpSpPr>
          <p:grpSpPr>
            <a:xfrm>
              <a:off x="1030264" y="1478280"/>
              <a:ext cx="6130066" cy="5220715"/>
              <a:chOff x="1039789" y="1402080"/>
              <a:chExt cx="6130066" cy="5220715"/>
            </a:xfrm>
          </p:grpSpPr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7B6B1567-3095-49BC-AF07-DCA91989B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4028" y="2753530"/>
                <a:ext cx="1473649" cy="120915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3F9118C3-DF5C-4A10-A832-7C0F0091B87C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192" y="2317906"/>
                    <a:ext cx="2128663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</m:oMath>
                      </m:oMathPara>
                    </a14:m>
                    <a:endParaRPr lang="es-CL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3F9118C3-DF5C-4A10-A832-7C0F0091B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192" y="2317906"/>
                    <a:ext cx="212866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2BB58F77-27DA-445F-B7CD-6CB6CC9EAE54}"/>
                  </a:ext>
                </a:extLst>
              </p:cNvPr>
              <p:cNvGrpSpPr/>
              <p:nvPr/>
            </p:nvGrpSpPr>
            <p:grpSpPr>
              <a:xfrm>
                <a:off x="1039789" y="1402080"/>
                <a:ext cx="5818211" cy="5220715"/>
                <a:chOff x="2929506" y="645850"/>
                <a:chExt cx="6221924" cy="5566299"/>
              </a:xfrm>
            </p:grpSpPr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986A4F07-794A-4E7E-B835-A08B24BC4E44}"/>
                    </a:ext>
                  </a:extLst>
                </p:cNvPr>
                <p:cNvGrpSpPr/>
                <p:nvPr/>
              </p:nvGrpSpPr>
              <p:grpSpPr>
                <a:xfrm>
                  <a:off x="2929506" y="645850"/>
                  <a:ext cx="5940174" cy="5566299"/>
                  <a:chOff x="2444874" y="737646"/>
                  <a:chExt cx="5940174" cy="5566299"/>
                </a:xfrm>
              </p:grpSpPr>
              <p:cxnSp>
                <p:nvCxnSpPr>
                  <p:cNvPr id="23" name="Conector recto de flecha 22">
                    <a:extLst>
                      <a:ext uri="{FF2B5EF4-FFF2-40B4-BE49-F238E27FC236}">
                        <a16:creationId xmlns:a16="http://schemas.microsoft.com/office/drawing/2014/main" id="{DC995BA3-0BE4-4B48-92E1-56BC8003EA67}"/>
                      </a:ext>
                    </a:extLst>
                  </p:cNvPr>
                  <p:cNvCxnSpPr/>
                  <p:nvPr/>
                </p:nvCxnSpPr>
                <p:spPr>
                  <a:xfrm>
                    <a:off x="5344890" y="737646"/>
                    <a:ext cx="0" cy="5566299"/>
                  </a:xfrm>
                  <a:prstGeom prst="straightConnector1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ector recto de flecha 23">
                    <a:extLst>
                      <a:ext uri="{FF2B5EF4-FFF2-40B4-BE49-F238E27FC236}">
                        <a16:creationId xmlns:a16="http://schemas.microsoft.com/office/drawing/2014/main" id="{B6FE4DB1-D4B3-4798-9699-7DC898831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4874" y="3456432"/>
                    <a:ext cx="5940174" cy="0"/>
                  </a:xfrm>
                  <a:prstGeom prst="straightConnector1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42709C83-8526-44F8-8421-52A083E3556C}"/>
                    </a:ext>
                  </a:extLst>
                </p:cNvPr>
                <p:cNvSpPr txBox="1"/>
                <p:nvPr/>
              </p:nvSpPr>
              <p:spPr>
                <a:xfrm>
                  <a:off x="5864730" y="645850"/>
                  <a:ext cx="563500" cy="492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419" sz="2400" dirty="0" err="1"/>
                    <a:t>Im</a:t>
                  </a:r>
                  <a:endParaRPr lang="es-CL" sz="2400" dirty="0"/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CFFD4C0-B212-4BD9-B0AE-D605A4F8C032}"/>
                    </a:ext>
                  </a:extLst>
                </p:cNvPr>
                <p:cNvSpPr txBox="1"/>
                <p:nvPr/>
              </p:nvSpPr>
              <p:spPr>
                <a:xfrm>
                  <a:off x="8489206" y="3399813"/>
                  <a:ext cx="662224" cy="492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419" sz="2400" dirty="0"/>
                    <a:t>Re</a:t>
                  </a:r>
                  <a:endParaRPr lang="es-CL" sz="2400" dirty="0"/>
                </a:p>
              </p:txBody>
            </p:sp>
          </p:grpSp>
        </p:grp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E106443-D354-45F5-8446-A127D07F4FDD}"/>
              </a:ext>
            </a:extLst>
          </p:cNvPr>
          <p:cNvSpPr txBox="1"/>
          <p:nvPr/>
        </p:nvSpPr>
        <p:spPr>
          <a:xfrm>
            <a:off x="33337" y="89287"/>
            <a:ext cx="12125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000" dirty="0">
                <a:latin typeface="Amasis MT Pro" panose="02040504050005020304" pitchFamily="18" charset="0"/>
              </a:rPr>
              <a:t>MÓDULO Y ARGUMENTO</a:t>
            </a:r>
            <a:endParaRPr lang="es-CL" sz="6000" dirty="0">
              <a:latin typeface="Amasis MT Pro" panose="020405040500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329B7AC-8E91-4117-A915-BA764EC8293B}"/>
                  </a:ext>
                </a:extLst>
              </p:cNvPr>
              <p:cNvSpPr txBox="1"/>
              <p:nvPr/>
            </p:nvSpPr>
            <p:spPr>
              <a:xfrm>
                <a:off x="7763257" y="2295144"/>
                <a:ext cx="3858768" cy="119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3200" dirty="0"/>
                  <a:t>Módulo: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419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419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419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419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419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419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419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419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329B7AC-8E91-4117-A915-BA764EC82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57" y="2295144"/>
                <a:ext cx="3858768" cy="1194814"/>
              </a:xfrm>
              <a:prstGeom prst="rect">
                <a:avLst/>
              </a:prstGeom>
              <a:blipFill>
                <a:blip r:embed="rId5"/>
                <a:stretch>
                  <a:fillRect l="-4107" t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C2E063A-B07D-4F31-B9E0-5D8E0DCA1637}"/>
                  </a:ext>
                </a:extLst>
              </p:cNvPr>
              <p:cNvSpPr txBox="1"/>
              <p:nvPr/>
            </p:nvSpPr>
            <p:spPr>
              <a:xfrm>
                <a:off x="7763256" y="3845819"/>
                <a:ext cx="3858766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200" dirty="0"/>
                  <a:t>Argumento: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3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s-419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L" sz="3200" dirty="0">
                  <a:solidFill>
                    <a:srgbClr val="7030A0"/>
                  </a:solidFill>
                </a:endParaRPr>
              </a:p>
              <a:p>
                <a:endParaRPr lang="es-CL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C2E063A-B07D-4F31-B9E0-5D8E0DCA1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56" y="3845819"/>
                <a:ext cx="3858766" cy="1354217"/>
              </a:xfrm>
              <a:prstGeom prst="rect">
                <a:avLst/>
              </a:prstGeom>
              <a:blipFill>
                <a:blip r:embed="rId6"/>
                <a:stretch>
                  <a:fillRect l="-4114" t="-58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45B8BE4-B583-4F05-A7EF-3F4EA48253B8}"/>
                  </a:ext>
                </a:extLst>
              </p:cNvPr>
              <p:cNvSpPr txBox="1"/>
              <p:nvPr/>
            </p:nvSpPr>
            <p:spPr>
              <a:xfrm>
                <a:off x="4091189" y="2784775"/>
                <a:ext cx="627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419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419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45B8BE4-B583-4F05-A7EF-3F4EA4825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189" y="2784775"/>
                <a:ext cx="6270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D1A3381F-DFA5-45E3-9B71-7C1C01F8122D}"/>
              </a:ext>
            </a:extLst>
          </p:cNvPr>
          <p:cNvGrpSpPr/>
          <p:nvPr/>
        </p:nvGrpSpPr>
        <p:grpSpPr>
          <a:xfrm>
            <a:off x="2842111" y="3128270"/>
            <a:ext cx="1800000" cy="1800000"/>
            <a:chOff x="2842111" y="3128270"/>
            <a:chExt cx="1800000" cy="1800000"/>
          </a:xfrm>
        </p:grpSpPr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4A6B563E-BC61-4686-9BB0-CC0921359FD5}"/>
                </a:ext>
              </a:extLst>
            </p:cNvPr>
            <p:cNvSpPr/>
            <p:nvPr/>
          </p:nvSpPr>
          <p:spPr>
            <a:xfrm>
              <a:off x="2842111" y="3128270"/>
              <a:ext cx="1800000" cy="1800000"/>
            </a:xfrm>
            <a:prstGeom prst="arc">
              <a:avLst>
                <a:gd name="adj1" fmla="val 19222549"/>
                <a:gd name="adj2" fmla="val 10436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1DE93FE1-8BF6-41EB-B256-D105777FF58D}"/>
                    </a:ext>
                  </a:extLst>
                </p:cNvPr>
                <p:cNvSpPr txBox="1"/>
                <p:nvPr/>
              </p:nvSpPr>
              <p:spPr>
                <a:xfrm>
                  <a:off x="4220412" y="3575003"/>
                  <a:ext cx="3318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CL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1DE93FE1-8BF6-41EB-B256-D105777FF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412" y="3575003"/>
                  <a:ext cx="331859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48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863</Words>
  <Application>Microsoft Office PowerPoint</Application>
  <PresentationFormat>Panorámica</PresentationFormat>
  <Paragraphs>239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Amasis MT Pro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IGNACIO MANRÍQUEZ NOVOA (Alumno)</dc:creator>
  <cp:lastModifiedBy>FRANCISCO IGNACIO MANRÍQUEZ NOVOA (Alumno)</cp:lastModifiedBy>
  <cp:revision>78</cp:revision>
  <dcterms:created xsi:type="dcterms:W3CDTF">2021-07-15T00:44:31Z</dcterms:created>
  <dcterms:modified xsi:type="dcterms:W3CDTF">2021-09-12T21:56:18Z</dcterms:modified>
</cp:coreProperties>
</file>