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322" r:id="rId7"/>
    <p:sldId id="256" r:id="rId8"/>
    <p:sldId id="269" r:id="rId9"/>
    <p:sldId id="257" r:id="rId10"/>
    <p:sldId id="260" r:id="rId11"/>
    <p:sldId id="261" r:id="rId12"/>
    <p:sldId id="268" r:id="rId13"/>
    <p:sldId id="262" r:id="rId14"/>
    <p:sldId id="283" r:id="rId15"/>
    <p:sldId id="300" r:id="rId16"/>
    <p:sldId id="301" r:id="rId17"/>
    <p:sldId id="302" r:id="rId18"/>
    <p:sldId id="303" r:id="rId19"/>
    <p:sldId id="304" r:id="rId20"/>
    <p:sldId id="307" r:id="rId21"/>
    <p:sldId id="270" r:id="rId22"/>
    <p:sldId id="309" r:id="rId23"/>
    <p:sldId id="311" r:id="rId24"/>
    <p:sldId id="312" r:id="rId25"/>
    <p:sldId id="313" r:id="rId26"/>
    <p:sldId id="314" r:id="rId27"/>
    <p:sldId id="317" r:id="rId28"/>
    <p:sldId id="318" r:id="rId29"/>
    <p:sldId id="320" r:id="rId30"/>
    <p:sldId id="321" r:id="rId31"/>
    <p:sldId id="282" r:id="rId32"/>
    <p:sldId id="308" r:id="rId33"/>
    <p:sldId id="278" r:id="rId34"/>
    <p:sldId id="279" r:id="rId35"/>
    <p:sldId id="286" r:id="rId36"/>
    <p:sldId id="288" r:id="rId37"/>
    <p:sldId id="287" r:id="rId38"/>
    <p:sldId id="289" r:id="rId39"/>
    <p:sldId id="291" r:id="rId40"/>
    <p:sldId id="294" r:id="rId41"/>
    <p:sldId id="295" r:id="rId42"/>
    <p:sldId id="280" r:id="rId43"/>
    <p:sldId id="281" r:id="rId44"/>
    <p:sldId id="292" r:id="rId45"/>
    <p:sldId id="293" r:id="rId46"/>
    <p:sldId id="296" r:id="rId47"/>
    <p:sldId id="297" r:id="rId48"/>
    <p:sldId id="298" r:id="rId49"/>
    <p:sldId id="299" r:id="rId50"/>
    <p:sldId id="284" r:id="rId51"/>
    <p:sldId id="285" r:id="rId52"/>
    <p:sldId id="273" r:id="rId53"/>
    <p:sldId id="274" r:id="rId54"/>
    <p:sldId id="275" r:id="rId55"/>
    <p:sldId id="276" r:id="rId56"/>
    <p:sldId id="277" r:id="rId57"/>
    <p:sldId id="258" r:id="rId58"/>
    <p:sldId id="263" r:id="rId59"/>
    <p:sldId id="264" r:id="rId60"/>
    <p:sldId id="265" r:id="rId61"/>
    <p:sldId id="266" r:id="rId62"/>
    <p:sldId id="267" r:id="rId63"/>
    <p:sldId id="259" r:id="rId6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444"/>
    <a:srgbClr val="BBFFFF"/>
    <a:srgbClr val="BFFFFF"/>
    <a:srgbClr val="BBBBFF"/>
    <a:srgbClr val="443311"/>
    <a:srgbClr val="886622"/>
    <a:srgbClr val="FFBB99"/>
    <a:srgbClr val="FFEEBB"/>
    <a:srgbClr val="FF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microsoft.com/office/2016/11/relationships/changesInfo" Target="changesInfos/changesInfo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A840CD06-0638-4036-A6E5-11BDC95BF49C}"/>
    <pc:docChg chg="undo custSel addSld modSld">
      <pc:chgData name="FRANCISCO IGNACIO MANRÍQUEZ NOVOA (Alumno)" userId="132ae158-1741-43ed-b364-15b0cb43b83a" providerId="ADAL" clId="{A840CD06-0638-4036-A6E5-11BDC95BF49C}" dt="2021-11-25T19:52:01.815" v="200"/>
      <pc:docMkLst>
        <pc:docMk/>
      </pc:docMkLst>
      <pc:sldChg chg="setBg">
        <pc:chgData name="FRANCISCO IGNACIO MANRÍQUEZ NOVOA (Alumno)" userId="132ae158-1741-43ed-b364-15b0cb43b83a" providerId="ADAL" clId="{A840CD06-0638-4036-A6E5-11BDC95BF49C}" dt="2021-11-25T19:52:01.815" v="200"/>
        <pc:sldMkLst>
          <pc:docMk/>
          <pc:sldMk cId="2673577835" sldId="269"/>
        </pc:sldMkLst>
      </pc:sldChg>
      <pc:sldChg chg="addSp delSp modSp add mod setBg delAnim modAnim">
        <pc:chgData name="FRANCISCO IGNACIO MANRÍQUEZ NOVOA (Alumno)" userId="132ae158-1741-43ed-b364-15b0cb43b83a" providerId="ADAL" clId="{A840CD06-0638-4036-A6E5-11BDC95BF49C}" dt="2021-11-20T02:23:11.665" v="199"/>
        <pc:sldMkLst>
          <pc:docMk/>
          <pc:sldMk cId="2363829318" sldId="322"/>
        </pc:sldMkLst>
        <pc:spChg chg="add del mod">
          <ac:chgData name="FRANCISCO IGNACIO MANRÍQUEZ NOVOA (Alumno)" userId="132ae158-1741-43ed-b364-15b0cb43b83a" providerId="ADAL" clId="{A840CD06-0638-4036-A6E5-11BDC95BF49C}" dt="2021-11-20T02:18:22.287" v="3" actId="478"/>
          <ac:spMkLst>
            <pc:docMk/>
            <pc:sldMk cId="2363829318" sldId="322"/>
            <ac:spMk id="3" creationId="{C6430004-DD05-4355-B215-17E6D7C5C9A6}"/>
          </ac:spMkLst>
        </pc:spChg>
        <pc:spChg chg="del">
          <ac:chgData name="FRANCISCO IGNACIO MANRÍQUEZ NOVOA (Alumno)" userId="132ae158-1741-43ed-b364-15b0cb43b83a" providerId="ADAL" clId="{A840CD06-0638-4036-A6E5-11BDC95BF49C}" dt="2021-11-20T02:18:19.405" v="2" actId="478"/>
          <ac:spMkLst>
            <pc:docMk/>
            <pc:sldMk cId="2363829318" sldId="322"/>
            <ac:spMk id="4" creationId="{C44583AE-E313-418B-98BE-2E0EFF6264B0}"/>
          </ac:spMkLst>
        </pc:spChg>
        <pc:spChg chg="add mod">
          <ac:chgData name="FRANCISCO IGNACIO MANRÍQUEZ NOVOA (Alumno)" userId="132ae158-1741-43ed-b364-15b0cb43b83a" providerId="ADAL" clId="{A840CD06-0638-4036-A6E5-11BDC95BF49C}" dt="2021-11-20T02:22:59.911" v="195" actId="1076"/>
          <ac:spMkLst>
            <pc:docMk/>
            <pc:sldMk cId="2363829318" sldId="322"/>
            <ac:spMk id="5" creationId="{05310379-4B81-46EC-A6BB-FCF11A9146F8}"/>
          </ac:spMkLst>
        </pc:spChg>
        <pc:spChg chg="add mod">
          <ac:chgData name="FRANCISCO IGNACIO MANRÍQUEZ NOVOA (Alumno)" userId="132ae158-1741-43ed-b364-15b0cb43b83a" providerId="ADAL" clId="{A840CD06-0638-4036-A6E5-11BDC95BF49C}" dt="2021-11-20T02:22:59.911" v="195" actId="1076"/>
          <ac:spMkLst>
            <pc:docMk/>
            <pc:sldMk cId="2363829318" sldId="322"/>
            <ac:spMk id="6" creationId="{CFE8B1F2-5706-4A6E-B521-30825824B029}"/>
          </ac:spMkLst>
        </pc:spChg>
        <pc:spChg chg="add mod">
          <ac:chgData name="FRANCISCO IGNACIO MANRÍQUEZ NOVOA (Alumno)" userId="132ae158-1741-43ed-b364-15b0cb43b83a" providerId="ADAL" clId="{A840CD06-0638-4036-A6E5-11BDC95BF49C}" dt="2021-11-20T02:22:59.911" v="195" actId="1076"/>
          <ac:spMkLst>
            <pc:docMk/>
            <pc:sldMk cId="2363829318" sldId="322"/>
            <ac:spMk id="7" creationId="{A6D2D6CE-0458-43FB-8A85-CE451E35DA8C}"/>
          </ac:spMkLst>
        </pc:spChg>
        <pc:spChg chg="add mod">
          <ac:chgData name="FRANCISCO IGNACIO MANRÍQUEZ NOVOA (Alumno)" userId="132ae158-1741-43ed-b364-15b0cb43b83a" providerId="ADAL" clId="{A840CD06-0638-4036-A6E5-11BDC95BF49C}" dt="2021-11-20T02:22:59.911" v="195" actId="1076"/>
          <ac:spMkLst>
            <pc:docMk/>
            <pc:sldMk cId="2363829318" sldId="322"/>
            <ac:spMk id="8" creationId="{3694EF07-215A-417E-9EBC-7F0A1F10F3CB}"/>
          </ac:spMkLst>
        </pc:spChg>
        <pc:spChg chg="add del mod">
          <ac:chgData name="FRANCISCO IGNACIO MANRÍQUEZ NOVOA (Alumno)" userId="132ae158-1741-43ed-b364-15b0cb43b83a" providerId="ADAL" clId="{A840CD06-0638-4036-A6E5-11BDC95BF49C}" dt="2021-11-20T02:22:52.888" v="194" actId="478"/>
          <ac:spMkLst>
            <pc:docMk/>
            <pc:sldMk cId="2363829318" sldId="322"/>
            <ac:spMk id="9" creationId="{E4AC5307-C508-43F9-AE19-D2A66C674477}"/>
          </ac:spMkLst>
        </pc:spChg>
      </pc:sldChg>
    </pc:docChg>
  </pc:docChgLst>
  <pc:docChgLst>
    <pc:chgData name="FRANCISCO IGNACIO MANRÍQUEZ NOVOA (Alumno)" userId="132ae158-1741-43ed-b364-15b0cb43b83a" providerId="ADAL" clId="{185F14E9-FBCB-446F-AAFC-B7057E5D183B}"/>
    <pc:docChg chg="custSel modSld">
      <pc:chgData name="FRANCISCO IGNACIO MANRÍQUEZ NOVOA (Alumno)" userId="132ae158-1741-43ed-b364-15b0cb43b83a" providerId="ADAL" clId="{185F14E9-FBCB-446F-AAFC-B7057E5D183B}" dt="2022-02-11T02:55:06.449" v="0" actId="478"/>
      <pc:docMkLst>
        <pc:docMk/>
      </pc:docMkLst>
      <pc:sldChg chg="addSp delSp modSp mod delAnim">
        <pc:chgData name="FRANCISCO IGNACIO MANRÍQUEZ NOVOA (Alumno)" userId="132ae158-1741-43ed-b364-15b0cb43b83a" providerId="ADAL" clId="{185F14E9-FBCB-446F-AAFC-B7057E5D183B}" dt="2022-02-11T02:55:06.449" v="0" actId="478"/>
        <pc:sldMkLst>
          <pc:docMk/>
          <pc:sldMk cId="4282466298" sldId="256"/>
        </pc:sldMkLst>
        <pc:spChg chg="del">
          <ac:chgData name="FRANCISCO IGNACIO MANRÍQUEZ NOVOA (Alumno)" userId="132ae158-1741-43ed-b364-15b0cb43b83a" providerId="ADAL" clId="{185F14E9-FBCB-446F-AAFC-B7057E5D183B}" dt="2022-02-11T02:55:06.449" v="0" actId="478"/>
          <ac:spMkLst>
            <pc:docMk/>
            <pc:sldMk cId="4282466298" sldId="256"/>
            <ac:spMk id="2" creationId="{448320E3-8584-43A0-B2BB-7195A5FB0868}"/>
          </ac:spMkLst>
        </pc:spChg>
        <pc:spChg chg="del">
          <ac:chgData name="FRANCISCO IGNACIO MANRÍQUEZ NOVOA (Alumno)" userId="132ae158-1741-43ed-b364-15b0cb43b83a" providerId="ADAL" clId="{185F14E9-FBCB-446F-AAFC-B7057E5D183B}" dt="2022-02-11T02:55:06.449" v="0" actId="478"/>
          <ac:spMkLst>
            <pc:docMk/>
            <pc:sldMk cId="4282466298" sldId="256"/>
            <ac:spMk id="4" creationId="{36092A3C-7B58-4605-8180-049C0F1D0E8A}"/>
          </ac:spMkLst>
        </pc:spChg>
        <pc:spChg chg="del">
          <ac:chgData name="FRANCISCO IGNACIO MANRÍQUEZ NOVOA (Alumno)" userId="132ae158-1741-43ed-b364-15b0cb43b83a" providerId="ADAL" clId="{185F14E9-FBCB-446F-AAFC-B7057E5D183B}" dt="2022-02-11T02:55:06.449" v="0" actId="478"/>
          <ac:spMkLst>
            <pc:docMk/>
            <pc:sldMk cId="4282466298" sldId="256"/>
            <ac:spMk id="5" creationId="{B2D2B8F0-E606-4ABF-86FC-251EA2B266FC}"/>
          </ac:spMkLst>
        </pc:spChg>
        <pc:spChg chg="add mod">
          <ac:chgData name="FRANCISCO IGNACIO MANRÍQUEZ NOVOA (Alumno)" userId="132ae158-1741-43ed-b364-15b0cb43b83a" providerId="ADAL" clId="{185F14E9-FBCB-446F-AAFC-B7057E5D183B}" dt="2022-02-11T02:55:06.449" v="0" actId="478"/>
          <ac:spMkLst>
            <pc:docMk/>
            <pc:sldMk cId="4282466298" sldId="256"/>
            <ac:spMk id="6" creationId="{6B2A22F8-2159-4DA1-BD49-8F305EB9CD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61CDB-3237-49A5-8466-5409914B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57AE1-3EED-4111-887B-D87CA3A36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275CF-F389-4E41-941E-09E7E8C4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2F9BE-91A1-4E22-B93B-661F54DF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D9566-24F6-453A-A009-399DABE0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9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6C9F-ECAC-4F1A-97DA-AC9D980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A867E-35B8-45E0-A0F1-4FA6A30D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C92B-6D1C-4B2A-A67F-08D35658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1378D-6507-40A0-996C-EECF15DF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3CA50-27EB-4CEC-92A6-0F1CAEB9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23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83CDA9-E6BA-4C24-A2A3-F7A45362F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4F0F7-BACE-4DA7-B79E-1206D202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0C4CD-851E-4603-816C-005E5468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F9623-D8D9-476E-BB2B-5A05DAC1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7091F-D083-49DD-9A83-3192B46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97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82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9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8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791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97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6964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42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4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27AE0-8615-4EF6-B6FC-845CBC7A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D6C9-8B45-4703-B313-34D7BF14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634C8-DDEC-4E33-9CA9-39AC90E1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404A4-3363-49B7-B8D0-6CC285E5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46045-F019-4395-8E45-4026FE6A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112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502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3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0833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2405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4828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9023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906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4855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159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24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C54C-45DA-49AC-87D5-B7E74024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DA64D-7E4D-4BD4-8E9E-99C44D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69094-8E4E-492D-9A03-E020755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B289F-9EC4-4B63-A9EE-F3E4DEE1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97BC9-E34D-4F97-B608-4A1B8E5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7144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169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50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2518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05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4D02-EE72-46DB-9A73-17E8D0C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D771C-7489-459C-A76E-FBD0C6B6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06D91A-6DCA-4C3E-BB89-B8C86E72E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68341-8330-4259-8720-EC24FDC3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081B2-8AFF-48E7-AB73-EC430E9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04123C-0388-452E-A3B9-D2BEB8F7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126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86A68-6C67-4EC7-A8F1-8328A070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6F465-131B-427F-AF1C-D8A2ABAD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00A85-7056-4FA6-B6A5-FB9B8585E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5C3A0-733B-4956-ACA8-ADD5F3376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4F03CF-D0C5-4958-8777-EAAB5C3AB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C601D9-C67D-4991-BC7A-CCA8019F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B55323-CE89-4758-A6D7-98D3745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4DA9E7-16AD-4BAC-9899-B7611FB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325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2545-2F3F-4D2B-9B5B-A869616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DE19EF-FED7-4494-B0C4-6CE3B740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82965E-2716-43D4-BD9F-8B733B8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E4871-B0AC-41A4-B0F1-65153602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75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DBFCE7-E9D4-44D4-A192-FA6E1354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4DCA08-CACE-4D89-9C70-4B99DF3A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DD3F5-66AF-407A-A423-BED167E6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2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E398-60E4-4FEE-93B9-992716F8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2DBB3-4C57-44A5-9BB6-2B99381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A52FD-575B-432B-AC55-46AB6BCD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4D975-A493-48B1-A639-6ACD702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91D2C-47BA-4583-A521-B7EED180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61497-04AD-42F3-8D6E-353AC01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82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B498-09B7-4AAA-B745-F0A485C4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98FF1-238A-4D78-BCFB-EF965B50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271D0-64FB-4440-8CE3-1B176CCBC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D1D98-87F4-43F2-A5D1-6AE9ACD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4E5385-C288-4C26-9CCF-4C33A301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1731B-4DE9-4797-9B6A-81428865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6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CA9D49-43B9-468C-9144-1CECE4C3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70FED-CD5D-4F08-8C5B-5B0A2EDE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5D488-A899-4DD1-8D7A-F708A06E8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5D623-B7D0-4E87-A4CE-BD10072D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5F268-F536-4A82-B461-FD581C6D6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90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18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0BAD-E31A-456D-8B71-D695041C4BB5}" type="datetimeFigureOut">
              <a:rPr lang="es-CL" smtClean="0"/>
              <a:t>10-02-2022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5A-5694-49F8-BD55-FB740C9C01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157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4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25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310379-4B81-46EC-A6BB-FCF11A9146F8}"/>
                  </a:ext>
                </a:extLst>
              </p:cNvPr>
              <p:cNvSpPr txBox="1"/>
              <p:nvPr/>
            </p:nvSpPr>
            <p:spPr>
              <a:xfrm>
                <a:off x="1120482" y="2773564"/>
                <a:ext cx="1565364" cy="1270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5310379-4B81-46EC-A6BB-FCF11A914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82" y="2773564"/>
                <a:ext cx="1565364" cy="1270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FE8B1F2-5706-4A6E-B521-30825824B029}"/>
                  </a:ext>
                </a:extLst>
              </p:cNvPr>
              <p:cNvSpPr txBox="1"/>
              <p:nvPr/>
            </p:nvSpPr>
            <p:spPr>
              <a:xfrm>
                <a:off x="2725794" y="2813447"/>
                <a:ext cx="99867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BB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FE8B1F2-5706-4A6E-B521-30825824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94" y="2813447"/>
                <a:ext cx="998671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6D2D6CE-0458-43FB-8A85-CE451E35DA8C}"/>
                  </a:ext>
                </a:extLst>
              </p:cNvPr>
              <p:cNvSpPr txBox="1"/>
              <p:nvPr/>
            </p:nvSpPr>
            <p:spPr>
              <a:xfrm>
                <a:off x="3744439" y="2813447"/>
                <a:ext cx="309963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8000" b="0" i="0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6D2D6CE-0458-43FB-8A85-CE451E35D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439" y="2813447"/>
                <a:ext cx="3099630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94EF07-215A-417E-9EBC-7F0A1F10F3CB}"/>
                  </a:ext>
                </a:extLst>
              </p:cNvPr>
              <p:cNvSpPr txBox="1"/>
              <p:nvPr/>
            </p:nvSpPr>
            <p:spPr>
              <a:xfrm>
                <a:off x="6739387" y="2876991"/>
                <a:ext cx="448141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BBFFFF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MX" sz="8000" b="0" i="1" smtClean="0">
                          <a:solidFill>
                            <a:srgbClr val="BB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s-MX" sz="8000" b="0" i="1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8000" b="0" i="0" smtClean="0">
                              <a:solidFill>
                                <a:srgbClr val="BBFF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8000" b="0" i="1" smtClean="0">
                                  <a:solidFill>
                                    <a:srgbClr val="BBFF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CL" sz="8000" dirty="0">
                  <a:solidFill>
                    <a:srgbClr val="BBFFFF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94EF07-215A-417E-9EBC-7F0A1F10F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87" y="2876991"/>
                <a:ext cx="4481419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3797C6E-6B3D-4014-9FF6-004D3ED377DC}"/>
              </a:ext>
            </a:extLst>
          </p:cNvPr>
          <p:cNvGrpSpPr/>
          <p:nvPr/>
        </p:nvGrpSpPr>
        <p:grpSpPr>
          <a:xfrm>
            <a:off x="1218357" y="1043782"/>
            <a:ext cx="2164062" cy="1847923"/>
            <a:chOff x="983465" y="2425959"/>
            <a:chExt cx="2164062" cy="1847923"/>
          </a:xfrm>
        </p:grpSpPr>
        <p:pic>
          <p:nvPicPr>
            <p:cNvPr id="4" name="Imagen 3" descr="Forma&#10;&#10;Descripción generada automáticamente">
              <a:extLst>
                <a:ext uri="{FF2B5EF4-FFF2-40B4-BE49-F238E27FC236}">
                  <a16:creationId xmlns:a16="http://schemas.microsoft.com/office/drawing/2014/main" id="{12D8FC87-7281-4E97-BEF2-C971734EF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B83E355E-1F10-441A-A090-1060E69C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F0EDABD7-C37B-4996-B2A6-04B4481F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04C3246-F324-43B3-A8A6-02C741C0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51" y="843174"/>
            <a:ext cx="2407298" cy="2407298"/>
          </a:xfrm>
          <a:prstGeom prst="rect">
            <a:avLst/>
          </a:prstGeom>
        </p:spPr>
      </p:pic>
      <p:pic>
        <p:nvPicPr>
          <p:cNvPr id="10" name="Imagen 9" descr="Icono&#10;&#10;Descripción generada automáticamente con confianza baja">
            <a:extLst>
              <a:ext uri="{FF2B5EF4-FFF2-40B4-BE49-F238E27FC236}">
                <a16:creationId xmlns:a16="http://schemas.microsoft.com/office/drawing/2014/main" id="{D4CF6FE5-6684-40C7-9C1E-A7E2C205A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81" y="1031414"/>
            <a:ext cx="1714500" cy="17145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634E081-9388-4E46-A27B-E79D6CDBCB19}"/>
              </a:ext>
            </a:extLst>
          </p:cNvPr>
          <p:cNvSpPr txBox="1"/>
          <p:nvPr/>
        </p:nvSpPr>
        <p:spPr>
          <a:xfrm>
            <a:off x="666560" y="3328956"/>
            <a:ext cx="328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Cantidades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88B2F2-DAF3-4536-9192-FFF9A57D0B9F}"/>
              </a:ext>
            </a:extLst>
          </p:cNvPr>
          <p:cNvSpPr txBox="1"/>
          <p:nvPr/>
        </p:nvSpPr>
        <p:spPr>
          <a:xfrm>
            <a:off x="4375374" y="3328956"/>
            <a:ext cx="344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Fracciones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FAC6BF5-6B71-4555-A89D-4EE2081B3B07}"/>
              </a:ext>
            </a:extLst>
          </p:cNvPr>
          <p:cNvSpPr txBox="1"/>
          <p:nvPr/>
        </p:nvSpPr>
        <p:spPr>
          <a:xfrm>
            <a:off x="7946205" y="3319092"/>
            <a:ext cx="344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Medidas en</a:t>
            </a:r>
          </a:p>
          <a:p>
            <a:pPr algn="ctr"/>
            <a:r>
              <a:rPr lang="es-MX" sz="2800" dirty="0">
                <a:solidFill>
                  <a:srgbClr val="114444"/>
                </a:solidFill>
                <a:latin typeface="Open Sauce Sans" panose="00000500000000000000" pitchFamily="2" charset="0"/>
              </a:rPr>
              <a:t>general</a:t>
            </a:r>
            <a:endParaRPr lang="es-CL" sz="28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134307-7E9F-4ABA-8022-2F7517744C08}"/>
              </a:ext>
            </a:extLst>
          </p:cNvPr>
          <p:cNvSpPr txBox="1"/>
          <p:nvPr/>
        </p:nvSpPr>
        <p:spPr>
          <a:xfrm>
            <a:off x="666560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NATURALES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95CD62-F72F-4C00-8468-7DDBEEDDE2E2}"/>
              </a:ext>
            </a:extLst>
          </p:cNvPr>
          <p:cNvSpPr txBox="1"/>
          <p:nvPr/>
        </p:nvSpPr>
        <p:spPr>
          <a:xfrm>
            <a:off x="4455952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RACIONALES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9DBA91-EE3B-4F0D-80EA-5DA47F48E6A8}"/>
              </a:ext>
            </a:extLst>
          </p:cNvPr>
          <p:cNvSpPr txBox="1"/>
          <p:nvPr/>
        </p:nvSpPr>
        <p:spPr>
          <a:xfrm>
            <a:off x="8026783" y="467710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NÚMEROS</a:t>
            </a:r>
          </a:p>
          <a:p>
            <a:pPr algn="ctr"/>
            <a:r>
              <a:rPr lang="es-MX" sz="3600" dirty="0">
                <a:solidFill>
                  <a:srgbClr val="114444"/>
                </a:solidFill>
                <a:latin typeface="Open Sauce Sans Black" panose="00000A00000000000000" pitchFamily="2" charset="0"/>
              </a:rPr>
              <a:t>REALES</a:t>
            </a:r>
            <a:endParaRPr lang="es-CL" sz="3600" dirty="0">
              <a:solidFill>
                <a:srgbClr val="114444"/>
              </a:solidFill>
              <a:latin typeface="Open Sauce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87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4614825" y="4044553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46FEC7-F0BF-4091-A60B-CBE161EC2B3D}"/>
              </a:ext>
            </a:extLst>
          </p:cNvPr>
          <p:cNvGrpSpPr/>
          <p:nvPr/>
        </p:nvGrpSpPr>
        <p:grpSpPr>
          <a:xfrm>
            <a:off x="1830753" y="965524"/>
            <a:ext cx="2164062" cy="1847923"/>
            <a:chOff x="983465" y="2425959"/>
            <a:chExt cx="2164062" cy="1847923"/>
          </a:xfrm>
        </p:grpSpPr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3631DC75-DE61-46B9-B653-DF2CD6F1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29574DA4-9A8B-4F68-9A3F-D2E2C6B4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7" name="Imagen 6" descr="Forma&#10;&#10;Descripción generada automáticamente">
              <a:extLst>
                <a:ext uri="{FF2B5EF4-FFF2-40B4-BE49-F238E27FC236}">
                  <a16:creationId xmlns:a16="http://schemas.microsoft.com/office/drawing/2014/main" id="{FB7383D2-3C44-4FFE-AABD-E6F599ED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13B3FF5-BDDE-40D9-B4E7-001DEB8A3802}"/>
              </a:ext>
            </a:extLst>
          </p:cNvPr>
          <p:cNvGrpSpPr/>
          <p:nvPr/>
        </p:nvGrpSpPr>
        <p:grpSpPr>
          <a:xfrm>
            <a:off x="8197185" y="1387965"/>
            <a:ext cx="2164062" cy="844882"/>
            <a:chOff x="983465" y="2425959"/>
            <a:chExt cx="2164062" cy="844882"/>
          </a:xfrm>
        </p:grpSpPr>
        <p:pic>
          <p:nvPicPr>
            <p:cNvPr id="9" name="Imagen 8" descr="Forma&#10;&#10;Descripción generada automáticamente">
              <a:extLst>
                <a:ext uri="{FF2B5EF4-FFF2-40B4-BE49-F238E27FC236}">
                  <a16:creationId xmlns:a16="http://schemas.microsoft.com/office/drawing/2014/main" id="{25F74C29-0F03-4452-BBEE-9378DBC2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10" name="Imagen 9" descr="Forma&#10;&#10;Descripción generada automáticamente">
              <a:extLst>
                <a:ext uri="{FF2B5EF4-FFF2-40B4-BE49-F238E27FC236}">
                  <a16:creationId xmlns:a16="http://schemas.microsoft.com/office/drawing/2014/main" id="{2B6493DE-F7B2-4E97-A486-AD994C95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sp>
        <p:nvSpPr>
          <p:cNvPr id="12" name="Cruz 11">
            <a:extLst>
              <a:ext uri="{FF2B5EF4-FFF2-40B4-BE49-F238E27FC236}">
                <a16:creationId xmlns:a16="http://schemas.microsoft.com/office/drawing/2014/main" id="{45EDAC7C-2806-4C82-8429-C1AB3AF92C9C}"/>
              </a:ext>
            </a:extLst>
          </p:cNvPr>
          <p:cNvSpPr/>
          <p:nvPr/>
        </p:nvSpPr>
        <p:spPr>
          <a:xfrm rot="2726233">
            <a:off x="1593907" y="503338"/>
            <a:ext cx="2800199" cy="2776757"/>
          </a:xfrm>
          <a:prstGeom prst="plus">
            <a:avLst>
              <a:gd name="adj" fmla="val 43505"/>
            </a:avLst>
          </a:prstGeom>
          <a:solidFill>
            <a:srgbClr val="C0000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A1BC74F-8205-42EE-8B3C-2DBB45A844A9}"/>
              </a:ext>
            </a:extLst>
          </p:cNvPr>
          <p:cNvGrpSpPr/>
          <p:nvPr/>
        </p:nvGrpSpPr>
        <p:grpSpPr>
          <a:xfrm>
            <a:off x="6958546" y="1878106"/>
            <a:ext cx="830863" cy="935341"/>
            <a:chOff x="6958546" y="1878106"/>
            <a:chExt cx="830863" cy="935341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C50791E-088E-49B2-ABF6-39F122BBC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A02F452A-3F90-4C2B-9A8B-A5EFA669E02A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830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1CE0626-FAEC-40C3-84CF-EE7EEB714195}"/>
              </a:ext>
            </a:extLst>
          </p:cNvPr>
          <p:cNvGrpSpPr/>
          <p:nvPr/>
        </p:nvGrpSpPr>
        <p:grpSpPr>
          <a:xfrm>
            <a:off x="4320988" y="1878105"/>
            <a:ext cx="912467" cy="935341"/>
            <a:chOff x="6046079" y="1878106"/>
            <a:chExt cx="912467" cy="935341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765CD4-4054-46AE-9A6E-F86FAB076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B073481D-4492-43CB-9A80-D50E6B932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079" y="1906658"/>
              <a:ext cx="912467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047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2220CFE7-8B3A-4BF0-AFC8-1DC0A8A1A384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13B3FF5-BDDE-40D9-B4E7-001DEB8A3802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9" name="Imagen 8" descr="Forma&#10;&#10;Descripción generada automáticamente">
                <a:extLst>
                  <a:ext uri="{FF2B5EF4-FFF2-40B4-BE49-F238E27FC236}">
                    <a16:creationId xmlns:a16="http://schemas.microsoft.com/office/drawing/2014/main" id="{25F74C29-0F03-4452-BBEE-9378DBC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0" name="Imagen 9" descr="Forma&#10;&#10;Descripción generada automáticamente">
                <a:extLst>
                  <a:ext uri="{FF2B5EF4-FFF2-40B4-BE49-F238E27FC236}">
                    <a16:creationId xmlns:a16="http://schemas.microsoft.com/office/drawing/2014/main" id="{2B6493DE-F7B2-4E97-A486-AD994C959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D43FA4F-00A1-4BA5-88A5-127B584BABAF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05A6E8C-898E-41E2-9C33-12C98B680665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FF4B63A-BE24-469C-9ABB-11A99D9CD72F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17" name="Imagen 16" descr="Forma&#10;&#10;Descripción generada automáticamente">
                <a:extLst>
                  <a:ext uri="{FF2B5EF4-FFF2-40B4-BE49-F238E27FC236}">
                    <a16:creationId xmlns:a16="http://schemas.microsoft.com/office/drawing/2014/main" id="{471BCAD3-902B-458A-A230-168C78C75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8" name="Imagen 17" descr="Forma&#10;&#10;Descripción generada automáticamente">
                <a:extLst>
                  <a:ext uri="{FF2B5EF4-FFF2-40B4-BE49-F238E27FC236}">
                    <a16:creationId xmlns:a16="http://schemas.microsoft.com/office/drawing/2014/main" id="{1959807F-A43F-452F-B38B-E2DAE80D8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99CE2483-BF43-4356-9F54-22EF6CD1F2C6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653DC81-EB12-4AA6-A2CA-0658FC5D7314}"/>
              </a:ext>
            </a:extLst>
          </p:cNvPr>
          <p:cNvGrpSpPr/>
          <p:nvPr/>
        </p:nvGrpSpPr>
        <p:grpSpPr>
          <a:xfrm>
            <a:off x="4699233" y="2776756"/>
            <a:ext cx="2793534" cy="1300294"/>
            <a:chOff x="4699233" y="2776756"/>
            <a:chExt cx="2793534" cy="1300294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55C18553-8667-4685-BE09-1FABB5D43FFF}"/>
                </a:ext>
              </a:extLst>
            </p:cNvPr>
            <p:cNvGrpSpPr/>
            <p:nvPr/>
          </p:nvGrpSpPr>
          <p:grpSpPr>
            <a:xfrm>
              <a:off x="5013969" y="3006559"/>
              <a:ext cx="2164062" cy="844882"/>
              <a:chOff x="983465" y="2425959"/>
              <a:chExt cx="2164062" cy="844882"/>
            </a:xfrm>
          </p:grpSpPr>
          <p:pic>
            <p:nvPicPr>
              <p:cNvPr id="22" name="Imagen 21" descr="Forma&#10;&#10;Descripción generada automáticamente">
                <a:extLst>
                  <a:ext uri="{FF2B5EF4-FFF2-40B4-BE49-F238E27FC236}">
                    <a16:creationId xmlns:a16="http://schemas.microsoft.com/office/drawing/2014/main" id="{ECC5E672-3ADC-4A65-8B0B-6DD9A88B3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23" name="Imagen 22" descr="Forma&#10;&#10;Descripción generada automáticamente">
                <a:extLst>
                  <a:ext uri="{FF2B5EF4-FFF2-40B4-BE49-F238E27FC236}">
                    <a16:creationId xmlns:a16="http://schemas.microsoft.com/office/drawing/2014/main" id="{B4C3FFF5-9E95-4F35-8CAE-4DA9F9F8D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BBFF762B-1703-45A7-BEA2-65454992A08D}"/>
                </a:ext>
              </a:extLst>
            </p:cNvPr>
            <p:cNvSpPr/>
            <p:nvPr/>
          </p:nvSpPr>
          <p:spPr>
            <a:xfrm>
              <a:off x="4699233" y="2776756"/>
              <a:ext cx="2793534" cy="1300294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260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-0.25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25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4614825" y="4044553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13B3FF5-BDDE-40D9-B4E7-001DEB8A3802}"/>
              </a:ext>
            </a:extLst>
          </p:cNvPr>
          <p:cNvGrpSpPr/>
          <p:nvPr/>
        </p:nvGrpSpPr>
        <p:grpSpPr>
          <a:xfrm>
            <a:off x="8197185" y="1387965"/>
            <a:ext cx="2164062" cy="844882"/>
            <a:chOff x="983465" y="2425959"/>
            <a:chExt cx="2164062" cy="844882"/>
          </a:xfrm>
        </p:grpSpPr>
        <p:pic>
          <p:nvPicPr>
            <p:cNvPr id="9" name="Imagen 8" descr="Forma&#10;&#10;Descripción generada automáticamente">
              <a:extLst>
                <a:ext uri="{FF2B5EF4-FFF2-40B4-BE49-F238E27FC236}">
                  <a16:creationId xmlns:a16="http://schemas.microsoft.com/office/drawing/2014/main" id="{25F74C29-0F03-4452-BBEE-9378DBC2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10" name="Imagen 9" descr="Forma&#10;&#10;Descripción generada automáticamente">
              <a:extLst>
                <a:ext uri="{FF2B5EF4-FFF2-40B4-BE49-F238E27FC236}">
                  <a16:creationId xmlns:a16="http://schemas.microsoft.com/office/drawing/2014/main" id="{2B6493DE-F7B2-4E97-A486-AD994C95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1C4229F-B454-4606-A116-481AD43C7142}"/>
              </a:ext>
            </a:extLst>
          </p:cNvPr>
          <p:cNvGrpSpPr/>
          <p:nvPr/>
        </p:nvGrpSpPr>
        <p:grpSpPr>
          <a:xfrm>
            <a:off x="1605628" y="491617"/>
            <a:ext cx="2776757" cy="2800199"/>
            <a:chOff x="1605628" y="491617"/>
            <a:chExt cx="2776757" cy="2800199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7746FEC7-F0BF-4091-A60B-CBE161EC2B3D}"/>
                </a:ext>
              </a:extLst>
            </p:cNvPr>
            <p:cNvGrpSpPr/>
            <p:nvPr/>
          </p:nvGrpSpPr>
          <p:grpSpPr>
            <a:xfrm>
              <a:off x="1830753" y="965524"/>
              <a:ext cx="2164062" cy="1847923"/>
              <a:chOff x="983465" y="2425959"/>
              <a:chExt cx="2164062" cy="1847923"/>
            </a:xfrm>
          </p:grpSpPr>
          <p:pic>
            <p:nvPicPr>
              <p:cNvPr id="5" name="Imagen 4" descr="Forma&#10;&#10;Descripción generada automáticamente">
                <a:extLst>
                  <a:ext uri="{FF2B5EF4-FFF2-40B4-BE49-F238E27FC236}">
                    <a16:creationId xmlns:a16="http://schemas.microsoft.com/office/drawing/2014/main" id="{3631DC75-DE61-46B9-B653-DF2CD6F13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6" name="Imagen 5" descr="Forma&#10;&#10;Descripción generada automáticamente">
                <a:extLst>
                  <a:ext uri="{FF2B5EF4-FFF2-40B4-BE49-F238E27FC236}">
                    <a16:creationId xmlns:a16="http://schemas.microsoft.com/office/drawing/2014/main" id="{29574DA4-9A8B-4F68-9A3F-D2E2C6B41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70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7" name="Imagen 6" descr="Forma&#10;&#10;Descripción generada automáticamente">
                <a:extLst>
                  <a:ext uri="{FF2B5EF4-FFF2-40B4-BE49-F238E27FC236}">
                    <a16:creationId xmlns:a16="http://schemas.microsoft.com/office/drawing/2014/main" id="{FB7383D2-3C44-4FFE-AABD-E6F599ED5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388" y="3429000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12" name="Cruz 11">
              <a:extLst>
                <a:ext uri="{FF2B5EF4-FFF2-40B4-BE49-F238E27FC236}">
                  <a16:creationId xmlns:a16="http://schemas.microsoft.com/office/drawing/2014/main" id="{45EDAC7C-2806-4C82-8429-C1AB3AF92C9C}"/>
                </a:ext>
              </a:extLst>
            </p:cNvPr>
            <p:cNvSpPr/>
            <p:nvPr/>
          </p:nvSpPr>
          <p:spPr>
            <a:xfrm rot="2726233">
              <a:off x="1593907" y="503338"/>
              <a:ext cx="2800199" cy="2776757"/>
            </a:xfrm>
            <a:prstGeom prst="plus">
              <a:avLst>
                <a:gd name="adj" fmla="val 43505"/>
              </a:avLst>
            </a:prstGeom>
            <a:solidFill>
              <a:srgbClr val="C00000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14CA61A-4C30-45D9-9FC4-1C8397919FC2}"/>
              </a:ext>
            </a:extLst>
          </p:cNvPr>
          <p:cNvSpPr/>
          <p:nvPr/>
        </p:nvSpPr>
        <p:spPr>
          <a:xfrm>
            <a:off x="2190817" y="1498172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8B72934-0A31-4ACD-8240-59C2836E4BB1}"/>
              </a:ext>
            </a:extLst>
          </p:cNvPr>
          <p:cNvSpPr/>
          <p:nvPr/>
        </p:nvSpPr>
        <p:spPr>
          <a:xfrm>
            <a:off x="2190817" y="1498172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4CE8CB-DD40-4AA8-9A0D-0F948319ADDE}"/>
              </a:ext>
            </a:extLst>
          </p:cNvPr>
          <p:cNvSpPr/>
          <p:nvPr/>
        </p:nvSpPr>
        <p:spPr>
          <a:xfrm>
            <a:off x="2190817" y="1509627"/>
            <a:ext cx="1606378" cy="723220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9DBC774-6677-44AE-819C-39F9E619E254}"/>
              </a:ext>
            </a:extLst>
          </p:cNvPr>
          <p:cNvGrpSpPr/>
          <p:nvPr/>
        </p:nvGrpSpPr>
        <p:grpSpPr>
          <a:xfrm>
            <a:off x="6958546" y="1878106"/>
            <a:ext cx="830863" cy="935341"/>
            <a:chOff x="6958546" y="1878106"/>
            <a:chExt cx="830863" cy="935341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F073A4D-DA90-4D87-9BB9-908646810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12063750-503E-4352-8ECC-0B4F8203D01C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830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D4E2A82-8D97-4C09-9B52-42D2F3242A6A}"/>
              </a:ext>
            </a:extLst>
          </p:cNvPr>
          <p:cNvGrpSpPr/>
          <p:nvPr/>
        </p:nvGrpSpPr>
        <p:grpSpPr>
          <a:xfrm>
            <a:off x="4320988" y="1878105"/>
            <a:ext cx="912467" cy="935341"/>
            <a:chOff x="6046079" y="1878106"/>
            <a:chExt cx="912467" cy="935341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D55D464-2862-486A-8BBB-ADBCC0A9C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47B0A929-AC39-4425-8C70-283B13CD1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079" y="1906658"/>
              <a:ext cx="912467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BEE3AF7-C00A-4BCF-A806-9AC0BB5B12B9}"/>
              </a:ext>
            </a:extLst>
          </p:cNvPr>
          <p:cNvGrpSpPr/>
          <p:nvPr/>
        </p:nvGrpSpPr>
        <p:grpSpPr>
          <a:xfrm>
            <a:off x="7577174" y="3429000"/>
            <a:ext cx="2243378" cy="1044271"/>
            <a:chOff x="5826793" y="2197894"/>
            <a:chExt cx="2243378" cy="1044271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28A3970-0420-4373-9E00-BCA793027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793" y="2197894"/>
              <a:ext cx="2243378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66E97C39-BAE7-456D-8B5B-D3403400E6D5}"/>
                </a:ext>
              </a:extLst>
            </p:cNvPr>
            <p:cNvCxnSpPr>
              <a:cxnSpLocks/>
            </p:cNvCxnSpPr>
            <p:nvPr/>
          </p:nvCxnSpPr>
          <p:spPr>
            <a:xfrm>
              <a:off x="8022402" y="2197894"/>
              <a:ext cx="0" cy="10442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78033E8-DB75-49E9-B500-34BAFD0568F3}"/>
              </a:ext>
            </a:extLst>
          </p:cNvPr>
          <p:cNvGrpSpPr/>
          <p:nvPr/>
        </p:nvGrpSpPr>
        <p:grpSpPr>
          <a:xfrm>
            <a:off x="2323679" y="3420419"/>
            <a:ext cx="2243378" cy="1044271"/>
            <a:chOff x="8022402" y="2197894"/>
            <a:chExt cx="2243378" cy="1044271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8D5BC16-8293-445C-A243-7BD33734F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2402" y="2206475"/>
              <a:ext cx="224337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5F681A0F-D187-4348-94D7-422885115765}"/>
                </a:ext>
              </a:extLst>
            </p:cNvPr>
            <p:cNvCxnSpPr>
              <a:cxnSpLocks/>
            </p:cNvCxnSpPr>
            <p:nvPr/>
          </p:nvCxnSpPr>
          <p:spPr>
            <a:xfrm>
              <a:off x="8022402" y="2197894"/>
              <a:ext cx="0" cy="104427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88E58EF-C03E-4C19-8B05-60611BAB695E}"/>
              </a:ext>
            </a:extLst>
          </p:cNvPr>
          <p:cNvSpPr txBox="1"/>
          <p:nvPr/>
        </p:nvSpPr>
        <p:spPr>
          <a:xfrm>
            <a:off x="683631" y="4625153"/>
            <a:ext cx="328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u="sng" dirty="0">
                <a:solidFill>
                  <a:srgbClr val="7030A0"/>
                </a:solidFill>
                <a:latin typeface="Open Sauce Sans Black" panose="00000A00000000000000" pitchFamily="2" charset="0"/>
              </a:rPr>
              <a:t>ACCIÓN</a:t>
            </a:r>
            <a:endParaRPr lang="es-CL" sz="3600" u="sng" dirty="0">
              <a:solidFill>
                <a:srgbClr val="7030A0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0EE4D60-F4F8-4B89-905E-97536B92F976}"/>
              </a:ext>
            </a:extLst>
          </p:cNvPr>
          <p:cNvSpPr txBox="1"/>
          <p:nvPr/>
        </p:nvSpPr>
        <p:spPr>
          <a:xfrm>
            <a:off x="8132735" y="4625154"/>
            <a:ext cx="328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/>
                </a:solidFill>
                <a:latin typeface="Open Sauce Sans Black" panose="00000A00000000000000" pitchFamily="2" charset="0"/>
              </a:rPr>
              <a:t>CANTIDAD</a:t>
            </a:r>
            <a:endParaRPr lang="es-CL" sz="3600" dirty="0">
              <a:solidFill>
                <a:schemeClr val="accent1"/>
              </a:solidFill>
              <a:latin typeface="Open Sauce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139 L 0.00065 0.1298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2.91667E-6 -0.1331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19" grpId="0" animBg="1"/>
      <p:bldP spid="19" grpId="1" animBg="1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2988194" y="2269904"/>
                <a:ext cx="6215612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×2=2×3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94" y="2269904"/>
                <a:ext cx="621561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F31DFD6A-DA56-44D6-B6D6-A93FC896E760}"/>
              </a:ext>
            </a:extLst>
          </p:cNvPr>
          <p:cNvSpPr txBox="1"/>
          <p:nvPr/>
        </p:nvSpPr>
        <p:spPr>
          <a:xfrm>
            <a:off x="2846949" y="3391152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“3 veces 2”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46FEC7-F0BF-4091-A60B-CBE161EC2B3D}"/>
              </a:ext>
            </a:extLst>
          </p:cNvPr>
          <p:cNvGrpSpPr/>
          <p:nvPr/>
        </p:nvGrpSpPr>
        <p:grpSpPr>
          <a:xfrm>
            <a:off x="8189466" y="953418"/>
            <a:ext cx="1156539" cy="1063161"/>
            <a:chOff x="983465" y="2425959"/>
            <a:chExt cx="2164062" cy="1847923"/>
          </a:xfrm>
        </p:grpSpPr>
        <p:pic>
          <p:nvPicPr>
            <p:cNvPr id="5" name="Imagen 4" descr="Forma&#10;&#10;Descripción generada automáticamente">
              <a:extLst>
                <a:ext uri="{FF2B5EF4-FFF2-40B4-BE49-F238E27FC236}">
                  <a16:creationId xmlns:a16="http://schemas.microsoft.com/office/drawing/2014/main" id="{3631DC75-DE61-46B9-B653-DF2CD6F1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6" name="Imagen 5" descr="Forma&#10;&#10;Descripción generada automáticamente">
              <a:extLst>
                <a:ext uri="{FF2B5EF4-FFF2-40B4-BE49-F238E27FC236}">
                  <a16:creationId xmlns:a16="http://schemas.microsoft.com/office/drawing/2014/main" id="{29574DA4-9A8B-4F68-9A3F-D2E2C6B4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  <p:pic>
          <p:nvPicPr>
            <p:cNvPr id="7" name="Imagen 6" descr="Forma&#10;&#10;Descripción generada automáticamente">
              <a:extLst>
                <a:ext uri="{FF2B5EF4-FFF2-40B4-BE49-F238E27FC236}">
                  <a16:creationId xmlns:a16="http://schemas.microsoft.com/office/drawing/2014/main" id="{FB7383D2-3C44-4FFE-AABD-E6F599ED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388" y="3429000"/>
              <a:ext cx="882657" cy="844882"/>
            </a:xfrm>
            <a:prstGeom prst="rect">
              <a:avLst/>
            </a:prstGeom>
          </p:spPr>
        </p:pic>
      </p:grp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14CA61A-4C30-45D9-9FC4-1C8397919FC2}"/>
              </a:ext>
            </a:extLst>
          </p:cNvPr>
          <p:cNvSpPr/>
          <p:nvPr/>
        </p:nvSpPr>
        <p:spPr>
          <a:xfrm>
            <a:off x="2896501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8B72934-0A31-4ACD-8240-59C2836E4BB1}"/>
              </a:ext>
            </a:extLst>
          </p:cNvPr>
          <p:cNvSpPr/>
          <p:nvPr/>
        </p:nvSpPr>
        <p:spPr>
          <a:xfrm>
            <a:off x="2898113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4CE8CB-DD40-4AA8-9A0D-0F948319ADDE}"/>
              </a:ext>
            </a:extLst>
          </p:cNvPr>
          <p:cNvSpPr/>
          <p:nvPr/>
        </p:nvSpPr>
        <p:spPr>
          <a:xfrm>
            <a:off x="2896501" y="1304176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32CA176-AE59-4602-A5AF-6AC98D191B5A}"/>
              </a:ext>
            </a:extLst>
          </p:cNvPr>
          <p:cNvSpPr txBox="1"/>
          <p:nvPr/>
        </p:nvSpPr>
        <p:spPr>
          <a:xfrm>
            <a:off x="6400050" y="3391152"/>
            <a:ext cx="29623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sz="4000" dirty="0">
                <a:solidFill>
                  <a:srgbClr val="114444"/>
                </a:solidFill>
                <a:latin typeface="Open Sauce Sans" panose="00000500000000000000" pitchFamily="2" charset="0"/>
              </a:rPr>
              <a:t>“2 veces 3”</a:t>
            </a:r>
            <a:endParaRPr lang="es-CL" sz="4000" dirty="0">
              <a:solidFill>
                <a:srgbClr val="114444"/>
              </a:solidFill>
              <a:latin typeface="Open Sauce Sans" panose="00000500000000000000" pitchFamily="2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CC685D6-1A20-4A3A-91D7-5CB0F197F172}"/>
              </a:ext>
            </a:extLst>
          </p:cNvPr>
          <p:cNvSpPr/>
          <p:nvPr/>
        </p:nvSpPr>
        <p:spPr>
          <a:xfrm>
            <a:off x="6563411" y="1281562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877BE58-2214-4546-A05D-F9AA65D2B65C}"/>
              </a:ext>
            </a:extLst>
          </p:cNvPr>
          <p:cNvSpPr/>
          <p:nvPr/>
        </p:nvSpPr>
        <p:spPr>
          <a:xfrm>
            <a:off x="6563411" y="1277791"/>
            <a:ext cx="1032422" cy="414416"/>
          </a:xfrm>
          <a:prstGeom prst="roundRect">
            <a:avLst/>
          </a:prstGeom>
          <a:noFill/>
          <a:ln w="38100">
            <a:solidFill>
              <a:srgbClr val="11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D203FE8-335D-45FA-887A-743CD046EEDA}"/>
              </a:ext>
            </a:extLst>
          </p:cNvPr>
          <p:cNvGrpSpPr/>
          <p:nvPr/>
        </p:nvGrpSpPr>
        <p:grpSpPr>
          <a:xfrm>
            <a:off x="7062236" y="4261201"/>
            <a:ext cx="1633545" cy="615553"/>
            <a:chOff x="6348404" y="4842008"/>
            <a:chExt cx="1633545" cy="615553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6A18112-B857-4C1E-81F7-8FB38AD8C999}"/>
                </a:ext>
              </a:extLst>
            </p:cNvPr>
            <p:cNvGrpSpPr/>
            <p:nvPr/>
          </p:nvGrpSpPr>
          <p:grpSpPr>
            <a:xfrm>
              <a:off x="6413235" y="4898995"/>
              <a:ext cx="1511160" cy="486084"/>
              <a:chOff x="983465" y="2425959"/>
              <a:chExt cx="2827613" cy="844882"/>
            </a:xfrm>
          </p:grpSpPr>
          <p:pic>
            <p:nvPicPr>
              <p:cNvPr id="41" name="Imagen 40" descr="Forma&#10;&#10;Descripción generada automáticamente">
                <a:extLst>
                  <a:ext uri="{FF2B5EF4-FFF2-40B4-BE49-F238E27FC236}">
                    <a16:creationId xmlns:a16="http://schemas.microsoft.com/office/drawing/2014/main" id="{55E2CAEF-B481-4CD2-B3FD-851326CE5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2" name="Imagen 41" descr="Forma&#10;&#10;Descripción generada automáticamente">
                <a:extLst>
                  <a:ext uri="{FF2B5EF4-FFF2-40B4-BE49-F238E27FC236}">
                    <a16:creationId xmlns:a16="http://schemas.microsoft.com/office/drawing/2014/main" id="{2736E76D-1F22-433F-8C89-DC05B6FFA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5943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3" name="Imagen 42" descr="Forma&#10;&#10;Descripción generada automáticamente">
                <a:extLst>
                  <a:ext uri="{FF2B5EF4-FFF2-40B4-BE49-F238E27FC236}">
                    <a16:creationId xmlns:a16="http://schemas.microsoft.com/office/drawing/2014/main" id="{86174710-2B98-4906-8FFB-6C229F1D6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42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A90F00F1-60B0-4C6F-AA56-D407C790F426}"/>
                </a:ext>
              </a:extLst>
            </p:cNvPr>
            <p:cNvSpPr/>
            <p:nvPr/>
          </p:nvSpPr>
          <p:spPr>
            <a:xfrm>
              <a:off x="6348404" y="4842008"/>
              <a:ext cx="1633545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95C6FE8-FB9C-45BB-B56A-CDA1A88AFABA}"/>
              </a:ext>
            </a:extLst>
          </p:cNvPr>
          <p:cNvGrpSpPr/>
          <p:nvPr/>
        </p:nvGrpSpPr>
        <p:grpSpPr>
          <a:xfrm>
            <a:off x="7062235" y="5019728"/>
            <a:ext cx="1633545" cy="615553"/>
            <a:chOff x="6348404" y="4842008"/>
            <a:chExt cx="1633545" cy="615553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726CC629-1231-4A63-A263-24DA2009E4FF}"/>
                </a:ext>
              </a:extLst>
            </p:cNvPr>
            <p:cNvGrpSpPr/>
            <p:nvPr/>
          </p:nvGrpSpPr>
          <p:grpSpPr>
            <a:xfrm>
              <a:off x="6413235" y="4898995"/>
              <a:ext cx="1511160" cy="486084"/>
              <a:chOff x="983465" y="2425959"/>
              <a:chExt cx="2827613" cy="844882"/>
            </a:xfrm>
          </p:grpSpPr>
          <p:pic>
            <p:nvPicPr>
              <p:cNvPr id="48" name="Imagen 47" descr="Forma&#10;&#10;Descripción generada automáticamente">
                <a:extLst>
                  <a:ext uri="{FF2B5EF4-FFF2-40B4-BE49-F238E27FC236}">
                    <a16:creationId xmlns:a16="http://schemas.microsoft.com/office/drawing/2014/main" id="{C6D409D0-0054-4057-936F-9F86F1CF7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49" name="Imagen 48" descr="Forma&#10;&#10;Descripción generada automáticamente">
                <a:extLst>
                  <a:ext uri="{FF2B5EF4-FFF2-40B4-BE49-F238E27FC236}">
                    <a16:creationId xmlns:a16="http://schemas.microsoft.com/office/drawing/2014/main" id="{32F1D554-C9DE-4451-A93F-445D47A33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5943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50" name="Imagen 49" descr="Forma&#10;&#10;Descripción generada automáticamente">
                <a:extLst>
                  <a:ext uri="{FF2B5EF4-FFF2-40B4-BE49-F238E27FC236}">
                    <a16:creationId xmlns:a16="http://schemas.microsoft.com/office/drawing/2014/main" id="{C8E7CBE5-C240-4FC4-AD95-2A042C193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42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16C21E0-4484-4613-ADAC-E4FFF7A76E24}"/>
                </a:ext>
              </a:extLst>
            </p:cNvPr>
            <p:cNvSpPr/>
            <p:nvPr/>
          </p:nvSpPr>
          <p:spPr>
            <a:xfrm>
              <a:off x="6348404" y="4842008"/>
              <a:ext cx="1633545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3F47D88-7B21-4392-AE49-2224B4CAB09E}"/>
              </a:ext>
            </a:extLst>
          </p:cNvPr>
          <p:cNvGrpSpPr/>
          <p:nvPr/>
        </p:nvGrpSpPr>
        <p:grpSpPr>
          <a:xfrm>
            <a:off x="4554994" y="1227839"/>
            <a:ext cx="1187267" cy="514319"/>
            <a:chOff x="983465" y="2425959"/>
            <a:chExt cx="2164062" cy="844882"/>
          </a:xfrm>
        </p:grpSpPr>
        <p:pic>
          <p:nvPicPr>
            <p:cNvPr id="52" name="Imagen 51" descr="Forma&#10;&#10;Descripción generada automáticamente">
              <a:extLst>
                <a:ext uri="{FF2B5EF4-FFF2-40B4-BE49-F238E27FC236}">
                  <a16:creationId xmlns:a16="http://schemas.microsoft.com/office/drawing/2014/main" id="{63D4BDEA-F4D0-48DF-BAB3-32DB3E54C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65" y="2425959"/>
              <a:ext cx="882657" cy="844882"/>
            </a:xfrm>
            <a:prstGeom prst="rect">
              <a:avLst/>
            </a:prstGeom>
          </p:spPr>
        </p:pic>
        <p:pic>
          <p:nvPicPr>
            <p:cNvPr id="53" name="Imagen 52" descr="Forma&#10;&#10;Descripción generada automáticamente">
              <a:extLst>
                <a:ext uri="{FF2B5EF4-FFF2-40B4-BE49-F238E27FC236}">
                  <a16:creationId xmlns:a16="http://schemas.microsoft.com/office/drawing/2014/main" id="{4ADBFF35-07CD-4BA1-9C62-C22D11E6D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870" y="2425959"/>
              <a:ext cx="882657" cy="844882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C1F26DC-2275-4EB0-8DEA-BCA4373934B8}"/>
              </a:ext>
            </a:extLst>
          </p:cNvPr>
          <p:cNvGrpSpPr/>
          <p:nvPr/>
        </p:nvGrpSpPr>
        <p:grpSpPr>
          <a:xfrm>
            <a:off x="2988194" y="4253453"/>
            <a:ext cx="1162424" cy="615553"/>
            <a:chOff x="3669553" y="3778529"/>
            <a:chExt cx="1162424" cy="61555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13B3FF5-BDDE-40D9-B4E7-001DEB8A3802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9" name="Imagen 8" descr="Forma&#10;&#10;Descripción generada automáticamente">
                <a:extLst>
                  <a:ext uri="{FF2B5EF4-FFF2-40B4-BE49-F238E27FC236}">
                    <a16:creationId xmlns:a16="http://schemas.microsoft.com/office/drawing/2014/main" id="{25F74C29-0F03-4452-BBEE-9378DBC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10" name="Imagen 9" descr="Forma&#10;&#10;Descripción generada automáticamente">
                <a:extLst>
                  <a:ext uri="{FF2B5EF4-FFF2-40B4-BE49-F238E27FC236}">
                    <a16:creationId xmlns:a16="http://schemas.microsoft.com/office/drawing/2014/main" id="{2B6493DE-F7B2-4E97-A486-AD994C959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92568D86-09FD-4754-A88C-83A4977958E5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6045FEF-77B2-450F-BB1F-3894AE566D62}"/>
              </a:ext>
            </a:extLst>
          </p:cNvPr>
          <p:cNvGrpSpPr/>
          <p:nvPr/>
        </p:nvGrpSpPr>
        <p:grpSpPr>
          <a:xfrm>
            <a:off x="4401630" y="4253452"/>
            <a:ext cx="1162424" cy="615553"/>
            <a:chOff x="3669553" y="3778529"/>
            <a:chExt cx="1162424" cy="615553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933CBAC-696C-411A-AF32-D270317569D7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58" name="Imagen 57" descr="Forma&#10;&#10;Descripción generada automáticamente">
                <a:extLst>
                  <a:ext uri="{FF2B5EF4-FFF2-40B4-BE49-F238E27FC236}">
                    <a16:creationId xmlns:a16="http://schemas.microsoft.com/office/drawing/2014/main" id="{173BA878-C5E5-4F60-995F-3C0070CBE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59" name="Imagen 58" descr="Forma&#10;&#10;Descripción generada automáticamente">
                <a:extLst>
                  <a:ext uri="{FF2B5EF4-FFF2-40B4-BE49-F238E27FC236}">
                    <a16:creationId xmlns:a16="http://schemas.microsoft.com/office/drawing/2014/main" id="{3349302E-AA08-40E1-823C-F30D0E0D6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E875725-75BB-4263-8D7A-BBF4BED8B5F2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491AFF4-C7E2-4D77-B828-95E4E35D5FF2}"/>
              </a:ext>
            </a:extLst>
          </p:cNvPr>
          <p:cNvGrpSpPr/>
          <p:nvPr/>
        </p:nvGrpSpPr>
        <p:grpSpPr>
          <a:xfrm>
            <a:off x="3681465" y="5011980"/>
            <a:ext cx="1162424" cy="615553"/>
            <a:chOff x="3669553" y="3778529"/>
            <a:chExt cx="1162424" cy="61555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A7962853-5686-4429-9572-4270B24DE079}"/>
                </a:ext>
              </a:extLst>
            </p:cNvPr>
            <p:cNvGrpSpPr/>
            <p:nvPr/>
          </p:nvGrpSpPr>
          <p:grpSpPr>
            <a:xfrm>
              <a:off x="3734489" y="3829147"/>
              <a:ext cx="1033333" cy="514319"/>
              <a:chOff x="983465" y="2425959"/>
              <a:chExt cx="1883483" cy="844882"/>
            </a:xfrm>
          </p:grpSpPr>
          <p:pic>
            <p:nvPicPr>
              <p:cNvPr id="63" name="Imagen 62" descr="Forma&#10;&#10;Descripción generada automáticamente">
                <a:extLst>
                  <a:ext uri="{FF2B5EF4-FFF2-40B4-BE49-F238E27FC236}">
                    <a16:creationId xmlns:a16="http://schemas.microsoft.com/office/drawing/2014/main" id="{95F0ACBE-4D81-4011-978B-340202BCF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65" y="2425959"/>
                <a:ext cx="882657" cy="844882"/>
              </a:xfrm>
              <a:prstGeom prst="rect">
                <a:avLst/>
              </a:prstGeom>
            </p:spPr>
          </p:pic>
          <p:pic>
            <p:nvPicPr>
              <p:cNvPr id="64" name="Imagen 63" descr="Forma&#10;&#10;Descripción generada automáticamente">
                <a:extLst>
                  <a:ext uri="{FF2B5EF4-FFF2-40B4-BE49-F238E27FC236}">
                    <a16:creationId xmlns:a16="http://schemas.microsoft.com/office/drawing/2014/main" id="{2549BCA6-BD8C-4E19-9524-A389B021E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4291" y="2425959"/>
                <a:ext cx="882657" cy="844882"/>
              </a:xfrm>
              <a:prstGeom prst="rect">
                <a:avLst/>
              </a:prstGeom>
            </p:spPr>
          </p:pic>
        </p:grp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7DCA94E1-D08F-43A2-91F9-D141822CE176}"/>
                </a:ext>
              </a:extLst>
            </p:cNvPr>
            <p:cNvSpPr/>
            <p:nvPr/>
          </p:nvSpPr>
          <p:spPr>
            <a:xfrm>
              <a:off x="3669553" y="3778529"/>
              <a:ext cx="1162424" cy="615553"/>
            </a:xfrm>
            <a:prstGeom prst="roundRect">
              <a:avLst/>
            </a:prstGeom>
            <a:noFill/>
            <a:ln w="38100">
              <a:solidFill>
                <a:srgbClr val="11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24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139 L 0.00013 0.0763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00039 -0.0726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139 L -0.00026 0.0449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17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052 -0.0407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5" grpId="1" animBg="1"/>
      <p:bldP spid="18" grpId="0" animBg="1"/>
      <p:bldP spid="19" grpId="0" animBg="1"/>
      <p:bldP spid="19" grpId="1" animBg="1"/>
      <p:bldP spid="34" grpId="0"/>
      <p:bldP spid="37" grpId="0" animBg="1"/>
      <p:bldP spid="37" grpId="1" animBg="1"/>
      <p:bldP spid="39" grpId="0" animBg="1"/>
      <p:bldP spid="3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1F654-67E3-4103-B555-86392C08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00"/>
            <a:ext cx="10515600" cy="1825625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chemeClr val="accent1"/>
                </a:solidFill>
                <a:latin typeface="Open Sauce Sans Black" panose="00000A00000000000000" pitchFamily="2" charset="0"/>
              </a:rPr>
              <a:t>LOS NÚMEROS SE PUEDEN INTERPRETAR COMO…</a:t>
            </a:r>
            <a:endParaRPr lang="es-CL" sz="4800" dirty="0">
              <a:solidFill>
                <a:schemeClr val="accent1"/>
              </a:solidFill>
              <a:latin typeface="Open Sauce Sans Black" panose="00000A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BBC5D-8CCA-41BB-958F-B1EF75EE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9550"/>
            <a:ext cx="10515600" cy="266065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Cantidades</a:t>
            </a:r>
          </a:p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Fracciones</a:t>
            </a:r>
          </a:p>
          <a:p>
            <a:r>
              <a:rPr lang="es-MX" sz="3600" dirty="0">
                <a:solidFill>
                  <a:srgbClr val="114444"/>
                </a:solidFill>
                <a:latin typeface="Open Sauce Sans" panose="00000500000000000000" pitchFamily="2" charset="0"/>
              </a:rPr>
              <a:t>Medidas</a:t>
            </a:r>
          </a:p>
          <a:p>
            <a:r>
              <a:rPr lang="es-MX" sz="4000" b="1" u="sng" dirty="0">
                <a:solidFill>
                  <a:srgbClr val="7030A0"/>
                </a:solidFill>
                <a:latin typeface="Open Sauce Sans" panose="00000500000000000000" pitchFamily="2" charset="0"/>
              </a:rPr>
              <a:t>ACCIONES</a:t>
            </a:r>
            <a:endParaRPr lang="es-CL" sz="4000" b="1" u="sng" dirty="0">
              <a:solidFill>
                <a:srgbClr val="7030A0"/>
              </a:solidFill>
              <a:latin typeface="Open Sauc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1A6391-B305-4707-8B07-CD055D1BA237}"/>
                  </a:ext>
                </a:extLst>
              </p:cNvPr>
              <p:cNvSpPr txBox="1"/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71A6391-B305-4707-8B07-CD055D1B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22" y="2813447"/>
                <a:ext cx="255595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669CB6A-F373-4F3C-B835-79FA69E47281}"/>
                  </a:ext>
                </a:extLst>
              </p:cNvPr>
              <p:cNvSpPr txBox="1"/>
              <p:nvPr/>
            </p:nvSpPr>
            <p:spPr>
              <a:xfrm>
                <a:off x="5043820" y="2819400"/>
                <a:ext cx="210435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669CB6A-F373-4F3C-B835-79FA69E47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20" y="2819400"/>
                <a:ext cx="210435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A140E8-5045-45CD-85AD-A2926D9F8040}"/>
                  </a:ext>
                </a:extLst>
              </p:cNvPr>
              <p:cNvSpPr txBox="1"/>
              <p:nvPr/>
            </p:nvSpPr>
            <p:spPr>
              <a:xfrm>
                <a:off x="4392679" y="3971626"/>
                <a:ext cx="34066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¿“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 veces </a:t>
                </a:r>
                <a14:m>
                  <m:oMath xmlns:m="http://schemas.openxmlformats.org/officeDocument/2006/math">
                    <m:r>
                      <a:rPr lang="es-MX" sz="4000" b="0" i="1" dirty="0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”?</a:t>
                </a:r>
                <a:endParaRPr lang="es-CL" sz="40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5A140E8-5045-45CD-85AD-A2926D9F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79" y="3971626"/>
                <a:ext cx="3406638" cy="615553"/>
              </a:xfrm>
              <a:prstGeom prst="rect">
                <a:avLst/>
              </a:prstGeom>
              <a:blipFill>
                <a:blip r:embed="rId4"/>
                <a:stretch>
                  <a:fillRect l="-9140" t="-26000" r="-8065" b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4061482-321D-4369-AD2A-2557EA98FF1F}"/>
                  </a:ext>
                </a:extLst>
              </p:cNvPr>
              <p:cNvSpPr txBox="1"/>
              <p:nvPr/>
            </p:nvSpPr>
            <p:spPr>
              <a:xfrm>
                <a:off x="8384676" y="3059668"/>
                <a:ext cx="273811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MX" sz="48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44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4061482-321D-4369-AD2A-2557EA98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76" y="3059668"/>
                <a:ext cx="2738111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E06E64-7C43-4665-B387-52F5E014E2C2}"/>
                  </a:ext>
                </a:extLst>
              </p:cNvPr>
              <p:cNvSpPr txBox="1"/>
              <p:nvPr/>
            </p:nvSpPr>
            <p:spPr>
              <a:xfrm>
                <a:off x="4666119" y="3971625"/>
                <a:ext cx="28597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 veces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11444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MX" sz="4000" dirty="0">
                    <a:solidFill>
                      <a:srgbClr val="114444"/>
                    </a:solidFill>
                    <a:latin typeface="Open Sauce Sans" panose="00000500000000000000" pitchFamily="2" charset="0"/>
                  </a:rPr>
                  <a:t>”</a:t>
                </a:r>
                <a:endParaRPr lang="es-CL" sz="4000" dirty="0">
                  <a:solidFill>
                    <a:srgbClr val="114444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7E06E64-7C43-4665-B387-52F5E014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19" y="3971625"/>
                <a:ext cx="2859757" cy="615553"/>
              </a:xfrm>
              <a:prstGeom prst="rect">
                <a:avLst/>
              </a:prstGeom>
              <a:blipFill>
                <a:blip r:embed="rId6"/>
                <a:stretch>
                  <a:fillRect l="-10638" t="-26000" r="-9574" b="-5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BDEF3398-F46D-4480-8A25-59D7231119C7}"/>
              </a:ext>
            </a:extLst>
          </p:cNvPr>
          <p:cNvGrpSpPr/>
          <p:nvPr/>
        </p:nvGrpSpPr>
        <p:grpSpPr>
          <a:xfrm>
            <a:off x="6731963" y="1906656"/>
            <a:ext cx="1154737" cy="935341"/>
            <a:chOff x="6958546" y="1878106"/>
            <a:chExt cx="1154737" cy="935341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BD1BADD-388C-48CC-A8D8-5B48C75BE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E98F4C0-1E9A-4412-81AE-104898DAC7CC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46" y="1906658"/>
              <a:ext cx="11547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BBEB16A-BDAB-431C-877A-14CD45514066}"/>
              </a:ext>
            </a:extLst>
          </p:cNvPr>
          <p:cNvGrpSpPr/>
          <p:nvPr/>
        </p:nvGrpSpPr>
        <p:grpSpPr>
          <a:xfrm>
            <a:off x="4795982" y="1892383"/>
            <a:ext cx="663271" cy="935341"/>
            <a:chOff x="6295276" y="1878106"/>
            <a:chExt cx="663271" cy="935341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0F4ECD23-7BB6-48EA-9479-4019F8EF6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546" y="1878106"/>
              <a:ext cx="0" cy="93534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2DDF751-3D09-4227-A6DA-20D8A87D5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276" y="1906658"/>
              <a:ext cx="663271" cy="1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B6CE467-484F-4848-BE51-B99AA860696E}"/>
                  </a:ext>
                </a:extLst>
              </p:cNvPr>
              <p:cNvSpPr txBox="1"/>
              <p:nvPr/>
            </p:nvSpPr>
            <p:spPr>
              <a:xfrm>
                <a:off x="632693" y="1292218"/>
                <a:ext cx="39824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600" dirty="0">
                    <a:solidFill>
                      <a:srgbClr val="7030A0"/>
                    </a:solidFill>
                    <a:latin typeface="Open Sauce Sans" panose="00000500000000000000" pitchFamily="2" charset="0"/>
                  </a:rPr>
                  <a:t>¿Acción de formar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3600" dirty="0">
                    <a:solidFill>
                      <a:srgbClr val="7030A0"/>
                    </a:solidFill>
                    <a:latin typeface="Open Sauce Sans" panose="00000500000000000000" pitchFamily="2" charset="0"/>
                  </a:rPr>
                  <a:t> grupos?</a:t>
                </a:r>
                <a:endParaRPr lang="es-CL" sz="3600" dirty="0">
                  <a:solidFill>
                    <a:srgbClr val="7030A0"/>
                  </a:solidFill>
                  <a:latin typeface="Open Sauce Sans" panose="00000500000000000000" pitchFamily="2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B6CE467-484F-4848-BE51-B99AA860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3" y="1292218"/>
                <a:ext cx="3982488" cy="1200329"/>
              </a:xfrm>
              <a:prstGeom prst="rect">
                <a:avLst/>
              </a:prstGeom>
              <a:blipFill>
                <a:blip r:embed="rId7"/>
                <a:stretch>
                  <a:fillRect l="-4441" t="-8122" r="-4288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BF15DF4-6458-4A96-AA50-6D015AB1FE2B}"/>
              </a:ext>
            </a:extLst>
          </p:cNvPr>
          <p:cNvSpPr txBox="1"/>
          <p:nvPr/>
        </p:nvSpPr>
        <p:spPr>
          <a:xfrm>
            <a:off x="8113685" y="130649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1"/>
                </a:solidFill>
                <a:latin typeface="Open Sauce Sans" panose="00000500000000000000" pitchFamily="2" charset="0"/>
              </a:rPr>
              <a:t>¿Cantidad de objetos?</a:t>
            </a:r>
            <a:endParaRPr lang="es-CL" sz="3600" dirty="0">
              <a:solidFill>
                <a:schemeClr val="accent1"/>
              </a:solidFill>
              <a:latin typeface="Open Sauc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6" grpId="2"/>
      <p:bldP spid="13" grpId="0"/>
      <p:bldP spid="13" grpId="1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4A5E5FB2-EB9D-431D-A942-5D3904033239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4A5E5FB2-EB9D-431D-A942-5D390403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E017AC0-339C-40D2-8EB2-E03BAEED89C1}"/>
              </a:ext>
            </a:extLst>
          </p:cNvPr>
          <p:cNvCxnSpPr>
            <a:cxnSpLocks/>
          </p:cNvCxnSpPr>
          <p:nvPr/>
        </p:nvCxnSpPr>
        <p:spPr>
          <a:xfrm flipV="1">
            <a:off x="7474538" y="2817984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56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3" grpId="0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9139614" y="448565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12192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5316359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8309266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21381341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24408634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12231197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9168001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-6056830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-3056966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15109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301497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10297511" y="447362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10297511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/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1E4092-83DF-4B19-802F-E80E2847C4B9}"/>
              </a:ext>
            </a:extLst>
          </p:cNvPr>
          <p:cNvCxnSpPr>
            <a:cxnSpLocks/>
          </p:cNvCxnSpPr>
          <p:nvPr/>
        </p:nvCxnSpPr>
        <p:spPr>
          <a:xfrm flipV="1">
            <a:off x="9135035" y="2750293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54A4A0D-1435-4090-B4F9-8F665B5BFF71}"/>
              </a:ext>
            </a:extLst>
          </p:cNvPr>
          <p:cNvCxnSpPr>
            <a:cxnSpLocks/>
          </p:cNvCxnSpPr>
          <p:nvPr/>
        </p:nvCxnSpPr>
        <p:spPr>
          <a:xfrm flipV="1">
            <a:off x="10297511" y="2750293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58B9356-38B1-4296-8CDC-685F4717F2B3}"/>
              </a:ext>
            </a:extLst>
          </p:cNvPr>
          <p:cNvCxnSpPr>
            <a:cxnSpLocks/>
          </p:cNvCxnSpPr>
          <p:nvPr/>
        </p:nvCxnSpPr>
        <p:spPr>
          <a:xfrm>
            <a:off x="10297511" y="28687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4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064730" y="4506500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0374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900977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99963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0959014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194530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23273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1210428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2183169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316086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412701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5104712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418965" y="4497687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241790" y="516505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790" y="5165058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064730" y="1592652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6894850" y="1004049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50" y="1004049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7418965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7157494" y="100404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94" y="100404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3AEC0F6D-F7A5-4C3E-95E4-407EE75F2AE6}"/>
                  </a:ext>
                </a:extLst>
              </p:cNvPr>
              <p:cNvSpPr txBox="1"/>
              <p:nvPr/>
            </p:nvSpPr>
            <p:spPr>
              <a:xfrm>
                <a:off x="6882717" y="5165058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3AEC0F6D-F7A5-4C3E-95E4-407EE75F2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7" y="5165058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1A53862C-EB20-4C47-80E9-341274B70E05}"/>
              </a:ext>
            </a:extLst>
          </p:cNvPr>
          <p:cNvCxnSpPr>
            <a:cxnSpLocks/>
          </p:cNvCxnSpPr>
          <p:nvPr/>
        </p:nvCxnSpPr>
        <p:spPr>
          <a:xfrm flipV="1">
            <a:off x="7064730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0D123B9-5EF9-4BAB-A142-6821042B685F}"/>
              </a:ext>
            </a:extLst>
          </p:cNvPr>
          <p:cNvCxnSpPr>
            <a:cxnSpLocks/>
          </p:cNvCxnSpPr>
          <p:nvPr/>
        </p:nvCxnSpPr>
        <p:spPr>
          <a:xfrm flipV="1">
            <a:off x="7427488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D9F2388C-4BD8-472A-827B-D1FC891CF32E}"/>
              </a:ext>
            </a:extLst>
          </p:cNvPr>
          <p:cNvCxnSpPr>
            <a:cxnSpLocks/>
          </p:cNvCxnSpPr>
          <p:nvPr/>
        </p:nvCxnSpPr>
        <p:spPr>
          <a:xfrm>
            <a:off x="7427488" y="388548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4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2A22F8-2159-4DA1-BD49-8F305EB9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46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473853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7292136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36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32B6CD9-FA19-43DF-9F65-3CF273A84226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5E27A9-291E-4595-9B97-23B8763C263A}"/>
              </a:ext>
            </a:extLst>
          </p:cNvPr>
          <p:cNvCxnSpPr>
            <a:cxnSpLocks/>
          </p:cNvCxnSpPr>
          <p:nvPr/>
        </p:nvCxnSpPr>
        <p:spPr>
          <a:xfrm>
            <a:off x="7996517" y="1604681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/>
              <p:nvPr/>
            </p:nvSpPr>
            <p:spPr>
              <a:xfrm>
                <a:off x="7695377" y="595068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77" y="595068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3BAB3CE-D737-457C-8575-08176A5DF1CB}"/>
              </a:ext>
            </a:extLst>
          </p:cNvPr>
          <p:cNvCxnSpPr>
            <a:cxnSpLocks/>
          </p:cNvCxnSpPr>
          <p:nvPr/>
        </p:nvCxnSpPr>
        <p:spPr>
          <a:xfrm flipV="1">
            <a:off x="7458635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85963CD-8AFA-41FC-AA67-F2B43BCF0021}"/>
              </a:ext>
            </a:extLst>
          </p:cNvPr>
          <p:cNvCxnSpPr>
            <a:cxnSpLocks/>
          </p:cNvCxnSpPr>
          <p:nvPr/>
        </p:nvCxnSpPr>
        <p:spPr>
          <a:xfrm flipV="1">
            <a:off x="7996517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1CD9F3-DE18-4764-8FE4-C1A814F363C9}"/>
              </a:ext>
            </a:extLst>
          </p:cNvPr>
          <p:cNvCxnSpPr>
            <a:cxnSpLocks/>
          </p:cNvCxnSpPr>
          <p:nvPr/>
        </p:nvCxnSpPr>
        <p:spPr>
          <a:xfrm>
            <a:off x="7996517" y="-14533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4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5701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6079014" y="4785968"/>
            <a:ext cx="14939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608703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6096000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6096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6079014" y="4485653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60960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608884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607901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6096000" y="4485651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6079014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6096000" y="4497687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6093953" y="4485650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5928450" y="5879633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50" y="5879633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6093953" y="161671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5911570" y="662840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70" y="662840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1B4F52B-5719-46D3-B0C4-0274367CC4EE}"/>
              </a:ext>
            </a:extLst>
          </p:cNvPr>
          <p:cNvCxnSpPr>
            <a:cxnSpLocks/>
          </p:cNvCxnSpPr>
          <p:nvPr/>
        </p:nvCxnSpPr>
        <p:spPr>
          <a:xfrm>
            <a:off x="6093953" y="162198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23AC2A8-7D38-418A-BBC3-058EC6ED7D76}"/>
                  </a:ext>
                </a:extLst>
              </p:cNvPr>
              <p:cNvSpPr txBox="1"/>
              <p:nvPr/>
            </p:nvSpPr>
            <p:spPr>
              <a:xfrm>
                <a:off x="5777874" y="185903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23AC2A8-7D38-418A-BBC3-058EC6ED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74" y="185903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3A12F69-F867-4E13-B7DF-8ACCCB5769A9}"/>
                  </a:ext>
                </a:extLst>
              </p:cNvPr>
              <p:cNvSpPr txBox="1"/>
              <p:nvPr/>
            </p:nvSpPr>
            <p:spPr>
              <a:xfrm>
                <a:off x="5918643" y="5418068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3A12F69-F867-4E13-B7DF-8ACCCB576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43" y="5418068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02A56D2-B129-48F7-AF2E-A96529EAD31C}"/>
              </a:ext>
            </a:extLst>
          </p:cNvPr>
          <p:cNvCxnSpPr>
            <a:cxnSpLocks/>
          </p:cNvCxnSpPr>
          <p:nvPr/>
        </p:nvCxnSpPr>
        <p:spPr>
          <a:xfrm flipV="1">
            <a:off x="6110167" y="2852017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C6A3597-24F1-4A8D-B18F-1E192E7ECA20}"/>
              </a:ext>
            </a:extLst>
          </p:cNvPr>
          <p:cNvCxnSpPr>
            <a:cxnSpLocks/>
          </p:cNvCxnSpPr>
          <p:nvPr/>
        </p:nvCxnSpPr>
        <p:spPr>
          <a:xfrm flipV="1">
            <a:off x="6110167" y="2852017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4C2DE43-60FB-4969-9898-BA386EA9E018}"/>
              </a:ext>
            </a:extLst>
          </p:cNvPr>
          <p:cNvCxnSpPr>
            <a:cxnSpLocks/>
          </p:cNvCxnSpPr>
          <p:nvPr/>
        </p:nvCxnSpPr>
        <p:spPr>
          <a:xfrm>
            <a:off x="6079014" y="-484094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5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064730" y="4506500"/>
            <a:ext cx="0" cy="6006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0374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9009771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999637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0959014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1945301" y="4506500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23273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1210428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2183169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3160864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412701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5104712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4755031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4576824" y="5156247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24" y="5156247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5104712" y="161671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4940257" y="995292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57" y="995292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4755031" y="160468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4447969" y="992015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69" y="992015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/>
              <p:nvPr/>
            </p:nvSpPr>
            <p:spPr>
              <a:xfrm>
                <a:off x="4925175" y="5156247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175" y="5156247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D084381-95A7-451F-8177-178060878D07}"/>
              </a:ext>
            </a:extLst>
          </p:cNvPr>
          <p:cNvCxnSpPr>
            <a:cxnSpLocks/>
          </p:cNvCxnSpPr>
          <p:nvPr/>
        </p:nvCxnSpPr>
        <p:spPr>
          <a:xfrm flipV="1">
            <a:off x="5105024" y="2855648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8F53F9B-1155-4942-BBA4-023EB10481C2}"/>
              </a:ext>
            </a:extLst>
          </p:cNvPr>
          <p:cNvCxnSpPr>
            <a:cxnSpLocks/>
          </p:cNvCxnSpPr>
          <p:nvPr/>
        </p:nvCxnSpPr>
        <p:spPr>
          <a:xfrm flipV="1">
            <a:off x="4757036" y="2855648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004E35F-1A0D-40EC-BF09-633C473BCF04}"/>
              </a:ext>
            </a:extLst>
          </p:cNvPr>
          <p:cNvCxnSpPr>
            <a:cxnSpLocks/>
          </p:cNvCxnSpPr>
          <p:nvPr/>
        </p:nvCxnSpPr>
        <p:spPr>
          <a:xfrm>
            <a:off x="4755031" y="30480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5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67600" y="4485655"/>
            <a:ext cx="0" cy="6006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92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193112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82400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67108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2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32062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59920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0374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61481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36758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7206" y="4485652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4217703" y="4485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4035986" y="5156247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86" y="5156247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4705075" y="1604680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4523927" y="995085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7" y="995085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4217703" y="1604681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3908635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35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/>
              <p:nvPr/>
            </p:nvSpPr>
            <p:spPr>
              <a:xfrm>
                <a:off x="4515783" y="516652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7DB5570-E398-4160-B0D5-025A7BA4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3" y="516652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D084381-95A7-451F-8177-178060878D07}"/>
              </a:ext>
            </a:extLst>
          </p:cNvPr>
          <p:cNvCxnSpPr>
            <a:cxnSpLocks/>
          </p:cNvCxnSpPr>
          <p:nvPr/>
        </p:nvCxnSpPr>
        <p:spPr>
          <a:xfrm flipV="1">
            <a:off x="4697206" y="2855648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8F53F9B-1155-4942-BBA4-023EB10481C2}"/>
              </a:ext>
            </a:extLst>
          </p:cNvPr>
          <p:cNvCxnSpPr>
            <a:cxnSpLocks/>
          </p:cNvCxnSpPr>
          <p:nvPr/>
        </p:nvCxnSpPr>
        <p:spPr>
          <a:xfrm flipV="1">
            <a:off x="4217702" y="2855648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59A8566-8906-43A2-A5D6-B71EDA06065D}"/>
              </a:ext>
            </a:extLst>
          </p:cNvPr>
          <p:cNvCxnSpPr>
            <a:cxnSpLocks/>
          </p:cNvCxnSpPr>
          <p:nvPr/>
        </p:nvCxnSpPr>
        <p:spPr>
          <a:xfrm>
            <a:off x="4217702" y="304800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rir corchete 1">
            <a:extLst>
              <a:ext uri="{FF2B5EF4-FFF2-40B4-BE49-F238E27FC236}">
                <a16:creationId xmlns:a16="http://schemas.microsoft.com/office/drawing/2014/main" id="{D8221A0F-A09A-4FF4-AF21-EB15A137BF3B}"/>
              </a:ext>
            </a:extLst>
          </p:cNvPr>
          <p:cNvSpPr/>
          <p:nvPr/>
        </p:nvSpPr>
        <p:spPr>
          <a:xfrm rot="5400000">
            <a:off x="4971608" y="-26802"/>
            <a:ext cx="347676" cy="1855488"/>
          </a:xfrm>
          <a:prstGeom prst="leftBracket">
            <a:avLst>
              <a:gd name="adj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  <p:sp>
        <p:nvSpPr>
          <p:cNvPr id="54" name="Abrir corchete 53">
            <a:extLst>
              <a:ext uri="{FF2B5EF4-FFF2-40B4-BE49-F238E27FC236}">
                <a16:creationId xmlns:a16="http://schemas.microsoft.com/office/drawing/2014/main" id="{252FCFF5-C0AC-4144-9DFE-02B95BCD0014}"/>
              </a:ext>
            </a:extLst>
          </p:cNvPr>
          <p:cNvSpPr/>
          <p:nvPr/>
        </p:nvSpPr>
        <p:spPr>
          <a:xfrm rot="5400000">
            <a:off x="6894935" y="-26802"/>
            <a:ext cx="347676" cy="1855488"/>
          </a:xfrm>
          <a:prstGeom prst="leftBracket">
            <a:avLst>
              <a:gd name="adj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1B20E13-2722-4931-B3A0-75913EAA24A2}"/>
                  </a:ext>
                </a:extLst>
              </p:cNvPr>
              <p:cNvSpPr txBox="1"/>
              <p:nvPr/>
            </p:nvSpPr>
            <p:spPr>
              <a:xfrm>
                <a:off x="6741183" y="116657"/>
                <a:ext cx="655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1B20E13-2722-4931-B3A0-75913EAA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83" y="116657"/>
                <a:ext cx="65517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9D9091E9-6B83-41F0-A399-6E74346A4B21}"/>
                  </a:ext>
                </a:extLst>
              </p:cNvPr>
              <p:cNvSpPr txBox="1"/>
              <p:nvPr/>
            </p:nvSpPr>
            <p:spPr>
              <a:xfrm>
                <a:off x="4817857" y="103152"/>
                <a:ext cx="655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9D9091E9-6B83-41F0-A399-6E74346A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57" y="103152"/>
                <a:ext cx="655179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95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869487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268852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581201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7458635" y="4485655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88302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02018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15734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129450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14316635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21586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787007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5845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19561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33277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4699393" y="449768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1216441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1216441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121644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1216441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1216441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1216441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1228473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1228473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1228473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1228473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1216441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1216441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63083" y="1685804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83" y="1685804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569169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-3736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-37364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7996517" y="4485654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5156246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7473853" y="569168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7292136" y="-43496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36" y="-43496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32B6CD9-FA19-43DF-9F65-3CF273A84226}"/>
              </a:ext>
            </a:extLst>
          </p:cNvPr>
          <p:cNvCxnSpPr>
            <a:cxnSpLocks/>
          </p:cNvCxnSpPr>
          <p:nvPr/>
        </p:nvCxnSpPr>
        <p:spPr>
          <a:xfrm>
            <a:off x="10210800" y="569169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5E27A9-291E-4595-9B97-23B8763C263A}"/>
              </a:ext>
            </a:extLst>
          </p:cNvPr>
          <p:cNvCxnSpPr>
            <a:cxnSpLocks/>
          </p:cNvCxnSpPr>
          <p:nvPr/>
        </p:nvCxnSpPr>
        <p:spPr>
          <a:xfrm>
            <a:off x="7996517" y="569168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/>
              <p:nvPr/>
            </p:nvSpPr>
            <p:spPr>
              <a:xfrm>
                <a:off x="9226161" y="2389318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96362BEF-2D1A-47E1-B1CC-AE1BDD85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1" y="2389318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/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9179210C-45E0-437D-9A46-442244DB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7" y="5156246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3BAB3CE-D737-457C-8575-08176A5DF1CB}"/>
              </a:ext>
            </a:extLst>
          </p:cNvPr>
          <p:cNvCxnSpPr>
            <a:cxnSpLocks/>
          </p:cNvCxnSpPr>
          <p:nvPr/>
        </p:nvCxnSpPr>
        <p:spPr>
          <a:xfrm flipV="1">
            <a:off x="7458635" y="2805952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85963CD-8AFA-41FC-AA67-F2B43BCF0021}"/>
              </a:ext>
            </a:extLst>
          </p:cNvPr>
          <p:cNvCxnSpPr>
            <a:cxnSpLocks/>
          </p:cNvCxnSpPr>
          <p:nvPr/>
        </p:nvCxnSpPr>
        <p:spPr>
          <a:xfrm flipV="1">
            <a:off x="7996517" y="2805952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1CD9F3-DE18-4764-8FE4-C1A814F363C9}"/>
              </a:ext>
            </a:extLst>
          </p:cNvPr>
          <p:cNvCxnSpPr>
            <a:cxnSpLocks/>
          </p:cNvCxnSpPr>
          <p:nvPr/>
        </p:nvCxnSpPr>
        <p:spPr>
          <a:xfrm>
            <a:off x="10685929" y="2805952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31FF85D-857B-46FF-B378-B83AD3B037AF}"/>
              </a:ext>
            </a:extLst>
          </p:cNvPr>
          <p:cNvCxnSpPr/>
          <p:nvPr/>
        </p:nvCxnSpPr>
        <p:spPr>
          <a:xfrm>
            <a:off x="6087035" y="3429000"/>
            <a:ext cx="19094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73" grpId="0"/>
      <p:bldP spid="74" grpId="0"/>
      <p:bldP spid="75" grpId="0"/>
      <p:bldP spid="76" grpId="0"/>
      <p:bldP spid="77" grpId="0"/>
      <p:bldP spid="79" grpId="0"/>
      <p:bldP spid="81" grpId="0"/>
      <p:bldP spid="83" grpId="0"/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2BFCF2-8ED0-4228-B2E5-D030391DB6ED}"/>
              </a:ext>
            </a:extLst>
          </p:cNvPr>
          <p:cNvCxnSpPr>
            <a:cxnSpLocks/>
          </p:cNvCxnSpPr>
          <p:nvPr/>
        </p:nvCxnSpPr>
        <p:spPr>
          <a:xfrm>
            <a:off x="-2149642" y="1905000"/>
            <a:ext cx="16466277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FBA008-E2EB-406C-96B5-DCA112A5E4AA}"/>
              </a:ext>
            </a:extLst>
          </p:cNvPr>
          <p:cNvCxnSpPr>
            <a:cxnSpLocks/>
          </p:cNvCxnSpPr>
          <p:nvPr/>
        </p:nvCxnSpPr>
        <p:spPr>
          <a:xfrm>
            <a:off x="6096000" y="1304365"/>
            <a:ext cx="0" cy="1201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E078FDD-6753-405B-B958-E6C8F6514482}"/>
              </a:ext>
            </a:extLst>
          </p:cNvPr>
          <p:cNvCxnSpPr>
            <a:cxnSpLocks/>
          </p:cNvCxnSpPr>
          <p:nvPr/>
        </p:nvCxnSpPr>
        <p:spPr>
          <a:xfrm>
            <a:off x="7467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509F80C-A2EC-45A0-9571-9E608F739125}"/>
              </a:ext>
            </a:extLst>
          </p:cNvPr>
          <p:cNvCxnSpPr>
            <a:cxnSpLocks/>
          </p:cNvCxnSpPr>
          <p:nvPr/>
        </p:nvCxnSpPr>
        <p:spPr>
          <a:xfrm>
            <a:off x="88392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CFBE651-7C09-43EF-8767-2419AF3FC95F}"/>
              </a:ext>
            </a:extLst>
          </p:cNvPr>
          <p:cNvCxnSpPr>
            <a:cxnSpLocks/>
          </p:cNvCxnSpPr>
          <p:nvPr/>
        </p:nvCxnSpPr>
        <p:spPr>
          <a:xfrm>
            <a:off x="102108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94539B-1D66-4209-B215-0E3DF99879B7}"/>
              </a:ext>
            </a:extLst>
          </p:cNvPr>
          <p:cNvCxnSpPr>
            <a:cxnSpLocks/>
          </p:cNvCxnSpPr>
          <p:nvPr/>
        </p:nvCxnSpPr>
        <p:spPr>
          <a:xfrm>
            <a:off x="115824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BBDDBE-63B8-4FA0-B81E-000EA1E5F983}"/>
              </a:ext>
            </a:extLst>
          </p:cNvPr>
          <p:cNvCxnSpPr>
            <a:cxnSpLocks/>
          </p:cNvCxnSpPr>
          <p:nvPr/>
        </p:nvCxnSpPr>
        <p:spPr>
          <a:xfrm>
            <a:off x="129540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2943B51-CD9F-4176-897F-5CAF6B13A90C}"/>
              </a:ext>
            </a:extLst>
          </p:cNvPr>
          <p:cNvCxnSpPr>
            <a:cxnSpLocks/>
          </p:cNvCxnSpPr>
          <p:nvPr/>
        </p:nvCxnSpPr>
        <p:spPr>
          <a:xfrm>
            <a:off x="14325600" y="1604682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9DEFAAF-4E45-4E01-9A5D-E5214FFA8CBD}"/>
              </a:ext>
            </a:extLst>
          </p:cNvPr>
          <p:cNvCxnSpPr>
            <a:cxnSpLocks/>
          </p:cNvCxnSpPr>
          <p:nvPr/>
        </p:nvCxnSpPr>
        <p:spPr>
          <a:xfrm>
            <a:off x="-21496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BF8095A-1640-4424-A3EC-313F84294EEE}"/>
              </a:ext>
            </a:extLst>
          </p:cNvPr>
          <p:cNvCxnSpPr>
            <a:cxnSpLocks/>
          </p:cNvCxnSpPr>
          <p:nvPr/>
        </p:nvCxnSpPr>
        <p:spPr>
          <a:xfrm>
            <a:off x="-778042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D82639-2ED3-49DA-BA2E-6AC57CC1C106}"/>
              </a:ext>
            </a:extLst>
          </p:cNvPr>
          <p:cNvCxnSpPr>
            <a:cxnSpLocks/>
          </p:cNvCxnSpPr>
          <p:nvPr/>
        </p:nvCxnSpPr>
        <p:spPr>
          <a:xfrm>
            <a:off x="5935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BC4F126-FE0B-4CB3-ADDC-6BB826501BF0}"/>
              </a:ext>
            </a:extLst>
          </p:cNvPr>
          <p:cNvCxnSpPr>
            <a:cxnSpLocks/>
          </p:cNvCxnSpPr>
          <p:nvPr/>
        </p:nvCxnSpPr>
        <p:spPr>
          <a:xfrm>
            <a:off x="19651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258EF82-05AA-4C08-89A8-15A622612CA3}"/>
              </a:ext>
            </a:extLst>
          </p:cNvPr>
          <p:cNvCxnSpPr>
            <a:cxnSpLocks/>
          </p:cNvCxnSpPr>
          <p:nvPr/>
        </p:nvCxnSpPr>
        <p:spPr>
          <a:xfrm>
            <a:off x="33367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8E717E0-4494-4D02-807A-6FD5950BB4FD}"/>
              </a:ext>
            </a:extLst>
          </p:cNvPr>
          <p:cNvCxnSpPr>
            <a:cxnSpLocks/>
          </p:cNvCxnSpPr>
          <p:nvPr/>
        </p:nvCxnSpPr>
        <p:spPr>
          <a:xfrm>
            <a:off x="4708358" y="1616714"/>
            <a:ext cx="0" cy="60063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956B0EC-AF0B-44F5-A3C6-7A0EC12A39C5}"/>
              </a:ext>
            </a:extLst>
          </p:cNvPr>
          <p:cNvCxnSpPr>
            <a:cxnSpLocks/>
          </p:cNvCxnSpPr>
          <p:nvPr/>
        </p:nvCxnSpPr>
        <p:spPr>
          <a:xfrm>
            <a:off x="-2158607" y="4785973"/>
            <a:ext cx="16475242" cy="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A359FC0-DB6C-4EA2-9C52-88E1EBB4A39E}"/>
              </a:ext>
            </a:extLst>
          </p:cNvPr>
          <p:cNvCxnSpPr>
            <a:cxnSpLocks/>
          </p:cNvCxnSpPr>
          <p:nvPr/>
        </p:nvCxnSpPr>
        <p:spPr>
          <a:xfrm>
            <a:off x="6087035" y="4185338"/>
            <a:ext cx="0" cy="1201270"/>
          </a:xfrm>
          <a:prstGeom prst="line">
            <a:avLst/>
          </a:prstGeom>
          <a:ln w="7620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B46D912-7B73-46BA-8CAF-171C5DDA6891}"/>
              </a:ext>
            </a:extLst>
          </p:cNvPr>
          <p:cNvCxnSpPr>
            <a:cxnSpLocks/>
          </p:cNvCxnSpPr>
          <p:nvPr/>
        </p:nvCxnSpPr>
        <p:spPr>
          <a:xfrm>
            <a:off x="9139614" y="4485654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B4154DE-238C-4E8A-83A5-1691C050BE8F}"/>
              </a:ext>
            </a:extLst>
          </p:cNvPr>
          <p:cNvCxnSpPr>
            <a:cxnSpLocks/>
          </p:cNvCxnSpPr>
          <p:nvPr/>
        </p:nvCxnSpPr>
        <p:spPr>
          <a:xfrm>
            <a:off x="12192000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E501A7E-E891-45AC-8AD5-0069562D359F}"/>
              </a:ext>
            </a:extLst>
          </p:cNvPr>
          <p:cNvCxnSpPr>
            <a:cxnSpLocks/>
          </p:cNvCxnSpPr>
          <p:nvPr/>
        </p:nvCxnSpPr>
        <p:spPr>
          <a:xfrm>
            <a:off x="15316359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E35284B-78AE-430D-81C6-33734EF41E71}"/>
              </a:ext>
            </a:extLst>
          </p:cNvPr>
          <p:cNvCxnSpPr>
            <a:cxnSpLocks/>
          </p:cNvCxnSpPr>
          <p:nvPr/>
        </p:nvCxnSpPr>
        <p:spPr>
          <a:xfrm>
            <a:off x="18309266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4A00596-5127-4501-BD89-A7854554F39E}"/>
              </a:ext>
            </a:extLst>
          </p:cNvPr>
          <p:cNvCxnSpPr>
            <a:cxnSpLocks/>
          </p:cNvCxnSpPr>
          <p:nvPr/>
        </p:nvCxnSpPr>
        <p:spPr>
          <a:xfrm>
            <a:off x="21381341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203E007-904D-4A67-86BD-195E6D7DA144}"/>
              </a:ext>
            </a:extLst>
          </p:cNvPr>
          <p:cNvCxnSpPr>
            <a:cxnSpLocks/>
          </p:cNvCxnSpPr>
          <p:nvPr/>
        </p:nvCxnSpPr>
        <p:spPr>
          <a:xfrm>
            <a:off x="24408634" y="4439018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1C05640-3089-46CB-A34D-2CFECEAE5684}"/>
              </a:ext>
            </a:extLst>
          </p:cNvPr>
          <p:cNvCxnSpPr>
            <a:cxnSpLocks/>
          </p:cNvCxnSpPr>
          <p:nvPr/>
        </p:nvCxnSpPr>
        <p:spPr>
          <a:xfrm>
            <a:off x="-12231197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E087858-1732-417E-B05B-2EF0E1801AA5}"/>
              </a:ext>
            </a:extLst>
          </p:cNvPr>
          <p:cNvCxnSpPr>
            <a:cxnSpLocks/>
          </p:cNvCxnSpPr>
          <p:nvPr/>
        </p:nvCxnSpPr>
        <p:spPr>
          <a:xfrm>
            <a:off x="-9168001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FA3B7D4-6042-4804-A85A-B73F39AE8B38}"/>
              </a:ext>
            </a:extLst>
          </p:cNvPr>
          <p:cNvCxnSpPr>
            <a:cxnSpLocks/>
          </p:cNvCxnSpPr>
          <p:nvPr/>
        </p:nvCxnSpPr>
        <p:spPr>
          <a:xfrm>
            <a:off x="-6056830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0594637-D5E5-4B2D-9B21-D6402709B610}"/>
              </a:ext>
            </a:extLst>
          </p:cNvPr>
          <p:cNvCxnSpPr>
            <a:cxnSpLocks/>
          </p:cNvCxnSpPr>
          <p:nvPr/>
        </p:nvCxnSpPr>
        <p:spPr>
          <a:xfrm>
            <a:off x="-3056966" y="4520657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AD9E554-AC24-476B-A38C-20BB0D42AD57}"/>
              </a:ext>
            </a:extLst>
          </p:cNvPr>
          <p:cNvCxnSpPr>
            <a:cxnSpLocks/>
          </p:cNvCxnSpPr>
          <p:nvPr/>
        </p:nvCxnSpPr>
        <p:spPr>
          <a:xfrm>
            <a:off x="15109" y="4485654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C76738C-15C1-43E7-A07F-D34F11AB739B}"/>
              </a:ext>
            </a:extLst>
          </p:cNvPr>
          <p:cNvCxnSpPr>
            <a:cxnSpLocks/>
          </p:cNvCxnSpPr>
          <p:nvPr/>
        </p:nvCxnSpPr>
        <p:spPr>
          <a:xfrm>
            <a:off x="3014973" y="4485655"/>
            <a:ext cx="0" cy="600635"/>
          </a:xfrm>
          <a:prstGeom prst="line">
            <a:avLst/>
          </a:prstGeom>
          <a:ln w="57150">
            <a:solidFill>
              <a:srgbClr val="11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/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C8F5BD5-A30F-4F47-ABB4-74560A69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098" y="2251954"/>
                <a:ext cx="35907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/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3C2290DC-8B8F-46F9-96D6-210D6EA9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98" y="2251954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/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C2A96B63-5A1D-4717-B250-E43E4CC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63" y="2251954"/>
                <a:ext cx="3590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/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CC65005-480A-4344-B047-B88820A5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396" y="2251954"/>
                <a:ext cx="3140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/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EB63B19-2B50-4FF2-985C-470D4A3A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533" y="2263986"/>
                <a:ext cx="7037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/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42627C0-A1B2-477C-BE87-74C47603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46" y="2263986"/>
                <a:ext cx="7037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/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1F27CAA-E89F-4333-A7F4-CF51EDF5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98" y="2263986"/>
                <a:ext cx="7037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/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8B9E4B8-897A-418B-BC92-B564BBD1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3" y="2251954"/>
                <a:ext cx="70371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/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sz="4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83686BEE-0CFE-4E41-AF37-3D0C01F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9" y="259097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2BC1E7D-7E72-4C20-A59B-0B08CA356597}"/>
              </a:ext>
            </a:extLst>
          </p:cNvPr>
          <p:cNvCxnSpPr>
            <a:cxnSpLocks/>
          </p:cNvCxnSpPr>
          <p:nvPr/>
        </p:nvCxnSpPr>
        <p:spPr>
          <a:xfrm>
            <a:off x="7996517" y="1604682"/>
            <a:ext cx="0" cy="60063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/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F45618E-38B6-4CC0-AD64-A2B28081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95" y="998149"/>
                <a:ext cx="3634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498577-3085-446A-8112-60D788706CF2}"/>
              </a:ext>
            </a:extLst>
          </p:cNvPr>
          <p:cNvCxnSpPr>
            <a:cxnSpLocks/>
          </p:cNvCxnSpPr>
          <p:nvPr/>
        </p:nvCxnSpPr>
        <p:spPr>
          <a:xfrm>
            <a:off x="10297511" y="4473623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/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710A77-FBDD-411C-841D-F860BF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794" y="5109609"/>
                <a:ext cx="36343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0CECA0-CD79-4453-B895-83E45E39C528}"/>
              </a:ext>
            </a:extLst>
          </p:cNvPr>
          <p:cNvCxnSpPr>
            <a:cxnSpLocks/>
          </p:cNvCxnSpPr>
          <p:nvPr/>
        </p:nvCxnSpPr>
        <p:spPr>
          <a:xfrm>
            <a:off x="9135035" y="1604681"/>
            <a:ext cx="0" cy="60063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/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A73B90E4-8799-4002-83D8-42C94D3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18" y="992017"/>
                <a:ext cx="3509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B31200F-1D63-4BA9-8C5A-1ED0928E4CE1}"/>
              </a:ext>
            </a:extLst>
          </p:cNvPr>
          <p:cNvCxnSpPr>
            <a:cxnSpLocks/>
          </p:cNvCxnSpPr>
          <p:nvPr/>
        </p:nvCxnSpPr>
        <p:spPr>
          <a:xfrm>
            <a:off x="10297511" y="1592652"/>
            <a:ext cx="0" cy="6006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/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MX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2D5E20-E2AB-4D63-B516-EED0357E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371" y="992017"/>
                <a:ext cx="60228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/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3BAA84F-8D2C-4B61-A1B2-53C3C8FB1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77" y="5121640"/>
                <a:ext cx="35907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91E4092-83DF-4B19-802F-E80E2847C4B9}"/>
              </a:ext>
            </a:extLst>
          </p:cNvPr>
          <p:cNvCxnSpPr>
            <a:cxnSpLocks/>
          </p:cNvCxnSpPr>
          <p:nvPr/>
        </p:nvCxnSpPr>
        <p:spPr>
          <a:xfrm flipV="1">
            <a:off x="9135035" y="2750293"/>
            <a:ext cx="0" cy="1495704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54A4A0D-1435-4090-B4F9-8F665B5BFF71}"/>
              </a:ext>
            </a:extLst>
          </p:cNvPr>
          <p:cNvCxnSpPr>
            <a:cxnSpLocks/>
          </p:cNvCxnSpPr>
          <p:nvPr/>
        </p:nvCxnSpPr>
        <p:spPr>
          <a:xfrm flipV="1">
            <a:off x="10297511" y="2750293"/>
            <a:ext cx="0" cy="14957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58B9356-38B1-4296-8CDC-685F4717F2B3}"/>
              </a:ext>
            </a:extLst>
          </p:cNvPr>
          <p:cNvCxnSpPr>
            <a:cxnSpLocks/>
          </p:cNvCxnSpPr>
          <p:nvPr/>
        </p:nvCxnSpPr>
        <p:spPr>
          <a:xfrm>
            <a:off x="10297511" y="286871"/>
            <a:ext cx="0" cy="60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6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105D43E-9B39-4278-A385-74B752E49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77" y="783771"/>
                <a:ext cx="10251046" cy="264523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MX" sz="4000" dirty="0">
                    <a:solidFill>
                      <a:srgbClr val="BBFFFF"/>
                    </a:solidFill>
                    <a:latin typeface="Open Sauce Sans" panose="00000500000000000000" pitchFamily="2" charset="0"/>
                    <a:cs typeface="Aharoni" panose="02010803020104030203" pitchFamily="2" charset="-79"/>
                  </a:rPr>
                  <a:t>Parte 2:</a:t>
                </a:r>
                <a:b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</a:br>
                <a: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INTERPRETANDO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5400" i="1" dirty="0" smtClean="0">
                            <a:solidFill>
                              <a:srgbClr val="BBFFFF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radPr>
                      <m:deg/>
                      <m:e>
                        <m:r>
                          <a:rPr lang="es-MX" sz="5400" b="0" i="1" dirty="0" smtClean="0">
                            <a:solidFill>
                              <a:srgbClr val="BBFFFF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</m:e>
                    </m:rad>
                  </m:oMath>
                </a14:m>
                <a:r>
                  <a:rPr lang="es-MX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:</a:t>
                </a:r>
              </a:p>
              <a:p>
                <a:pPr algn="l"/>
                <a:r>
                  <a:rPr lang="es-CL" sz="5400" dirty="0">
                    <a:solidFill>
                      <a:srgbClr val="BBFFFF"/>
                    </a:solidFill>
                    <a:latin typeface="Open Sauce Sans Black" panose="00000A00000000000000" pitchFamily="2" charset="0"/>
                    <a:cs typeface="Aharoni" panose="02010803020104030203" pitchFamily="2" charset="-79"/>
                  </a:rPr>
                  <a:t>NÚMEROS COMPLEJOS</a:t>
                </a:r>
              </a:p>
            </p:txBody>
          </p:sp>
        </mc:Choice>
        <mc:Fallback xmlns=""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D105D43E-9B39-4278-A385-74B752E4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7" y="783771"/>
                <a:ext cx="10251046" cy="2645230"/>
              </a:xfrm>
              <a:prstGeom prst="rect">
                <a:avLst/>
              </a:prstGeom>
              <a:blipFill>
                <a:blip r:embed="rId2"/>
                <a:stretch>
                  <a:fillRect l="-3151" b="-140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3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082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0295BAE-56D1-4C8E-9482-57E9EB61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783771"/>
            <a:ext cx="10251046" cy="2645230"/>
          </a:xfrm>
        </p:spPr>
        <p:txBody>
          <a:bodyPr>
            <a:noAutofit/>
          </a:bodyPr>
          <a:lstStyle/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3: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MULTIPLICANDO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NÚMEROS COMPLEJOS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3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105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7783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AF9443-A79C-4501-9915-08CC8876EF0A}"/>
              </a:ext>
            </a:extLst>
          </p:cNvPr>
          <p:cNvSpPr txBox="1">
            <a:spLocks/>
          </p:cNvSpPr>
          <p:nvPr/>
        </p:nvSpPr>
        <p:spPr>
          <a:xfrm>
            <a:off x="970477" y="728355"/>
            <a:ext cx="10251045" cy="1224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…volvamos a los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SISTEMAS DE ECUACIONES 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2846490" y="2813447"/>
            <a:ext cx="6499017" cy="2605087"/>
            <a:chOff x="3057525" y="2813447"/>
            <a:chExt cx="6499017" cy="260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5094793" cy="12311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8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77" y="4044553"/>
                  <a:ext cx="5293565" cy="12311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5418534"/>
              <a:ext cx="6499017" cy="0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9556542" y="2813447"/>
              <a:ext cx="0" cy="2605087"/>
            </a:xfrm>
            <a:prstGeom prst="line">
              <a:avLst/>
            </a:prstGeom>
            <a:ln w="7620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9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33287C18-D030-46DD-B693-2B5DE9C6B0E9}"/>
              </a:ext>
            </a:extLst>
          </p:cNvPr>
          <p:cNvGrpSpPr/>
          <p:nvPr/>
        </p:nvGrpSpPr>
        <p:grpSpPr>
          <a:xfrm>
            <a:off x="1009650" y="736996"/>
            <a:ext cx="5040210" cy="1919288"/>
            <a:chOff x="3057525" y="2813446"/>
            <a:chExt cx="5040210" cy="1919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/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F97F7BB5-8400-4801-94A4-592200872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602" y="2813447"/>
                  <a:ext cx="3824316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/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6000" b="0" i="1" smtClean="0">
                            <a:solidFill>
                              <a:srgbClr val="443311"/>
                            </a:solidFill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1200" dirty="0">
                    <a:solidFill>
                      <a:srgbClr val="44331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8E37B49-DA51-4B0F-9BF4-709C568A4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177" y="3654325"/>
                  <a:ext cx="397339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02663F4-D5AC-49F2-B9CD-B80D8A3E6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57525" y="4732734"/>
              <a:ext cx="5040210" cy="0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9D627E3-A5B6-46AD-9124-041C56B9D0A6}"/>
                </a:ext>
              </a:extLst>
            </p:cNvPr>
            <p:cNvCxnSpPr>
              <a:cxnSpLocks/>
            </p:cNvCxnSpPr>
            <p:nvPr/>
          </p:nvCxnSpPr>
          <p:spPr>
            <a:xfrm>
              <a:off x="8097735" y="2813446"/>
              <a:ext cx="0" cy="1919288"/>
            </a:xfrm>
            <a:prstGeom prst="line">
              <a:avLst/>
            </a:prstGeom>
            <a:ln w="57150">
              <a:solidFill>
                <a:srgbClr val="4433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/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6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6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6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6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1200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BE6027-FCA0-4DFA-91BD-FAD1AEAE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3" y="4069746"/>
                <a:ext cx="5914696" cy="1697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8181DDB1-2A93-4B0B-AA1B-24ED66E4AD4B}"/>
              </a:ext>
            </a:extLst>
          </p:cNvPr>
          <p:cNvSpPr txBox="1">
            <a:spLocks/>
          </p:cNvSpPr>
          <p:nvPr/>
        </p:nvSpPr>
        <p:spPr>
          <a:xfrm>
            <a:off x="7590353" y="618231"/>
            <a:ext cx="3734872" cy="1919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SISTEMA DE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ECUACIONES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LINEALES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82462B5-2FE0-43DA-A9AB-9040CCDF4BC8}"/>
              </a:ext>
            </a:extLst>
          </p:cNvPr>
          <p:cNvSpPr txBox="1">
            <a:spLocks/>
          </p:cNvSpPr>
          <p:nvPr/>
        </p:nvSpPr>
        <p:spPr>
          <a:xfrm>
            <a:off x="7590353" y="4268485"/>
            <a:ext cx="3734872" cy="1338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ECUACIÓN</a:t>
            </a:r>
          </a:p>
          <a:p>
            <a:pPr algn="l"/>
            <a:r>
              <a:rPr lang="es-MX" sz="4000" dirty="0">
                <a:solidFill>
                  <a:schemeClr val="accent2">
                    <a:lumMod val="50000"/>
                  </a:schemeClr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VECTORIAL</a:t>
            </a:r>
            <a:endParaRPr lang="es-CL" sz="4000" dirty="0">
              <a:solidFill>
                <a:schemeClr val="accent2">
                  <a:lumMod val="50000"/>
                </a:schemeClr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40D085C-86D8-4613-ACD4-EBADCD427E63}"/>
              </a:ext>
            </a:extLst>
          </p:cNvPr>
          <p:cNvCxnSpPr>
            <a:cxnSpLocks/>
          </p:cNvCxnSpPr>
          <p:nvPr/>
        </p:nvCxnSpPr>
        <p:spPr>
          <a:xfrm>
            <a:off x="428625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002843F-C541-4743-BD6A-5E836517F246}"/>
              </a:ext>
            </a:extLst>
          </p:cNvPr>
          <p:cNvCxnSpPr>
            <a:cxnSpLocks/>
          </p:cNvCxnSpPr>
          <p:nvPr/>
        </p:nvCxnSpPr>
        <p:spPr>
          <a:xfrm flipV="1">
            <a:off x="2933700" y="2909887"/>
            <a:ext cx="0" cy="103822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6233F6-B9A1-4781-AD08-EB2A22AD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/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9CBFD3-A3DB-4B2D-98C7-A1ACA2D74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06" y="2251208"/>
                <a:ext cx="6094476" cy="235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/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6E53F4D-00F6-4C5B-9549-464C30F22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42" y="2408816"/>
                <a:ext cx="5930653" cy="2044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51346B-9A81-4AA3-9099-279366DD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3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5" grpId="0"/>
      <p:bldP spid="15" grpId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errar llave 1">
            <a:extLst>
              <a:ext uri="{FF2B5EF4-FFF2-40B4-BE49-F238E27FC236}">
                <a16:creationId xmlns:a16="http://schemas.microsoft.com/office/drawing/2014/main" id="{710D0D37-2787-4A9A-B092-13558CE168F5}"/>
              </a:ext>
            </a:extLst>
          </p:cNvPr>
          <p:cNvSpPr/>
          <p:nvPr/>
        </p:nvSpPr>
        <p:spPr>
          <a:xfrm rot="5400000">
            <a:off x="3939986" y="649943"/>
            <a:ext cx="645462" cy="6320116"/>
          </a:xfrm>
          <a:prstGeom prst="rightBrace">
            <a:avLst>
              <a:gd name="adj1" fmla="val 0"/>
              <a:gd name="adj2" fmla="val 50000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0E76D5-BF52-409C-8B71-110BC986700A}"/>
              </a:ext>
            </a:extLst>
          </p:cNvPr>
          <p:cNvSpPr txBox="1">
            <a:spLocks/>
          </p:cNvSpPr>
          <p:nvPr/>
        </p:nvSpPr>
        <p:spPr>
          <a:xfrm>
            <a:off x="2518044" y="4237476"/>
            <a:ext cx="3577956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combinación lineal</a:t>
            </a:r>
          </a:p>
          <a:p>
            <a:r>
              <a:rPr lang="es-MX" sz="28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de vectores</a:t>
            </a:r>
            <a:endParaRPr lang="es-CL" sz="28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0472632-AA22-4BED-AB4E-E4E5C8E93B5A}"/>
              </a:ext>
            </a:extLst>
          </p:cNvPr>
          <p:cNvCxnSpPr>
            <a:cxnSpLocks/>
          </p:cNvCxnSpPr>
          <p:nvPr/>
        </p:nvCxnSpPr>
        <p:spPr>
          <a:xfrm flipV="1">
            <a:off x="1487663" y="4009512"/>
            <a:ext cx="2060761" cy="10018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C992CD7-C3B9-4708-984C-45CD15193551}"/>
              </a:ext>
            </a:extLst>
          </p:cNvPr>
          <p:cNvCxnSpPr>
            <a:cxnSpLocks/>
          </p:cNvCxnSpPr>
          <p:nvPr/>
        </p:nvCxnSpPr>
        <p:spPr>
          <a:xfrm flipH="1" flipV="1">
            <a:off x="5881407" y="3977296"/>
            <a:ext cx="1005127" cy="10340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77AFA10-5AFB-4FB6-9034-B25545CE21AF}"/>
              </a:ext>
            </a:extLst>
          </p:cNvPr>
          <p:cNvCxnSpPr>
            <a:cxnSpLocks/>
          </p:cNvCxnSpPr>
          <p:nvPr/>
        </p:nvCxnSpPr>
        <p:spPr>
          <a:xfrm>
            <a:off x="8035574" y="4001458"/>
            <a:ext cx="3761979" cy="100987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5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1225474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1220986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/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6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5BB18E-01BD-486F-BC30-A8F4B8F3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85" y="3743325"/>
                <a:ext cx="523983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">
            <a:extLst>
              <a:ext uri="{FF2B5EF4-FFF2-40B4-BE49-F238E27FC236}">
                <a16:creationId xmlns:a16="http://schemas.microsoft.com/office/drawing/2014/main" id="{043ED6DD-9B0D-4EFD-B787-98C56CAC931B}"/>
              </a:ext>
            </a:extLst>
          </p:cNvPr>
          <p:cNvSpPr txBox="1">
            <a:spLocks/>
          </p:cNvSpPr>
          <p:nvPr/>
        </p:nvSpPr>
        <p:spPr>
          <a:xfrm>
            <a:off x="1772007" y="4576418"/>
            <a:ext cx="8647985" cy="917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rgbClr val="7030A0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son las soluciones a la ecuación</a:t>
            </a:r>
            <a:endParaRPr lang="es-CL" sz="4000" dirty="0">
              <a:solidFill>
                <a:srgbClr val="7030A0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8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9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82E1BFA-1F3F-4F62-A986-E4D4E422375F}"/>
              </a:ext>
            </a:extLst>
          </p:cNvPr>
          <p:cNvSpPr txBox="1">
            <a:spLocks/>
          </p:cNvSpPr>
          <p:nvPr/>
        </p:nvSpPr>
        <p:spPr>
          <a:xfrm>
            <a:off x="970477" y="783771"/>
            <a:ext cx="10251046" cy="2645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4: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FORMA POLAR DE LOS NÚMEROS COMPLEJOS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31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3453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/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B58B9BC-2D7E-4465-9EAC-042E050C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5" y="2408816"/>
                <a:ext cx="10239770" cy="2040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" y="2404328"/>
                <a:ext cx="6868003" cy="204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EN EL CAPÍTULO ANTERIOR…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83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/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8000" b="0" i="1" smtClean="0">
                          <a:solidFill>
                            <a:srgbClr val="44331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MX" sz="8000" i="1">
                              <a:solidFill>
                                <a:srgbClr val="44331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i="1">
                                  <a:solidFill>
                                    <a:srgbClr val="44331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44331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>
                  <a:solidFill>
                    <a:srgbClr val="44331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2E7BB53-12E4-4EE7-9B8D-F449431F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98" y="2406572"/>
                <a:ext cx="6868003" cy="2044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53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656284" y="2438401"/>
            <a:ext cx="6879431" cy="3667124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𝑥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,</m:t>
                          </m:r>
                          <m: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𝑦</m:t>
                          </m:r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7" y="752475"/>
                <a:ext cx="10251044" cy="1219200"/>
              </a:xfrm>
              <a:prstGeom prst="rect">
                <a:avLst/>
              </a:prstGeom>
              <a:blipFill>
                <a:blip r:embed="rId2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09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𝑥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𝑦</m:t>
                      </m:r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ítulo 1">
                <a:extLst>
                  <a:ext uri="{FF2B5EF4-FFF2-40B4-BE49-F238E27FC236}">
                    <a16:creationId xmlns:a16="http://schemas.microsoft.com/office/drawing/2014/main" id="{CCEC2550-DC92-4455-8C9B-BDA040F5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659985"/>
                <a:ext cx="5106471" cy="1219200"/>
              </a:xfrm>
              <a:prstGeom prst="rect">
                <a:avLst/>
              </a:prstGeom>
              <a:blipFill>
                <a:blip r:embed="rId3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49" y="313140"/>
                <a:ext cx="3123131" cy="1582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81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6" grpId="0"/>
      <p:bldP spid="6" grpId="1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8" name="Título 1">
                <a:extLst>
                  <a:ext uri="{FF2B5EF4-FFF2-40B4-BE49-F238E27FC236}">
                    <a16:creationId xmlns:a16="http://schemas.microsoft.com/office/drawing/2014/main" id="{044C373A-4A2E-40E5-BF51-74E3B640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81" y="533359"/>
                <a:ext cx="2345291" cy="1362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E95FC3AB-80F7-44FB-8B3F-39A569A43F85}"/>
              </a:ext>
            </a:extLst>
          </p:cNvPr>
          <p:cNvSpPr/>
          <p:nvPr/>
        </p:nvSpPr>
        <p:spPr>
          <a:xfrm>
            <a:off x="418024" y="3428999"/>
            <a:ext cx="5261324" cy="2724149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B40CA-E6F1-45FD-BB34-579DD0EB4016}"/>
              </a:ext>
            </a:extLst>
          </p:cNvPr>
          <p:cNvSpPr/>
          <p:nvPr/>
        </p:nvSpPr>
        <p:spPr>
          <a:xfrm>
            <a:off x="6512653" y="3428999"/>
            <a:ext cx="5261324" cy="2743965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54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54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54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21" y="313140"/>
                <a:ext cx="3123131" cy="1582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Título 1">
                <a:extLst>
                  <a:ext uri="{FF2B5EF4-FFF2-40B4-BE49-F238E27FC236}">
                    <a16:creationId xmlns:a16="http://schemas.microsoft.com/office/drawing/2014/main" id="{28526B26-F747-4B60-9388-01728E14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3" y="894491"/>
                <a:ext cx="930493" cy="750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54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1" name="Título 1">
                <a:extLst>
                  <a:ext uri="{FF2B5EF4-FFF2-40B4-BE49-F238E27FC236}">
                    <a16:creationId xmlns:a16="http://schemas.microsoft.com/office/drawing/2014/main" id="{284D1229-E609-48DA-9613-34439852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52" y="894491"/>
                <a:ext cx="930493" cy="7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3A70374-27A1-4F76-A240-1C614D551156}"/>
              </a:ext>
            </a:extLst>
          </p:cNvPr>
          <p:cNvCxnSpPr>
            <a:cxnSpLocks/>
          </p:cNvCxnSpPr>
          <p:nvPr/>
        </p:nvCxnSpPr>
        <p:spPr>
          <a:xfrm>
            <a:off x="5435246" y="2851574"/>
            <a:ext cx="1321507" cy="0"/>
          </a:xfrm>
          <a:prstGeom prst="straightConnector1">
            <a:avLst/>
          </a:prstGeom>
          <a:ln w="57150">
            <a:solidFill>
              <a:srgbClr val="FFBB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𝐹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3" name="Título 1">
                <a:extLst>
                  <a:ext uri="{FF2B5EF4-FFF2-40B4-BE49-F238E27FC236}">
                    <a16:creationId xmlns:a16="http://schemas.microsoft.com/office/drawing/2014/main" id="{9A4C2114-A571-4B83-8006-6A2C6E241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4400" b="0" i="1" smtClean="0">
                          <a:solidFill>
                            <a:srgbClr val="FFBB99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</m:oMath>
                  </m:oMathPara>
                </a14:m>
                <a:endParaRPr lang="es-CL" sz="4400" dirty="0">
                  <a:solidFill>
                    <a:srgbClr val="FFBB99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4" name="Título 1">
                <a:extLst>
                  <a:ext uri="{FF2B5EF4-FFF2-40B4-BE49-F238E27FC236}">
                    <a16:creationId xmlns:a16="http://schemas.microsoft.com/office/drawing/2014/main" id="{C2680534-55AE-4495-8645-4DC00F55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89" y="2060484"/>
                <a:ext cx="748094" cy="750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A6A4FDA1-1AE9-4030-B0D5-84B62AC7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991" y="2094434"/>
                <a:ext cx="1055724" cy="1186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32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32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37F16F76-D3B4-41DD-84D2-2AFD701A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53" y="2100933"/>
                <a:ext cx="2074927" cy="1186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46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9" grpId="0"/>
      <p:bldP spid="10" grpId="0"/>
      <p:bldP spid="10" grpId="1"/>
      <p:bldP spid="11" grpId="0"/>
      <p:bldP spid="11" grpId="1"/>
      <p:bldP spid="13" grpId="0"/>
      <p:bldP spid="13" grpId="1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𝑇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8000" b="0" i="1" smtClean="0">
                          <a:solidFill>
                            <a:srgbClr val="FFEEBB"/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=</m:t>
                      </m:r>
                      <m:d>
                        <m:dPr>
                          <m:ctrlPr>
                            <a:rPr lang="es-MX" sz="8000" b="0" i="1" smtClean="0">
                              <a:solidFill>
                                <a:srgbClr val="FFEEBB"/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8000" b="0" i="1" smtClean="0">
                                  <a:solidFill>
                                    <a:srgbClr val="FFEEBB"/>
                                  </a:solidFill>
                                  <a:latin typeface="Cambria Math" panose="02040503050406030204" pitchFamily="18" charset="0"/>
                                  <a:cs typeface="Aharoni" panose="02010803020104030203" pitchFamily="2" charset="-79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2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𝑥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s-MX" sz="8000" b="0" i="1" smtClean="0">
                                    <a:solidFill>
                                      <a:srgbClr val="FFEEBB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8000" dirty="0">
                  <a:solidFill>
                    <a:srgbClr val="FFEEBB"/>
                  </a:solidFill>
                  <a:latin typeface="Open Sauce Sans ExtraBold" panose="00000900000000000000" pitchFamily="2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B33D7444-DDE2-4B27-9EB3-AC02FBB7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32" y="2329338"/>
                <a:ext cx="9774936" cy="2199323"/>
              </a:xfrm>
              <a:prstGeom prst="rect">
                <a:avLst/>
              </a:prstGeom>
              <a:blipFill>
                <a:blip r:embed="rId2"/>
                <a:stretch>
                  <a:fillRect b="-8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284D1229-E609-48DA-9613-34439852B2D6}"/>
              </a:ext>
            </a:extLst>
          </p:cNvPr>
          <p:cNvSpPr txBox="1">
            <a:spLocks/>
          </p:cNvSpPr>
          <p:nvPr/>
        </p:nvSpPr>
        <p:spPr>
          <a:xfrm>
            <a:off x="3476152" y="894491"/>
            <a:ext cx="930493" cy="750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5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3C1FBF-4E57-43DE-A65D-FB34DAE00E00}"/>
              </a:ext>
            </a:extLst>
          </p:cNvPr>
          <p:cNvSpPr/>
          <p:nvPr/>
        </p:nvSpPr>
        <p:spPr>
          <a:xfrm>
            <a:off x="6858000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6C83603-9576-49B9-9A78-3B8C8640628B}"/>
              </a:ext>
            </a:extLst>
          </p:cNvPr>
          <p:cNvSpPr/>
          <p:nvPr/>
        </p:nvSpPr>
        <p:spPr>
          <a:xfrm>
            <a:off x="3380232" y="232933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7BA10D-1224-4B84-A1F2-C4A6190491A9}"/>
              </a:ext>
            </a:extLst>
          </p:cNvPr>
          <p:cNvSpPr/>
          <p:nvPr/>
        </p:nvSpPr>
        <p:spPr>
          <a:xfrm>
            <a:off x="8658225" y="232933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20FBFA-5717-4E00-AE5F-21968BBDC477}"/>
              </a:ext>
            </a:extLst>
          </p:cNvPr>
          <p:cNvSpPr/>
          <p:nvPr/>
        </p:nvSpPr>
        <p:spPr>
          <a:xfrm>
            <a:off x="3380231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A7615C-4639-41CE-B4D8-07737D4CB67A}"/>
              </a:ext>
            </a:extLst>
          </p:cNvPr>
          <p:cNvSpPr/>
          <p:nvPr/>
        </p:nvSpPr>
        <p:spPr>
          <a:xfrm>
            <a:off x="6591300" y="3487628"/>
            <a:ext cx="676275" cy="94726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729D01B-EAFD-4935-B03D-EF7D148F6E22}"/>
              </a:ext>
            </a:extLst>
          </p:cNvPr>
          <p:cNvSpPr/>
          <p:nvPr/>
        </p:nvSpPr>
        <p:spPr>
          <a:xfrm>
            <a:off x="8320087" y="3487628"/>
            <a:ext cx="676275" cy="947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9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AA9A5A-8FFD-47A2-B25C-4EFF675CBF5D}"/>
              </a:ext>
            </a:extLst>
          </p:cNvPr>
          <p:cNvSpPr txBox="1">
            <a:spLocks/>
          </p:cNvSpPr>
          <p:nvPr/>
        </p:nvSpPr>
        <p:spPr>
          <a:xfrm>
            <a:off x="970477" y="783771"/>
            <a:ext cx="10251046" cy="2645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5: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¿DE </a:t>
            </a:r>
            <a:r>
              <a:rPr lang="es-CL" sz="5400" dirty="0">
                <a:solidFill>
                  <a:srgbClr val="BBFFFF"/>
                </a:solidFill>
                <a:latin typeface="Open Sauce Sans Black" panose="00000A00000000000000" pitchFamily="2" charset="0"/>
              </a:rPr>
              <a:t>QUÉ SIRVEN LOS NÚMEROS COMPLEJOS?</a:t>
            </a:r>
            <a:endParaRPr lang="es-CL" sz="54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84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38364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2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41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7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22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4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15D40-D989-4038-B67C-68F42F279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3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5724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82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53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26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2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5617E19-6C27-4DD2-A9D3-42D60954B92D}"/>
              </a:ext>
            </a:extLst>
          </p:cNvPr>
          <p:cNvSpPr/>
          <p:nvPr/>
        </p:nvSpPr>
        <p:spPr>
          <a:xfrm>
            <a:off x="2455068" y="2009776"/>
            <a:ext cx="7281863" cy="4076700"/>
          </a:xfrm>
          <a:prstGeom prst="rect">
            <a:avLst/>
          </a:prstGeom>
          <a:noFill/>
          <a:ln w="57150">
            <a:solidFill>
              <a:srgbClr val="FFE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857250"/>
            <a:ext cx="10251044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 ExtraBold" panose="00000900000000000000" pitchFamily="2" charset="0"/>
              </a:rPr>
              <a:t>QUÉ VEREMOS AHORA?</a:t>
            </a:r>
            <a:endParaRPr lang="es-CL" sz="4400" dirty="0">
              <a:solidFill>
                <a:srgbClr val="FFEEBB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65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20E3-8584-43A0-B2BB-7195A5FB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5" y="2367130"/>
            <a:ext cx="10251046" cy="1390983"/>
          </a:xfrm>
        </p:spPr>
        <p:txBody>
          <a:bodyPr>
            <a:noAutofit/>
          </a:bodyPr>
          <a:lstStyle/>
          <a:p>
            <a:pPr algn="l"/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MATRICES, VECTORES Y</a:t>
            </a:r>
            <a:b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4800" dirty="0">
                <a:solidFill>
                  <a:schemeClr val="accent2">
                    <a:lumMod val="50000"/>
                  </a:schemeClr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TRANSFORMACIONES LINEALES</a:t>
            </a:r>
            <a:endParaRPr lang="es-CL" sz="4800" dirty="0">
              <a:solidFill>
                <a:schemeClr val="accent2">
                  <a:lumMod val="50000"/>
                </a:schemeClr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092A3C-7B58-4605-8180-049C0F1D0E8A}"/>
              </a:ext>
            </a:extLst>
          </p:cNvPr>
          <p:cNvSpPr txBox="1">
            <a:spLocks/>
          </p:cNvSpPr>
          <p:nvPr/>
        </p:nvSpPr>
        <p:spPr>
          <a:xfrm>
            <a:off x="970477" y="1557030"/>
            <a:ext cx="10251045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u="sng" dirty="0">
                <a:solidFill>
                  <a:srgbClr val="443311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GUÍA PARA ENTENDER LAS MATRICES: CAP. 3.1</a:t>
            </a:r>
            <a:endParaRPr lang="es-CL" sz="2800" u="sng" dirty="0">
              <a:solidFill>
                <a:srgbClr val="443311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D2B8F0-E606-4ABF-86FC-251EA2B266FC}"/>
              </a:ext>
            </a:extLst>
          </p:cNvPr>
          <p:cNvSpPr txBox="1">
            <a:spLocks/>
          </p:cNvSpPr>
          <p:nvPr/>
        </p:nvSpPr>
        <p:spPr>
          <a:xfrm>
            <a:off x="970477" y="3986988"/>
            <a:ext cx="10251044" cy="437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>
                <a:solidFill>
                  <a:srgbClr val="443311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– PARTE 1 – </a:t>
            </a:r>
            <a:endParaRPr lang="es-CL" sz="3600" dirty="0">
              <a:solidFill>
                <a:srgbClr val="443311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83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44C373A-4A2E-40E5-BF51-74E3B640324C}"/>
              </a:ext>
            </a:extLst>
          </p:cNvPr>
          <p:cNvSpPr txBox="1">
            <a:spLocks/>
          </p:cNvSpPr>
          <p:nvPr/>
        </p:nvSpPr>
        <p:spPr>
          <a:xfrm>
            <a:off x="970477" y="1133474"/>
            <a:ext cx="10251044" cy="1876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>
                <a:solidFill>
                  <a:srgbClr val="FFEEBB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…pero antes: un repaso de </a:t>
            </a:r>
            <a:r>
              <a:rPr lang="es-MX" sz="7200" u="sng" dirty="0">
                <a:solidFill>
                  <a:srgbClr val="FFBB99"/>
                </a:solidFill>
                <a:latin typeface="Open Sauce Sans ExtraBold" panose="00000900000000000000" pitchFamily="2" charset="0"/>
                <a:cs typeface="Aharoni" panose="02010803020104030203" pitchFamily="2" charset="-79"/>
              </a:rPr>
              <a:t>VECTORES</a:t>
            </a:r>
            <a:endParaRPr lang="es-CL" sz="5400" u="sng" dirty="0">
              <a:solidFill>
                <a:srgbClr val="FFBB99"/>
              </a:solidFill>
              <a:latin typeface="Open Sauce Sans ExtraBold" panose="000009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12C0D98-C81F-4119-9921-1F643481B5DF}"/>
              </a:ext>
            </a:extLst>
          </p:cNvPr>
          <p:cNvSpPr txBox="1">
            <a:spLocks/>
          </p:cNvSpPr>
          <p:nvPr/>
        </p:nvSpPr>
        <p:spPr>
          <a:xfrm>
            <a:off x="970477" y="3705225"/>
            <a:ext cx="10251045" cy="1357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rgbClr val="FFEEBB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¿</a:t>
            </a:r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Quieres saltártelo?</a:t>
            </a:r>
          </a:p>
          <a:p>
            <a:r>
              <a:rPr lang="es-CL" sz="4400" dirty="0">
                <a:solidFill>
                  <a:srgbClr val="FFEEBB"/>
                </a:solidFill>
                <a:latin typeface="Open Sauce Sans" panose="00000500000000000000" pitchFamily="2" charset="0"/>
              </a:rPr>
              <a:t>Anda al minuto 5:48</a:t>
            </a:r>
            <a:endParaRPr lang="es-CL" sz="4400" u="sng" dirty="0">
              <a:solidFill>
                <a:srgbClr val="FFEEBB"/>
              </a:solidFill>
              <a:latin typeface="Open Sauce Sans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2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4583AE-E313-418B-98BE-2E0EFF62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77" y="783771"/>
            <a:ext cx="10251046" cy="2645230"/>
          </a:xfrm>
        </p:spPr>
        <p:txBody>
          <a:bodyPr>
            <a:noAutofit/>
          </a:bodyPr>
          <a:lstStyle/>
          <a:p>
            <a:pPr algn="l"/>
            <a:r>
              <a:rPr lang="es-MX" sz="4000" dirty="0">
                <a:solidFill>
                  <a:srgbClr val="BBFFFF"/>
                </a:solidFill>
                <a:latin typeface="Open Sauce Sans" panose="00000500000000000000" pitchFamily="2" charset="0"/>
                <a:cs typeface="Aharoni" panose="02010803020104030203" pitchFamily="2" charset="-79"/>
              </a:rPr>
              <a:t>Parte 1:</a:t>
            </a:r>
            <a:b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</a:br>
            <a:r>
              <a:rPr lang="es-MX" sz="5400" dirty="0">
                <a:solidFill>
                  <a:srgbClr val="BBFFFF"/>
                </a:solidFill>
                <a:latin typeface="Open Sauce Sans Black" panose="00000A00000000000000" pitchFamily="2" charset="0"/>
                <a:cs typeface="Aharoni" panose="02010803020104030203" pitchFamily="2" charset="-79"/>
              </a:rPr>
              <a:t>LOS NÚMEROS REPRESENTAN ACCIONES</a:t>
            </a:r>
            <a:endParaRPr lang="es-CL" sz="6600" dirty="0">
              <a:solidFill>
                <a:srgbClr val="BBFFFF"/>
              </a:solidFill>
              <a:latin typeface="Open Sauce Sans Black" panose="00000A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66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/>
              <p:nvPr/>
            </p:nvSpPr>
            <p:spPr>
              <a:xfrm>
                <a:off x="2264310" y="2740959"/>
                <a:ext cx="7663380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L" sz="800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8000" b="0" i="1" smtClean="0">
                              <a:solidFill>
                                <a:srgbClr val="11444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s-MX" sz="8000" b="0" i="1" smtClean="0">
                          <a:solidFill>
                            <a:srgbClr val="114444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L" sz="8000" dirty="0">
                  <a:solidFill>
                    <a:srgbClr val="114444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C7B8AA5-431C-4787-8D37-9FCD3136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310" y="2740959"/>
                <a:ext cx="7663380" cy="1376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64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171BD9-50C9-4538-ADC1-AF38EA01C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C2F773-C3E1-425C-805B-42376C2B5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89409E-FE93-4A90-A439-7328A1041FA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f19e3217-a665-4b27-994f-da5dd979666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523</Words>
  <Application>Microsoft Office PowerPoint</Application>
  <PresentationFormat>Panorámica</PresentationFormat>
  <Paragraphs>226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58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Open Sauce Sans</vt:lpstr>
      <vt:lpstr>Open Sauce Sans Black</vt:lpstr>
      <vt:lpstr>Open Sauce Sans ExtraBold</vt:lpstr>
      <vt:lpstr>Tema de Office</vt:lpstr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1: LOS NÚMEROS REPRESENTAN ACCIONES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NÚMEROS SE PUEDEN INTERPRETAR COMO…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3: MULTIPLICANDO NÚMEROS COMPLEJOS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MATRICES, VECTORES Y TRANSFORMACIONES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MATRICES, VECTORES Y TRANSFORMACIONES LINEALES</dc:title>
  <dc:creator>FRANCISCO IGNACIO MANRÍQUEZ NOVOA (Alumno)</dc:creator>
  <cp:lastModifiedBy>FRANCISCO IGNACIO MANRÍQUEZ NOVOA (Alumno)</cp:lastModifiedBy>
  <cp:revision>3</cp:revision>
  <dcterms:created xsi:type="dcterms:W3CDTF">2021-10-16T02:01:26Z</dcterms:created>
  <dcterms:modified xsi:type="dcterms:W3CDTF">2022-02-11T02:55:30Z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