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322" r:id="rId7"/>
    <p:sldId id="256" r:id="rId8"/>
    <p:sldId id="269" r:id="rId9"/>
    <p:sldId id="257" r:id="rId10"/>
    <p:sldId id="260" r:id="rId11"/>
    <p:sldId id="261" r:id="rId12"/>
    <p:sldId id="268" r:id="rId13"/>
    <p:sldId id="262" r:id="rId14"/>
    <p:sldId id="283" r:id="rId15"/>
    <p:sldId id="300" r:id="rId16"/>
    <p:sldId id="301" r:id="rId17"/>
    <p:sldId id="302" r:id="rId18"/>
    <p:sldId id="303" r:id="rId19"/>
    <p:sldId id="304" r:id="rId20"/>
    <p:sldId id="307" r:id="rId21"/>
    <p:sldId id="270" r:id="rId22"/>
    <p:sldId id="309" r:id="rId23"/>
    <p:sldId id="311" r:id="rId24"/>
    <p:sldId id="312" r:id="rId25"/>
    <p:sldId id="313" r:id="rId26"/>
    <p:sldId id="314" r:id="rId27"/>
    <p:sldId id="317" r:id="rId28"/>
    <p:sldId id="318" r:id="rId29"/>
    <p:sldId id="320" r:id="rId30"/>
    <p:sldId id="321" r:id="rId31"/>
    <p:sldId id="282" r:id="rId32"/>
    <p:sldId id="308" r:id="rId33"/>
    <p:sldId id="278" r:id="rId34"/>
    <p:sldId id="279" r:id="rId35"/>
    <p:sldId id="286" r:id="rId36"/>
    <p:sldId id="288" r:id="rId37"/>
    <p:sldId id="287" r:id="rId38"/>
    <p:sldId id="289" r:id="rId39"/>
    <p:sldId id="291" r:id="rId40"/>
    <p:sldId id="294" r:id="rId41"/>
    <p:sldId id="295" r:id="rId42"/>
    <p:sldId id="280" r:id="rId43"/>
    <p:sldId id="281" r:id="rId44"/>
    <p:sldId id="292" r:id="rId45"/>
    <p:sldId id="293" r:id="rId46"/>
    <p:sldId id="296" r:id="rId47"/>
    <p:sldId id="297" r:id="rId48"/>
    <p:sldId id="298" r:id="rId49"/>
    <p:sldId id="299" r:id="rId50"/>
    <p:sldId id="284" r:id="rId51"/>
    <p:sldId id="285" r:id="rId52"/>
    <p:sldId id="273" r:id="rId53"/>
    <p:sldId id="274" r:id="rId54"/>
    <p:sldId id="275" r:id="rId55"/>
    <p:sldId id="276" r:id="rId56"/>
    <p:sldId id="277" r:id="rId57"/>
    <p:sldId id="258" r:id="rId58"/>
    <p:sldId id="263" r:id="rId59"/>
    <p:sldId id="264" r:id="rId60"/>
    <p:sldId id="265" r:id="rId61"/>
    <p:sldId id="266" r:id="rId62"/>
    <p:sldId id="267" r:id="rId63"/>
    <p:sldId id="259" r:id="rId6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444"/>
    <a:srgbClr val="BBFFFF"/>
    <a:srgbClr val="BFFFFF"/>
    <a:srgbClr val="BBBBFF"/>
    <a:srgbClr val="443311"/>
    <a:srgbClr val="886622"/>
    <a:srgbClr val="FFBB99"/>
    <a:srgbClr val="FFEEBB"/>
    <a:srgbClr val="FF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F14E9-FBCB-446F-AAFC-B7057E5D183B}" v="2" dt="2022-02-11T04:12:1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61CDB-3237-49A5-8466-5409914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57AE1-3EED-4111-887B-D87CA3A36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275CF-F389-4E41-941E-09E7E8C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2F9BE-91A1-4E22-B93B-661F54D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D9566-24F6-453A-A009-399DABE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9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6C9F-ECAC-4F1A-97DA-AC9D980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A867E-35B8-45E0-A0F1-4FA6A30D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C92B-6D1C-4B2A-A67F-08D3565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1378D-6507-40A0-996C-EECF15DF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CA50-27EB-4CEC-92A6-0F1CAEB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23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3CDA9-E6BA-4C24-A2A3-F7A45362F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4F0F7-BACE-4DA7-B79E-1206D202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0C4CD-851E-4603-816C-005E546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F9623-D8D9-476E-BB2B-5A05DAC1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7091F-D083-49DD-9A83-3192B46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8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8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91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97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964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2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4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27AE0-8615-4EF6-B6FC-845CBC7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D6C9-8B45-4703-B313-34D7BF14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34C8-DDEC-4E33-9CA9-39AC90E1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404A4-3363-49B7-B8D0-6CC285E5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6045-F019-4395-8E45-4026FE6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112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502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83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40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482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02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90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855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15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2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C54C-45DA-49AC-87D5-B7E7402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DA64D-7E4D-4BD4-8E9E-99C44D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69094-8E4E-492D-9A03-E020755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B289F-9EC4-4B63-A9EE-F3E4DEE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97BC9-E34D-4F97-B608-4A1B8E5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144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9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5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518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5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4D02-EE72-46DB-9A73-17E8D0C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D771C-7489-459C-A76E-FBD0C6B6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06D91A-6DCA-4C3E-BB89-B8C86E72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68341-8330-4259-8720-EC24FDC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081B2-8AFF-48E7-AB73-EC430E9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4123C-0388-452E-A3B9-D2BEB8F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2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6A68-6C67-4EC7-A8F1-8328A070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6F465-131B-427F-AF1C-D8A2ABAD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00A85-7056-4FA6-B6A5-FB9B8585E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5C3A0-733B-4956-ACA8-ADD5F3376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4F03CF-D0C5-4958-8777-EAAB5C3A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601D9-C67D-4991-BC7A-CCA8019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B55323-CE89-4758-A6D7-98D3745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DA9E7-16AD-4BAC-9899-B7611FB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2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2545-2F3F-4D2B-9B5B-A869616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E19EF-FED7-4494-B0C4-6CE3B740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82965E-2716-43D4-BD9F-8B733B8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E4871-B0AC-41A4-B0F1-65153602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5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BFCE7-E9D4-44D4-A192-FA6E135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4DCA08-CACE-4D89-9C70-4B99DF3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DD3F5-66AF-407A-A423-BED167E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2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E398-60E4-4FEE-93B9-992716F8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DBB3-4C57-44A5-9BB6-2B99381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A52FD-575B-432B-AC55-46AB6BCD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4D975-A493-48B1-A639-6ACD70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91D2C-47BA-4583-A521-B7EED18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61497-04AD-42F3-8D6E-353AC01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2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B498-09B7-4AAA-B745-F0A485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98FF1-238A-4D78-BCFB-EF965B50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271D0-64FB-4440-8CE3-1B176CCB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1D98-87F4-43F2-A5D1-6AE9ACD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385-C288-4C26-9CCF-4C33A30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1731B-4DE9-4797-9B6A-8142886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6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A9D49-43B9-468C-9144-1CECE4C3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70FED-CD5D-4F08-8C5B-5B0A2EDE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5D488-A899-4DD1-8D7A-F708A06E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5D623-B7D0-4E87-A4CE-BD10072D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5F268-F536-4A82-B461-FD581C6D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18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57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2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310379-4B81-46EC-A6BB-FCF11A9146F8}"/>
                  </a:ext>
                </a:extLst>
              </p:cNvPr>
              <p:cNvSpPr txBox="1"/>
              <p:nvPr/>
            </p:nvSpPr>
            <p:spPr>
              <a:xfrm>
                <a:off x="1120482" y="2773564"/>
                <a:ext cx="1565364" cy="1270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310379-4B81-46EC-A6BB-FCF11A914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2" y="2773564"/>
                <a:ext cx="1565364" cy="1270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E8B1F2-5706-4A6E-B521-30825824B029}"/>
                  </a:ext>
                </a:extLst>
              </p:cNvPr>
              <p:cNvSpPr txBox="1"/>
              <p:nvPr/>
            </p:nvSpPr>
            <p:spPr>
              <a:xfrm>
                <a:off x="2725794" y="2813447"/>
                <a:ext cx="99867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E8B1F2-5706-4A6E-B521-30825824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94" y="2813447"/>
                <a:ext cx="998671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6D2D6CE-0458-43FB-8A85-CE451E35DA8C}"/>
                  </a:ext>
                </a:extLst>
              </p:cNvPr>
              <p:cNvSpPr txBox="1"/>
              <p:nvPr/>
            </p:nvSpPr>
            <p:spPr>
              <a:xfrm>
                <a:off x="3744439" y="2813447"/>
                <a:ext cx="309963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8000" b="0" i="0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6D2D6CE-0458-43FB-8A85-CE451E35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39" y="2813447"/>
                <a:ext cx="309963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94EF07-215A-417E-9EBC-7F0A1F10F3CB}"/>
                  </a:ext>
                </a:extLst>
              </p:cNvPr>
              <p:cNvSpPr txBox="1"/>
              <p:nvPr/>
            </p:nvSpPr>
            <p:spPr>
              <a:xfrm>
                <a:off x="6739387" y="2876991"/>
                <a:ext cx="448141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8000" b="0" i="0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94EF07-215A-417E-9EBC-7F0A1F10F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87" y="2876991"/>
                <a:ext cx="4481419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3797C6E-6B3D-4014-9FF6-004D3ED377DC}"/>
              </a:ext>
            </a:extLst>
          </p:cNvPr>
          <p:cNvGrpSpPr/>
          <p:nvPr/>
        </p:nvGrpSpPr>
        <p:grpSpPr>
          <a:xfrm>
            <a:off x="1218357" y="1043782"/>
            <a:ext cx="2164062" cy="1847923"/>
            <a:chOff x="983465" y="2425959"/>
            <a:chExt cx="2164062" cy="1847923"/>
          </a:xfrm>
        </p:grpSpPr>
        <p:pic>
          <p:nvPicPr>
            <p:cNvPr id="4" name="Imagen 3" descr="Forma&#10;&#10;Descripción generada automáticamente">
              <a:extLst>
                <a:ext uri="{FF2B5EF4-FFF2-40B4-BE49-F238E27FC236}">
                  <a16:creationId xmlns:a16="http://schemas.microsoft.com/office/drawing/2014/main" id="{12D8FC87-7281-4E97-BEF2-C971734EF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B83E355E-1F10-441A-A090-1060E69C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F0EDABD7-C37B-4996-B2A6-04B4481F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04C3246-F324-43B3-A8A6-02C741C0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51" y="843174"/>
            <a:ext cx="2407298" cy="2407298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baja">
            <a:extLst>
              <a:ext uri="{FF2B5EF4-FFF2-40B4-BE49-F238E27FC236}">
                <a16:creationId xmlns:a16="http://schemas.microsoft.com/office/drawing/2014/main" id="{D4CF6FE5-6684-40C7-9C1E-A7E2C205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1" y="1031414"/>
            <a:ext cx="1714500" cy="1714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634E081-9388-4E46-A27B-E79D6CDBCB19}"/>
              </a:ext>
            </a:extLst>
          </p:cNvPr>
          <p:cNvSpPr txBox="1"/>
          <p:nvPr/>
        </p:nvSpPr>
        <p:spPr>
          <a:xfrm>
            <a:off x="666560" y="3328956"/>
            <a:ext cx="328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88B2F2-DAF3-4536-9192-FFF9A57D0B9F}"/>
              </a:ext>
            </a:extLst>
          </p:cNvPr>
          <p:cNvSpPr txBox="1"/>
          <p:nvPr/>
        </p:nvSpPr>
        <p:spPr>
          <a:xfrm>
            <a:off x="4375374" y="3328956"/>
            <a:ext cx="344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AC6BF5-6B71-4555-A89D-4EE2081B3B07}"/>
              </a:ext>
            </a:extLst>
          </p:cNvPr>
          <p:cNvSpPr txBox="1"/>
          <p:nvPr/>
        </p:nvSpPr>
        <p:spPr>
          <a:xfrm>
            <a:off x="7946205" y="3319092"/>
            <a:ext cx="344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 en</a:t>
            </a:r>
          </a:p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general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134307-7E9F-4ABA-8022-2F7517744C08}"/>
              </a:ext>
            </a:extLst>
          </p:cNvPr>
          <p:cNvSpPr txBox="1"/>
          <p:nvPr/>
        </p:nvSpPr>
        <p:spPr>
          <a:xfrm>
            <a:off x="666560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NATURALES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95CD62-F72F-4C00-8468-7DDBEEDDE2E2}"/>
              </a:ext>
            </a:extLst>
          </p:cNvPr>
          <p:cNvSpPr txBox="1"/>
          <p:nvPr/>
        </p:nvSpPr>
        <p:spPr>
          <a:xfrm>
            <a:off x="4455952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RACIONALES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9DBA91-EE3B-4F0D-80EA-5DA47F48E6A8}"/>
              </a:ext>
            </a:extLst>
          </p:cNvPr>
          <p:cNvSpPr txBox="1"/>
          <p:nvPr/>
        </p:nvSpPr>
        <p:spPr>
          <a:xfrm>
            <a:off x="8026783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REALES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7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1830753" y="965524"/>
            <a:ext cx="2164062" cy="1847923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sp>
        <p:nvSpPr>
          <p:cNvPr id="12" name="Cruz 11">
            <a:extLst>
              <a:ext uri="{FF2B5EF4-FFF2-40B4-BE49-F238E27FC236}">
                <a16:creationId xmlns:a16="http://schemas.microsoft.com/office/drawing/2014/main" id="{45EDAC7C-2806-4C82-8429-C1AB3AF92C9C}"/>
              </a:ext>
            </a:extLst>
          </p:cNvPr>
          <p:cNvSpPr/>
          <p:nvPr/>
        </p:nvSpPr>
        <p:spPr>
          <a:xfrm rot="2726233">
            <a:off x="1593907" y="503338"/>
            <a:ext cx="2800199" cy="2776757"/>
          </a:xfrm>
          <a:prstGeom prst="plus">
            <a:avLst>
              <a:gd name="adj" fmla="val 43505"/>
            </a:avLst>
          </a:prstGeom>
          <a:solidFill>
            <a:srgbClr val="C0000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A1BC74F-8205-42EE-8B3C-2DBB45A844A9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C50791E-088E-49B2-ABF6-39F122BBC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A02F452A-3F90-4C2B-9A8B-A5EFA669E02A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1CE0626-FAEC-40C3-84CF-EE7EEB714195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765CD4-4054-46AE-9A6E-F86FAB076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073481D-4492-43CB-9A80-D50E6B932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047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220CFE7-8B3A-4BF0-AFC8-1DC0A8A1A38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D43FA4F-00A1-4BA5-88A5-127B584BABAF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5A6E8C-898E-41E2-9C33-12C98B680665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FF4B63A-BE24-469C-9ABB-11A99D9CD72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17" name="Imagen 16" descr="Forma&#10;&#10;Descripción generada automáticamente">
                <a:extLst>
                  <a:ext uri="{FF2B5EF4-FFF2-40B4-BE49-F238E27FC236}">
                    <a16:creationId xmlns:a16="http://schemas.microsoft.com/office/drawing/2014/main" id="{471BCAD3-902B-458A-A230-168C78C75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8" name="Imagen 17" descr="Forma&#10;&#10;Descripción generada automáticamente">
                <a:extLst>
                  <a:ext uri="{FF2B5EF4-FFF2-40B4-BE49-F238E27FC236}">
                    <a16:creationId xmlns:a16="http://schemas.microsoft.com/office/drawing/2014/main" id="{1959807F-A43F-452F-B38B-E2DAE80D8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99CE2483-BF43-4356-9F54-22EF6CD1F2C6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653DC81-EB12-4AA6-A2CA-0658FC5D731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55C18553-8667-4685-BE09-1FABB5D43FF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22" name="Imagen 21" descr="Forma&#10;&#10;Descripción generada automáticamente">
                <a:extLst>
                  <a:ext uri="{FF2B5EF4-FFF2-40B4-BE49-F238E27FC236}">
                    <a16:creationId xmlns:a16="http://schemas.microsoft.com/office/drawing/2014/main" id="{ECC5E672-3ADC-4A65-8B0B-6DD9A88B3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23" name="Imagen 22" descr="Forma&#10;&#10;Descripción generada automáticamente">
                <a:extLst>
                  <a:ext uri="{FF2B5EF4-FFF2-40B4-BE49-F238E27FC236}">
                    <a16:creationId xmlns:a16="http://schemas.microsoft.com/office/drawing/2014/main" id="{B4C3FFF5-9E95-4F35-8CAE-4DA9F9F8D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BFF762B-1703-45A7-BEA2-65454992A08D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260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2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25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1C4229F-B454-4606-A116-481AD43C7142}"/>
              </a:ext>
            </a:extLst>
          </p:cNvPr>
          <p:cNvGrpSpPr/>
          <p:nvPr/>
        </p:nvGrpSpPr>
        <p:grpSpPr>
          <a:xfrm>
            <a:off x="1605628" y="491617"/>
            <a:ext cx="2776757" cy="2800199"/>
            <a:chOff x="1605628" y="491617"/>
            <a:chExt cx="2776757" cy="280019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7746FEC7-F0BF-4091-A60B-CBE161EC2B3D}"/>
                </a:ext>
              </a:extLst>
            </p:cNvPr>
            <p:cNvGrpSpPr/>
            <p:nvPr/>
          </p:nvGrpSpPr>
          <p:grpSpPr>
            <a:xfrm>
              <a:off x="1830753" y="965524"/>
              <a:ext cx="2164062" cy="1847923"/>
              <a:chOff x="983465" y="2425959"/>
              <a:chExt cx="2164062" cy="1847923"/>
            </a:xfrm>
          </p:grpSpPr>
          <p:pic>
            <p:nvPicPr>
              <p:cNvPr id="5" name="Imagen 4" descr="Forma&#10;&#10;Descripción generada automáticamente">
                <a:extLst>
                  <a:ext uri="{FF2B5EF4-FFF2-40B4-BE49-F238E27FC236}">
                    <a16:creationId xmlns:a16="http://schemas.microsoft.com/office/drawing/2014/main" id="{3631DC75-DE61-46B9-B653-DF2CD6F13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" name="Imagen 5" descr="Forma&#10;&#10;Descripción generada automáticamente">
                <a:extLst>
                  <a:ext uri="{FF2B5EF4-FFF2-40B4-BE49-F238E27FC236}">
                    <a16:creationId xmlns:a16="http://schemas.microsoft.com/office/drawing/2014/main" id="{29574DA4-9A8B-4F68-9A3F-D2E2C6B4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7" name="Imagen 6" descr="Forma&#10;&#10;Descripción generada automáticamente">
                <a:extLst>
                  <a:ext uri="{FF2B5EF4-FFF2-40B4-BE49-F238E27FC236}">
                    <a16:creationId xmlns:a16="http://schemas.microsoft.com/office/drawing/2014/main" id="{FB7383D2-3C44-4FFE-AABD-E6F599ED5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388" y="3429000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2" name="Cruz 11">
              <a:extLst>
                <a:ext uri="{FF2B5EF4-FFF2-40B4-BE49-F238E27FC236}">
                  <a16:creationId xmlns:a16="http://schemas.microsoft.com/office/drawing/2014/main" id="{45EDAC7C-2806-4C82-8429-C1AB3AF92C9C}"/>
                </a:ext>
              </a:extLst>
            </p:cNvPr>
            <p:cNvSpPr/>
            <p:nvPr/>
          </p:nvSpPr>
          <p:spPr>
            <a:xfrm rot="2726233">
              <a:off x="1593907" y="503338"/>
              <a:ext cx="2800199" cy="2776757"/>
            </a:xfrm>
            <a:prstGeom prst="plus">
              <a:avLst>
                <a:gd name="adj" fmla="val 43505"/>
              </a:avLst>
            </a:prstGeom>
            <a:solidFill>
              <a:srgbClr val="C00000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190817" y="1509627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9DBC774-6677-44AE-819C-39F9E619E254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F073A4D-DA90-4D87-9BB9-908646810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12063750-503E-4352-8ECC-0B4F8203D01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D4E2A82-8D97-4C09-9B52-42D2F3242A6A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D55D464-2862-486A-8BBB-ADBCC0A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47B0A929-AC39-4425-8C70-283B13CD1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BEE3AF7-C00A-4BCF-A806-9AC0BB5B12B9}"/>
              </a:ext>
            </a:extLst>
          </p:cNvPr>
          <p:cNvGrpSpPr/>
          <p:nvPr/>
        </p:nvGrpSpPr>
        <p:grpSpPr>
          <a:xfrm>
            <a:off x="7577174" y="3429000"/>
            <a:ext cx="2243378" cy="1044271"/>
            <a:chOff x="5826793" y="2197894"/>
            <a:chExt cx="2243378" cy="1044271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28A3970-0420-4373-9E00-BCA793027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793" y="2197894"/>
              <a:ext cx="2243378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6E97C39-BAE7-456D-8B5B-D3403400E6D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78033E8-DB75-49E9-B500-34BAFD0568F3}"/>
              </a:ext>
            </a:extLst>
          </p:cNvPr>
          <p:cNvGrpSpPr/>
          <p:nvPr/>
        </p:nvGrpSpPr>
        <p:grpSpPr>
          <a:xfrm>
            <a:off x="2323679" y="3420419"/>
            <a:ext cx="2243378" cy="1044271"/>
            <a:chOff x="8022402" y="2197894"/>
            <a:chExt cx="2243378" cy="1044271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8D5BC16-8293-445C-A243-7BD33734F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2402" y="2206475"/>
              <a:ext cx="224337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5F681A0F-D187-4348-94D7-42288511576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88E58EF-C03E-4C19-8B05-60611BAB695E}"/>
              </a:ext>
            </a:extLst>
          </p:cNvPr>
          <p:cNvSpPr txBox="1"/>
          <p:nvPr/>
        </p:nvSpPr>
        <p:spPr>
          <a:xfrm>
            <a:off x="683631" y="4625153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u="sng" dirty="0">
                <a:solidFill>
                  <a:srgbClr val="7030A0"/>
                </a:solidFill>
                <a:latin typeface="Open Sauce Sans Black" panose="00000A00000000000000" pitchFamily="2" charset="0"/>
              </a:rPr>
              <a:t>ACCIÓN</a:t>
            </a:r>
            <a:endParaRPr lang="es-CL" sz="3600" u="sng" dirty="0">
              <a:solidFill>
                <a:srgbClr val="7030A0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EE4D60-F4F8-4B89-905E-97536B92F976}"/>
              </a:ext>
            </a:extLst>
          </p:cNvPr>
          <p:cNvSpPr txBox="1"/>
          <p:nvPr/>
        </p:nvSpPr>
        <p:spPr>
          <a:xfrm>
            <a:off x="8132735" y="4625154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CANTIDAD</a:t>
            </a:r>
            <a:endParaRPr lang="es-CL" sz="36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139 L 0.00065 0.129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133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9" grpId="0" animBg="1"/>
      <p:bldP spid="19" grpId="1" animBg="1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×2=2×3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2846949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8189466" y="953418"/>
            <a:ext cx="1156539" cy="1063161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898113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2CA176-AE59-4602-A5AF-6AC98D191B5A}"/>
              </a:ext>
            </a:extLst>
          </p:cNvPr>
          <p:cNvSpPr txBox="1"/>
          <p:nvPr/>
        </p:nvSpPr>
        <p:spPr>
          <a:xfrm>
            <a:off x="6400050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“2 veces 3”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CC685D6-1A20-4A3A-91D7-5CB0F197F172}"/>
              </a:ext>
            </a:extLst>
          </p:cNvPr>
          <p:cNvSpPr/>
          <p:nvPr/>
        </p:nvSpPr>
        <p:spPr>
          <a:xfrm>
            <a:off x="6563411" y="1281562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877BE58-2214-4546-A05D-F9AA65D2B65C}"/>
              </a:ext>
            </a:extLst>
          </p:cNvPr>
          <p:cNvSpPr/>
          <p:nvPr/>
        </p:nvSpPr>
        <p:spPr>
          <a:xfrm>
            <a:off x="6563411" y="1277791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203FE8-335D-45FA-887A-743CD046EEDA}"/>
              </a:ext>
            </a:extLst>
          </p:cNvPr>
          <p:cNvGrpSpPr/>
          <p:nvPr/>
        </p:nvGrpSpPr>
        <p:grpSpPr>
          <a:xfrm>
            <a:off x="7062236" y="4261201"/>
            <a:ext cx="1633545" cy="615553"/>
            <a:chOff x="6348404" y="4842008"/>
            <a:chExt cx="1633545" cy="615553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6A18112-B857-4C1E-81F7-8FB38AD8C999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1" name="Imagen 40" descr="Forma&#10;&#10;Descripción generada automáticamente">
                <a:extLst>
                  <a:ext uri="{FF2B5EF4-FFF2-40B4-BE49-F238E27FC236}">
                    <a16:creationId xmlns:a16="http://schemas.microsoft.com/office/drawing/2014/main" id="{55E2CAEF-B481-4CD2-B3FD-851326CE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2" name="Imagen 41" descr="Forma&#10;&#10;Descripción generada automáticamente">
                <a:extLst>
                  <a:ext uri="{FF2B5EF4-FFF2-40B4-BE49-F238E27FC236}">
                    <a16:creationId xmlns:a16="http://schemas.microsoft.com/office/drawing/2014/main" id="{2736E76D-1F22-433F-8C89-DC05B6FF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3" name="Imagen 42" descr="Forma&#10;&#10;Descripción generada automáticamente">
                <a:extLst>
                  <a:ext uri="{FF2B5EF4-FFF2-40B4-BE49-F238E27FC236}">
                    <a16:creationId xmlns:a16="http://schemas.microsoft.com/office/drawing/2014/main" id="{86174710-2B98-4906-8FFB-6C229F1D6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A90F00F1-60B0-4C6F-AA56-D407C790F426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95C6FE8-FB9C-45BB-B56A-CDA1A88AFABA}"/>
              </a:ext>
            </a:extLst>
          </p:cNvPr>
          <p:cNvGrpSpPr/>
          <p:nvPr/>
        </p:nvGrpSpPr>
        <p:grpSpPr>
          <a:xfrm>
            <a:off x="7062235" y="5019728"/>
            <a:ext cx="1633545" cy="615553"/>
            <a:chOff x="6348404" y="4842008"/>
            <a:chExt cx="1633545" cy="615553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26CC629-1231-4A63-A263-24DA2009E4FF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8" name="Imagen 47" descr="Forma&#10;&#10;Descripción generada automáticamente">
                <a:extLst>
                  <a:ext uri="{FF2B5EF4-FFF2-40B4-BE49-F238E27FC236}">
                    <a16:creationId xmlns:a16="http://schemas.microsoft.com/office/drawing/2014/main" id="{C6D409D0-0054-4057-936F-9F86F1CF7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9" name="Imagen 48" descr="Forma&#10;&#10;Descripción generada automáticamente">
                <a:extLst>
                  <a:ext uri="{FF2B5EF4-FFF2-40B4-BE49-F238E27FC236}">
                    <a16:creationId xmlns:a16="http://schemas.microsoft.com/office/drawing/2014/main" id="{32F1D554-C9DE-4451-A93F-445D47A3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0" name="Imagen 49" descr="Forma&#10;&#10;Descripción generada automáticamente">
                <a:extLst>
                  <a:ext uri="{FF2B5EF4-FFF2-40B4-BE49-F238E27FC236}">
                    <a16:creationId xmlns:a16="http://schemas.microsoft.com/office/drawing/2014/main" id="{C8E7CBE5-C240-4FC4-AD95-2A042C193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16C21E0-4484-4613-ADAC-E4FFF7A76E24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3F47D88-7B21-4392-AE49-2224B4CAB09E}"/>
              </a:ext>
            </a:extLst>
          </p:cNvPr>
          <p:cNvGrpSpPr/>
          <p:nvPr/>
        </p:nvGrpSpPr>
        <p:grpSpPr>
          <a:xfrm>
            <a:off x="4554994" y="1227839"/>
            <a:ext cx="1187267" cy="514319"/>
            <a:chOff x="983465" y="2425959"/>
            <a:chExt cx="2164062" cy="844882"/>
          </a:xfrm>
        </p:grpSpPr>
        <p:pic>
          <p:nvPicPr>
            <p:cNvPr id="52" name="Imagen 51" descr="Forma&#10;&#10;Descripción generada automáticamente">
              <a:extLst>
                <a:ext uri="{FF2B5EF4-FFF2-40B4-BE49-F238E27FC236}">
                  <a16:creationId xmlns:a16="http://schemas.microsoft.com/office/drawing/2014/main" id="{63D4BDEA-F4D0-48DF-BAB3-32DB3E54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3" name="Imagen 52" descr="Forma&#10;&#10;Descripción generada automáticamente">
              <a:extLst>
                <a:ext uri="{FF2B5EF4-FFF2-40B4-BE49-F238E27FC236}">
                  <a16:creationId xmlns:a16="http://schemas.microsoft.com/office/drawing/2014/main" id="{4ADBFF35-07CD-4BA1-9C62-C22D11E6D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C1F26DC-2275-4EB0-8DEA-BCA4373934B8}"/>
              </a:ext>
            </a:extLst>
          </p:cNvPr>
          <p:cNvGrpSpPr/>
          <p:nvPr/>
        </p:nvGrpSpPr>
        <p:grpSpPr>
          <a:xfrm>
            <a:off x="2988194" y="4253453"/>
            <a:ext cx="1162424" cy="615553"/>
            <a:chOff x="3669553" y="3778529"/>
            <a:chExt cx="1162424" cy="61555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92568D86-09FD-4754-A88C-83A4977958E5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6045FEF-77B2-450F-BB1F-3894AE566D62}"/>
              </a:ext>
            </a:extLst>
          </p:cNvPr>
          <p:cNvGrpSpPr/>
          <p:nvPr/>
        </p:nvGrpSpPr>
        <p:grpSpPr>
          <a:xfrm>
            <a:off x="4401630" y="4253452"/>
            <a:ext cx="1162424" cy="615553"/>
            <a:chOff x="3669553" y="3778529"/>
            <a:chExt cx="1162424" cy="615553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933CBAC-696C-411A-AF32-D270317569D7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58" name="Imagen 57" descr="Forma&#10;&#10;Descripción generada automáticamente">
                <a:extLst>
                  <a:ext uri="{FF2B5EF4-FFF2-40B4-BE49-F238E27FC236}">
                    <a16:creationId xmlns:a16="http://schemas.microsoft.com/office/drawing/2014/main" id="{173BA878-C5E5-4F60-995F-3C0070CBE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9" name="Imagen 58" descr="Forma&#10;&#10;Descripción generada automáticamente">
                <a:extLst>
                  <a:ext uri="{FF2B5EF4-FFF2-40B4-BE49-F238E27FC236}">
                    <a16:creationId xmlns:a16="http://schemas.microsoft.com/office/drawing/2014/main" id="{3349302E-AA08-40E1-823C-F30D0E0D6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E875725-75BB-4263-8D7A-BBF4BED8B5F2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491AFF4-C7E2-4D77-B828-95E4E35D5FF2}"/>
              </a:ext>
            </a:extLst>
          </p:cNvPr>
          <p:cNvGrpSpPr/>
          <p:nvPr/>
        </p:nvGrpSpPr>
        <p:grpSpPr>
          <a:xfrm>
            <a:off x="3681465" y="5011980"/>
            <a:ext cx="1162424" cy="615553"/>
            <a:chOff x="3669553" y="3778529"/>
            <a:chExt cx="1162424" cy="61555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A7962853-5686-4429-9572-4270B24DE079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63" name="Imagen 62" descr="Forma&#10;&#10;Descripción generada automáticamente">
                <a:extLst>
                  <a:ext uri="{FF2B5EF4-FFF2-40B4-BE49-F238E27FC236}">
                    <a16:creationId xmlns:a16="http://schemas.microsoft.com/office/drawing/2014/main" id="{95F0ACBE-4D81-4011-978B-340202BCF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4" name="Imagen 63" descr="Forma&#10;&#10;Descripción generada automáticamente">
                <a:extLst>
                  <a:ext uri="{FF2B5EF4-FFF2-40B4-BE49-F238E27FC236}">
                    <a16:creationId xmlns:a16="http://schemas.microsoft.com/office/drawing/2014/main" id="{2549BCA6-BD8C-4E19-9524-A389B021E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7DCA94E1-D08F-43A2-91F9-D141822CE176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24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139 L 0.00013 0.076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00039 -0.0726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139 L -0.00026 0.0449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7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052 -0.0407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5" grpId="1" animBg="1"/>
      <p:bldP spid="18" grpId="0" animBg="1"/>
      <p:bldP spid="19" grpId="0" animBg="1"/>
      <p:bldP spid="19" grpId="1" animBg="1"/>
      <p:bldP spid="34" grpId="0"/>
      <p:bldP spid="37" grpId="0" animBg="1"/>
      <p:bldP spid="37" grpId="1" animBg="1"/>
      <p:bldP spid="39" grpId="0" animBg="1"/>
      <p:bldP spid="3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1F654-67E3-4103-B555-86392C08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00"/>
            <a:ext cx="10515600" cy="1825625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LOS NÚMEROS SE PUEDEN INTERPRETAR COMO…</a:t>
            </a:r>
            <a:endParaRPr lang="es-CL" sz="48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BBC5D-8CCA-41BB-958F-B1EF75EE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550"/>
            <a:ext cx="10515600" cy="266065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</a:t>
            </a:r>
          </a:p>
          <a:p>
            <a:r>
              <a:rPr lang="es-MX" sz="4000" b="1" u="sng" dirty="0">
                <a:solidFill>
                  <a:srgbClr val="7030A0"/>
                </a:solidFill>
                <a:latin typeface="Open Sauce Sans" panose="00000500000000000000" pitchFamily="2" charset="0"/>
              </a:rPr>
              <a:t>ACCIONES</a:t>
            </a:r>
            <a:endParaRPr lang="es-CL" sz="4000" b="1" u="sng" dirty="0">
              <a:solidFill>
                <a:srgbClr val="7030A0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/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/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¿“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dirty="0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”?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blipFill>
                <a:blip r:embed="rId4"/>
                <a:stretch>
                  <a:fillRect l="-9140" t="-26000" r="-8065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/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4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/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blipFill>
                <a:blip r:embed="rId6"/>
                <a:stretch>
                  <a:fillRect l="-10638" t="-26000" r="-9574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BDEF3398-F46D-4480-8A25-59D7231119C7}"/>
              </a:ext>
            </a:extLst>
          </p:cNvPr>
          <p:cNvGrpSpPr/>
          <p:nvPr/>
        </p:nvGrpSpPr>
        <p:grpSpPr>
          <a:xfrm>
            <a:off x="6731963" y="1906656"/>
            <a:ext cx="1154737" cy="935341"/>
            <a:chOff x="6958546" y="1878106"/>
            <a:chExt cx="1154737" cy="935341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BD1BADD-388C-48CC-A8D8-5B48C75BE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E98F4C0-1E9A-4412-81AE-104898DAC7C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11547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BBEB16A-BDAB-431C-877A-14CD45514066}"/>
              </a:ext>
            </a:extLst>
          </p:cNvPr>
          <p:cNvGrpSpPr/>
          <p:nvPr/>
        </p:nvGrpSpPr>
        <p:grpSpPr>
          <a:xfrm>
            <a:off x="4795982" y="1892383"/>
            <a:ext cx="663271" cy="935341"/>
            <a:chOff x="6295276" y="1878106"/>
            <a:chExt cx="663271" cy="935341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F4ECD23-7BB6-48EA-9479-4019F8EF6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2DDF751-3D09-4227-A6DA-20D8A87D5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276" y="1906658"/>
              <a:ext cx="663271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/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¿Acción de formar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 grupos?</a:t>
                </a:r>
                <a:endParaRPr lang="es-CL" sz="3600" dirty="0">
                  <a:solidFill>
                    <a:srgbClr val="7030A0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blipFill>
                <a:blip r:embed="rId7"/>
                <a:stretch>
                  <a:fillRect l="-4441" t="-8122" r="-4288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BF15DF4-6458-4A96-AA50-6D015AB1FE2B}"/>
              </a:ext>
            </a:extLst>
          </p:cNvPr>
          <p:cNvSpPr txBox="1"/>
          <p:nvPr/>
        </p:nvSpPr>
        <p:spPr>
          <a:xfrm>
            <a:off x="8113685" y="130649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" panose="00000500000000000000" pitchFamily="2" charset="0"/>
              </a:rPr>
              <a:t>¿Cantidad de objetos?</a:t>
            </a:r>
            <a:endParaRPr lang="es-CL" sz="3600" dirty="0">
              <a:solidFill>
                <a:schemeClr val="accent1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6" grpId="2"/>
      <p:bldP spid="13" grpId="0"/>
      <p:bldP spid="13" grpId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E017AC0-339C-40D2-8EB2-E03BAEED89C1}"/>
              </a:ext>
            </a:extLst>
          </p:cNvPr>
          <p:cNvCxnSpPr>
            <a:cxnSpLocks/>
          </p:cNvCxnSpPr>
          <p:nvPr/>
        </p:nvCxnSpPr>
        <p:spPr>
          <a:xfrm flipV="1">
            <a:off x="7474538" y="2817984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6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3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4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418965" y="4497687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064730" y="1592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7418965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/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A53862C-EB20-4C47-80E9-341274B70E05}"/>
              </a:ext>
            </a:extLst>
          </p:cNvPr>
          <p:cNvCxnSpPr>
            <a:cxnSpLocks/>
          </p:cNvCxnSpPr>
          <p:nvPr/>
        </p:nvCxnSpPr>
        <p:spPr>
          <a:xfrm flipV="1">
            <a:off x="7064730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0D123B9-5EF9-4BAB-A142-6821042B685F}"/>
              </a:ext>
            </a:extLst>
          </p:cNvPr>
          <p:cNvCxnSpPr>
            <a:cxnSpLocks/>
          </p:cNvCxnSpPr>
          <p:nvPr/>
        </p:nvCxnSpPr>
        <p:spPr>
          <a:xfrm flipV="1">
            <a:off x="7427488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D9F2388C-4BD8-472A-827B-D1FC891CF32E}"/>
              </a:ext>
            </a:extLst>
          </p:cNvPr>
          <p:cNvCxnSpPr>
            <a:cxnSpLocks/>
          </p:cNvCxnSpPr>
          <p:nvPr/>
        </p:nvCxnSpPr>
        <p:spPr>
          <a:xfrm>
            <a:off x="7427488" y="388548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4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2A22F8-2159-4DA1-BD49-8F305EB9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246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7996517" y="-14533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4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5701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6079014" y="4785968"/>
            <a:ext cx="14939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608703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6096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6079014" y="4485653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60960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608884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6096000" y="4485651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6079014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6093953" y="4485650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6093953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1B4F52B-5719-46D3-B0C4-0274367CC4EE}"/>
              </a:ext>
            </a:extLst>
          </p:cNvPr>
          <p:cNvCxnSpPr>
            <a:cxnSpLocks/>
          </p:cNvCxnSpPr>
          <p:nvPr/>
        </p:nvCxnSpPr>
        <p:spPr>
          <a:xfrm>
            <a:off x="6093953" y="162198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/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/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02A56D2-B129-48F7-AF2E-A96529EAD31C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C6A3597-24F1-4A8D-B18F-1E192E7ECA20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4C2DE43-60FB-4969-9898-BA386EA9E018}"/>
              </a:ext>
            </a:extLst>
          </p:cNvPr>
          <p:cNvCxnSpPr>
            <a:cxnSpLocks/>
          </p:cNvCxnSpPr>
          <p:nvPr/>
        </p:nvCxnSpPr>
        <p:spPr>
          <a:xfrm>
            <a:off x="6079014" y="-484094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755031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5104712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755031" y="160468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5105024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757036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004E35F-1A0D-40EC-BF09-633C473BCF04}"/>
              </a:ext>
            </a:extLst>
          </p:cNvPr>
          <p:cNvCxnSpPr>
            <a:cxnSpLocks/>
          </p:cNvCxnSpPr>
          <p:nvPr/>
        </p:nvCxnSpPr>
        <p:spPr>
          <a:xfrm>
            <a:off x="4755031" y="30480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5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67600" y="4485655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92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1931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824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67108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32062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59920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0374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61481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36758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7206" y="4485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217703" y="4485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4705075" y="160468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217703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4697206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217702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9A8566-8906-43A2-A5D6-B71EDA06065D}"/>
              </a:ext>
            </a:extLst>
          </p:cNvPr>
          <p:cNvCxnSpPr>
            <a:cxnSpLocks/>
          </p:cNvCxnSpPr>
          <p:nvPr/>
        </p:nvCxnSpPr>
        <p:spPr>
          <a:xfrm>
            <a:off x="4217702" y="304800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D8221A0F-A09A-4FF4-AF21-EB15A137BF3B}"/>
              </a:ext>
            </a:extLst>
          </p:cNvPr>
          <p:cNvSpPr/>
          <p:nvPr/>
        </p:nvSpPr>
        <p:spPr>
          <a:xfrm rot="5400000">
            <a:off x="4971608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p:sp>
        <p:nvSpPr>
          <p:cNvPr id="54" name="Abrir corchete 53">
            <a:extLst>
              <a:ext uri="{FF2B5EF4-FFF2-40B4-BE49-F238E27FC236}">
                <a16:creationId xmlns:a16="http://schemas.microsoft.com/office/drawing/2014/main" id="{252FCFF5-C0AC-4144-9DFE-02B95BCD0014}"/>
              </a:ext>
            </a:extLst>
          </p:cNvPr>
          <p:cNvSpPr/>
          <p:nvPr/>
        </p:nvSpPr>
        <p:spPr>
          <a:xfrm rot="5400000">
            <a:off x="6894935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/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/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869487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268852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569169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569168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569168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10685929" y="2805952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31FF85D-857B-46FF-B378-B83AD3B037AF}"/>
              </a:ext>
            </a:extLst>
          </p:cNvPr>
          <p:cNvCxnSpPr/>
          <p:nvPr/>
        </p:nvCxnSpPr>
        <p:spPr>
          <a:xfrm>
            <a:off x="6087035" y="3429000"/>
            <a:ext cx="19094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77" grpId="0"/>
      <p:bldP spid="79" grpId="0"/>
      <p:bldP spid="81" grpId="0"/>
      <p:bldP spid="83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MX" sz="4000" dirty="0">
                    <a:solidFill>
                      <a:srgbClr val="BBFFFF"/>
                    </a:solidFill>
                    <a:latin typeface="Open Sauce Sans" panose="00000500000000000000" pitchFamily="2" charset="0"/>
                    <a:cs typeface="Aharoni" panose="02010803020104030203" pitchFamily="2" charset="-79"/>
                  </a:rPr>
                  <a:t>Parte 2:</a:t>
                </a:r>
                <a:b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</a:br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INTERPRETANDO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540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radPr>
                      <m:deg/>
                      <m:e>
                        <m:r>
                          <a:rPr lang="es-MX" sz="5400" b="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e>
                    </m:rad>
                  </m:oMath>
                </a14:m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:</a:t>
                </a:r>
              </a:p>
              <a:p>
                <a:pPr algn="l"/>
                <a:r>
                  <a:rPr lang="es-CL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NÚMEROS COMPLEJOS</a:t>
                </a:r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  <a:blipFill>
                <a:blip r:embed="rId2"/>
                <a:stretch>
                  <a:fillRect l="-3151" b="-140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08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0295BAE-56D1-4C8E-9482-57E9EB61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3: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MULTIPLICANDO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3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105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778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AF9443-A79C-4501-9915-08CC8876EF0A}"/>
              </a:ext>
            </a:extLst>
          </p:cNvPr>
          <p:cNvSpPr txBox="1">
            <a:spLocks/>
          </p:cNvSpPr>
          <p:nvPr/>
        </p:nvSpPr>
        <p:spPr>
          <a:xfrm>
            <a:off x="970477" y="728355"/>
            <a:ext cx="10251045" cy="122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…volvamos a los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SISTEMAS DE ECUACIONES 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2846490" y="2813447"/>
            <a:ext cx="6499017" cy="2605087"/>
            <a:chOff x="3057525" y="2813447"/>
            <a:chExt cx="6499017" cy="260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5418534"/>
              <a:ext cx="6499017" cy="0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9556542" y="2813447"/>
              <a:ext cx="0" cy="2605087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1009650" y="736996"/>
            <a:ext cx="5040210" cy="1919288"/>
            <a:chOff x="3057525" y="2813446"/>
            <a:chExt cx="5040210" cy="1919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4732734"/>
              <a:ext cx="5040210" cy="0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8097735" y="2813446"/>
              <a:ext cx="0" cy="1919288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/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1200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8181DDB1-2A93-4B0B-AA1B-24ED66E4AD4B}"/>
              </a:ext>
            </a:extLst>
          </p:cNvPr>
          <p:cNvSpPr txBox="1">
            <a:spLocks/>
          </p:cNvSpPr>
          <p:nvPr/>
        </p:nvSpPr>
        <p:spPr>
          <a:xfrm>
            <a:off x="7590353" y="618231"/>
            <a:ext cx="3734872" cy="1919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 DE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ECUACIONES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2462B5-2FE0-43DA-A9AB-9040CCDF4BC8}"/>
              </a:ext>
            </a:extLst>
          </p:cNvPr>
          <p:cNvSpPr txBox="1">
            <a:spLocks/>
          </p:cNvSpPr>
          <p:nvPr/>
        </p:nvSpPr>
        <p:spPr>
          <a:xfrm>
            <a:off x="7590353" y="4268485"/>
            <a:ext cx="3734872" cy="133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ECUACIÓN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VECTORIAL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0D085C-86D8-4613-ACD4-EBADCD427E63}"/>
              </a:ext>
            </a:extLst>
          </p:cNvPr>
          <p:cNvCxnSpPr>
            <a:cxnSpLocks/>
          </p:cNvCxnSpPr>
          <p:nvPr/>
        </p:nvCxnSpPr>
        <p:spPr>
          <a:xfrm>
            <a:off x="428625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02843F-C541-4743-BD6A-5E836517F246}"/>
              </a:ext>
            </a:extLst>
          </p:cNvPr>
          <p:cNvCxnSpPr>
            <a:cxnSpLocks/>
          </p:cNvCxnSpPr>
          <p:nvPr/>
        </p:nvCxnSpPr>
        <p:spPr>
          <a:xfrm flipV="1">
            <a:off x="293370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/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/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>
            <a:extLst>
              <a:ext uri="{FF2B5EF4-FFF2-40B4-BE49-F238E27FC236}">
                <a16:creationId xmlns:a16="http://schemas.microsoft.com/office/drawing/2014/main" id="{710D0D37-2787-4A9A-B092-13558CE168F5}"/>
              </a:ext>
            </a:extLst>
          </p:cNvPr>
          <p:cNvSpPr/>
          <p:nvPr/>
        </p:nvSpPr>
        <p:spPr>
          <a:xfrm rot="5400000">
            <a:off x="3939986" y="649943"/>
            <a:ext cx="645462" cy="6320116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0E76D5-BF52-409C-8B71-110BC986700A}"/>
              </a:ext>
            </a:extLst>
          </p:cNvPr>
          <p:cNvSpPr txBox="1">
            <a:spLocks/>
          </p:cNvSpPr>
          <p:nvPr/>
        </p:nvSpPr>
        <p:spPr>
          <a:xfrm>
            <a:off x="2518044" y="4237476"/>
            <a:ext cx="3577956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combinación lineal</a:t>
            </a:r>
          </a:p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de vectores</a:t>
            </a:r>
            <a:endParaRPr lang="es-CL" sz="28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472632-AA22-4BED-AB4E-E4E5C8E93B5A}"/>
              </a:ext>
            </a:extLst>
          </p:cNvPr>
          <p:cNvCxnSpPr>
            <a:cxnSpLocks/>
          </p:cNvCxnSpPr>
          <p:nvPr/>
        </p:nvCxnSpPr>
        <p:spPr>
          <a:xfrm flipV="1">
            <a:off x="1487663" y="4009512"/>
            <a:ext cx="2060761" cy="10018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C992CD7-C3B9-4708-984C-45CD15193551}"/>
              </a:ext>
            </a:extLst>
          </p:cNvPr>
          <p:cNvCxnSpPr>
            <a:cxnSpLocks/>
          </p:cNvCxnSpPr>
          <p:nvPr/>
        </p:nvCxnSpPr>
        <p:spPr>
          <a:xfrm flipH="1" flipV="1">
            <a:off x="5881407" y="3977296"/>
            <a:ext cx="1005127" cy="1034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7AFA10-5AFB-4FB6-9034-B25545CE21AF}"/>
              </a:ext>
            </a:extLst>
          </p:cNvPr>
          <p:cNvCxnSpPr>
            <a:cxnSpLocks/>
          </p:cNvCxnSpPr>
          <p:nvPr/>
        </p:nvCxnSpPr>
        <p:spPr>
          <a:xfrm>
            <a:off x="8035574" y="4001458"/>
            <a:ext cx="3761979" cy="100987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/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043ED6DD-9B0D-4EFD-B787-98C56CAC931B}"/>
              </a:ext>
            </a:extLst>
          </p:cNvPr>
          <p:cNvSpPr txBox="1">
            <a:spLocks/>
          </p:cNvSpPr>
          <p:nvPr/>
        </p:nvSpPr>
        <p:spPr>
          <a:xfrm>
            <a:off x="1772007" y="4576418"/>
            <a:ext cx="8647985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son las soluciones a la ecuación</a:t>
            </a:r>
            <a:endParaRPr lang="es-CL" sz="40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82E1BFA-1F3F-4F62-A986-E4D4E422375F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4: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FORMA POLAR DE LOS 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31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453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EN EL CAPÍTULO ANTERIOR…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83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3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656284" y="2438401"/>
            <a:ext cx="6879431" cy="3667124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𝑦</m:t>
                          </m:r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6" grpId="0"/>
      <p:bldP spid="6" grpId="1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3A70374-27A1-4F76-A240-1C614D551156}"/>
              </a:ext>
            </a:extLst>
          </p:cNvPr>
          <p:cNvCxnSpPr>
            <a:cxnSpLocks/>
          </p:cNvCxnSpPr>
          <p:nvPr/>
        </p:nvCxnSpPr>
        <p:spPr>
          <a:xfrm>
            <a:off x="5435246" y="2851574"/>
            <a:ext cx="1321507" cy="0"/>
          </a:xfrm>
          <a:prstGeom prst="straightConnector1">
            <a:avLst/>
          </a:prstGeom>
          <a:ln w="57150">
            <a:solidFill>
              <a:srgbClr val="FF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46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9" grpId="0"/>
      <p:bldP spid="10" grpId="0"/>
      <p:bldP spid="10" grpId="1"/>
      <p:bldP spid="11" grpId="0"/>
      <p:bldP spid="11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  <a:blipFill>
                <a:blip r:embed="rId2"/>
                <a:stretch>
                  <a:fillRect b="-8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284D1229-E609-48DA-9613-34439852B2D6}"/>
              </a:ext>
            </a:extLst>
          </p:cNvPr>
          <p:cNvSpPr txBox="1">
            <a:spLocks/>
          </p:cNvSpPr>
          <p:nvPr/>
        </p:nvSpPr>
        <p:spPr>
          <a:xfrm>
            <a:off x="3476152" y="894491"/>
            <a:ext cx="930493" cy="750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5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3C1FBF-4E57-43DE-A65D-FB34DAE00E00}"/>
              </a:ext>
            </a:extLst>
          </p:cNvPr>
          <p:cNvSpPr/>
          <p:nvPr/>
        </p:nvSpPr>
        <p:spPr>
          <a:xfrm>
            <a:off x="6858000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C83603-9576-49B9-9A78-3B8C8640628B}"/>
              </a:ext>
            </a:extLst>
          </p:cNvPr>
          <p:cNvSpPr/>
          <p:nvPr/>
        </p:nvSpPr>
        <p:spPr>
          <a:xfrm>
            <a:off x="3380232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7BA10D-1224-4B84-A1F2-C4A6190491A9}"/>
              </a:ext>
            </a:extLst>
          </p:cNvPr>
          <p:cNvSpPr/>
          <p:nvPr/>
        </p:nvSpPr>
        <p:spPr>
          <a:xfrm>
            <a:off x="8658225" y="232933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20FBFA-5717-4E00-AE5F-21968BBDC477}"/>
              </a:ext>
            </a:extLst>
          </p:cNvPr>
          <p:cNvSpPr/>
          <p:nvPr/>
        </p:nvSpPr>
        <p:spPr>
          <a:xfrm>
            <a:off x="3380231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A7615C-4639-41CE-B4D8-07737D4CB67A}"/>
              </a:ext>
            </a:extLst>
          </p:cNvPr>
          <p:cNvSpPr/>
          <p:nvPr/>
        </p:nvSpPr>
        <p:spPr>
          <a:xfrm>
            <a:off x="6591300" y="348762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9D01B-EAFD-4935-B03D-EF7D148F6E22}"/>
              </a:ext>
            </a:extLst>
          </p:cNvPr>
          <p:cNvSpPr/>
          <p:nvPr/>
        </p:nvSpPr>
        <p:spPr>
          <a:xfrm>
            <a:off x="8320087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9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AA9A5A-8FFD-47A2-B25C-4EFF675CBF5D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5: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¿DE </a:t>
            </a:r>
            <a:r>
              <a:rPr lang="es-CL" sz="5400" dirty="0">
                <a:solidFill>
                  <a:srgbClr val="BBFFFF"/>
                </a:solidFill>
                <a:latin typeface="Open Sauce Sans Black" panose="00000A00000000000000" pitchFamily="2" charset="0"/>
              </a:rPr>
              <a:t>QUÉ SIRVEN LOS NÚMEROS COMPLEJOS?</a:t>
            </a:r>
            <a:endParaRPr lang="es-CL" sz="54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836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2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4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3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572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2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53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6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5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3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1133474"/>
            <a:ext cx="10251044" cy="1876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…pero antes: un repaso de </a:t>
            </a:r>
            <a:r>
              <a:rPr lang="es-MX" sz="7200" u="sng" dirty="0">
                <a:solidFill>
                  <a:srgbClr val="FFBB99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VECTORES</a:t>
            </a:r>
            <a:endParaRPr lang="es-CL" sz="5400" u="sng" dirty="0">
              <a:solidFill>
                <a:srgbClr val="FFBB99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2C0D98-C81F-4119-9921-1F643481B5DF}"/>
              </a:ext>
            </a:extLst>
          </p:cNvPr>
          <p:cNvSpPr txBox="1">
            <a:spLocks/>
          </p:cNvSpPr>
          <p:nvPr/>
        </p:nvSpPr>
        <p:spPr>
          <a:xfrm>
            <a:off x="970477" y="3705225"/>
            <a:ext cx="10251045" cy="1357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Quieres saltártelo?</a:t>
            </a:r>
          </a:p>
          <a:p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Anda al minuto 5:48</a:t>
            </a:r>
            <a:endParaRPr lang="es-CL" sz="4400" u="sng" dirty="0">
              <a:solidFill>
                <a:srgbClr val="FFEEBB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2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1: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LOS NÚMEROS REPRESENTAN ACCIONES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6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L" sz="800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64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4" ma:contentTypeDescription="Crear nuevo documento." ma:contentTypeScope="" ma:versionID="e82f5a71aaa00bb995079f276de18feb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ba2ebf950753483aa4d4c02e80e14079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171BD9-50C9-4538-ADC1-AF38EA01C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9409E-FE93-4A90-A439-7328A1041FA9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f19e3217-a665-4b27-994f-da5dd979666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0296BD7-46D1-4FEE-80DE-AB31F3F4B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523</Words>
  <Application>Microsoft Office PowerPoint</Application>
  <PresentationFormat>Panorámica</PresentationFormat>
  <Paragraphs>226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Open Sauce Sans</vt:lpstr>
      <vt:lpstr>Open Sauce Sans Black</vt:lpstr>
      <vt:lpstr>Open Sauce Sans ExtraBold</vt:lpstr>
      <vt:lpstr>Tema de Office</vt:lpstr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1: LOS NÚMEROS REPRESENTAN ACCIONES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NÚMEROS SE PUEDEN INTERPRETAR COMO…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3: MULTIPLICANDO NÚMEROS COMPLEJOS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MATRICES, VECTORES Y TRANSFORMACIONES LINEALES</dc:title>
  <dc:creator>FRANCISCO IGNACIO MANRÍQUEZ NOVOA (Alumno)</dc:creator>
  <cp:lastModifiedBy>FRANCISCO IGNACIO MANRÍQUEZ NOVOA (Alumno)</cp:lastModifiedBy>
  <cp:revision>4</cp:revision>
  <dcterms:created xsi:type="dcterms:W3CDTF">2021-10-16T02:01:26Z</dcterms:created>
  <dcterms:modified xsi:type="dcterms:W3CDTF">2022-02-11T04:12:29Z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