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4"/>
  </p:sldMasterIdLst>
  <p:sldIdLst>
    <p:sldId id="260" r:id="rId5"/>
    <p:sldId id="386" r:id="rId6"/>
    <p:sldId id="393" r:id="rId7"/>
    <p:sldId id="391" r:id="rId8"/>
    <p:sldId id="262" r:id="rId9"/>
    <p:sldId id="266" r:id="rId10"/>
    <p:sldId id="263" r:id="rId11"/>
    <p:sldId id="264" r:id="rId12"/>
    <p:sldId id="265" r:id="rId13"/>
    <p:sldId id="267" r:id="rId14"/>
    <p:sldId id="268" r:id="rId15"/>
    <p:sldId id="394" r:id="rId16"/>
    <p:sldId id="395" r:id="rId17"/>
    <p:sldId id="270" r:id="rId18"/>
    <p:sldId id="271" r:id="rId19"/>
    <p:sldId id="286" r:id="rId20"/>
    <p:sldId id="287" r:id="rId21"/>
    <p:sldId id="272" r:id="rId22"/>
    <p:sldId id="288" r:id="rId23"/>
    <p:sldId id="289" r:id="rId24"/>
    <p:sldId id="290" r:id="rId25"/>
    <p:sldId id="291" r:id="rId26"/>
    <p:sldId id="292" r:id="rId27"/>
    <p:sldId id="273" r:id="rId28"/>
    <p:sldId id="317" r:id="rId29"/>
    <p:sldId id="274" r:id="rId30"/>
    <p:sldId id="293" r:id="rId31"/>
    <p:sldId id="294" r:id="rId32"/>
    <p:sldId id="295" r:id="rId33"/>
    <p:sldId id="296" r:id="rId34"/>
    <p:sldId id="297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275" r:id="rId52"/>
    <p:sldId id="316" r:id="rId53"/>
    <p:sldId id="315" r:id="rId54"/>
    <p:sldId id="277" r:id="rId55"/>
    <p:sldId id="318" r:id="rId56"/>
    <p:sldId id="319" r:id="rId57"/>
    <p:sldId id="320" r:id="rId58"/>
    <p:sldId id="321" r:id="rId59"/>
    <p:sldId id="322" r:id="rId60"/>
    <p:sldId id="323" r:id="rId61"/>
    <p:sldId id="324" r:id="rId62"/>
    <p:sldId id="325" r:id="rId63"/>
    <p:sldId id="326" r:id="rId64"/>
    <p:sldId id="329" r:id="rId65"/>
    <p:sldId id="330" r:id="rId66"/>
    <p:sldId id="327" r:id="rId67"/>
    <p:sldId id="328" r:id="rId68"/>
    <p:sldId id="331" r:id="rId69"/>
    <p:sldId id="332" r:id="rId70"/>
    <p:sldId id="333" r:id="rId71"/>
    <p:sldId id="334" r:id="rId72"/>
    <p:sldId id="279" r:id="rId73"/>
    <p:sldId id="278" r:id="rId74"/>
    <p:sldId id="280" r:id="rId75"/>
    <p:sldId id="335" r:id="rId76"/>
    <p:sldId id="336" r:id="rId77"/>
    <p:sldId id="338" r:id="rId78"/>
    <p:sldId id="339" r:id="rId79"/>
    <p:sldId id="340" r:id="rId80"/>
    <p:sldId id="347" r:id="rId81"/>
    <p:sldId id="348" r:id="rId82"/>
    <p:sldId id="342" r:id="rId83"/>
    <p:sldId id="343" r:id="rId84"/>
    <p:sldId id="349" r:id="rId85"/>
    <p:sldId id="345" r:id="rId86"/>
    <p:sldId id="350" r:id="rId87"/>
    <p:sldId id="346" r:id="rId88"/>
    <p:sldId id="283" r:id="rId89"/>
    <p:sldId id="351" r:id="rId90"/>
    <p:sldId id="352" r:id="rId91"/>
    <p:sldId id="353" r:id="rId92"/>
    <p:sldId id="354" r:id="rId93"/>
    <p:sldId id="355" r:id="rId94"/>
    <p:sldId id="356" r:id="rId95"/>
    <p:sldId id="357" r:id="rId96"/>
    <p:sldId id="358" r:id="rId97"/>
    <p:sldId id="359" r:id="rId98"/>
    <p:sldId id="360" r:id="rId99"/>
    <p:sldId id="361" r:id="rId100"/>
    <p:sldId id="362" r:id="rId101"/>
    <p:sldId id="363" r:id="rId102"/>
    <p:sldId id="364" r:id="rId103"/>
    <p:sldId id="365" r:id="rId104"/>
    <p:sldId id="366" r:id="rId105"/>
    <p:sldId id="368" r:id="rId106"/>
    <p:sldId id="369" r:id="rId107"/>
    <p:sldId id="370" r:id="rId108"/>
    <p:sldId id="371" r:id="rId109"/>
    <p:sldId id="372" r:id="rId110"/>
    <p:sldId id="373" r:id="rId111"/>
    <p:sldId id="374" r:id="rId112"/>
    <p:sldId id="376" r:id="rId113"/>
    <p:sldId id="377" r:id="rId114"/>
    <p:sldId id="378" r:id="rId115"/>
    <p:sldId id="379" r:id="rId116"/>
    <p:sldId id="380" r:id="rId117"/>
    <p:sldId id="382" r:id="rId118"/>
    <p:sldId id="383" r:id="rId119"/>
    <p:sldId id="384" r:id="rId120"/>
    <p:sldId id="385" r:id="rId121"/>
    <p:sldId id="392" r:id="rId122"/>
    <p:sldId id="285" r:id="rId123"/>
    <p:sldId id="387" r:id="rId124"/>
    <p:sldId id="388" r:id="rId125"/>
    <p:sldId id="390" r:id="rId126"/>
    <p:sldId id="389" r:id="rId1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0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CBB6F7-A7E4-4C27-92C9-2B5B3073CE74}" v="9017" dt="2021-09-12T23:21:56.0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1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microsoft.com/office/2015/10/relationships/revisionInfo" Target="revisionInfo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28" Type="http://schemas.openxmlformats.org/officeDocument/2006/relationships/presProps" Target="presProps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26" Type="http://schemas.openxmlformats.org/officeDocument/2006/relationships/slide" Target="slides/slide12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16" Type="http://schemas.openxmlformats.org/officeDocument/2006/relationships/slide" Target="slides/slide112.xml"/><Relationship Id="rId124" Type="http://schemas.openxmlformats.org/officeDocument/2006/relationships/slide" Target="slides/slide120.xml"/><Relationship Id="rId12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11" Type="http://schemas.openxmlformats.org/officeDocument/2006/relationships/slide" Target="slides/slide107.xml"/><Relationship Id="rId132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3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tableStyles" Target="tableStyle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IGNACIO MANRÍQUEZ NOVOA (Alumno)" userId="132ae158-1741-43ed-b364-15b0cb43b83a" providerId="ADAL" clId="{67CBB6F7-A7E4-4C27-92C9-2B5B3073CE74}"/>
    <pc:docChg chg="undo redo custSel addSld delSld modSld sldOrd modMainMaster">
      <pc:chgData name="FRANCISCO IGNACIO MANRÍQUEZ NOVOA (Alumno)" userId="132ae158-1741-43ed-b364-15b0cb43b83a" providerId="ADAL" clId="{67CBB6F7-A7E4-4C27-92C9-2B5B3073CE74}" dt="2021-09-12T23:21:56.041" v="13432"/>
      <pc:docMkLst>
        <pc:docMk/>
      </pc:docMkLst>
      <pc:sldChg chg="addSp delSp modSp del mod">
        <pc:chgData name="FRANCISCO IGNACIO MANRÍQUEZ NOVOA (Alumno)" userId="132ae158-1741-43ed-b364-15b0cb43b83a" providerId="ADAL" clId="{67CBB6F7-A7E4-4C27-92C9-2B5B3073CE74}" dt="2021-09-09T01:43:21.747" v="6154" actId="47"/>
        <pc:sldMkLst>
          <pc:docMk/>
          <pc:sldMk cId="223305570" sldId="256"/>
        </pc:sldMkLst>
        <pc:spChg chg="mod">
          <ac:chgData name="FRANCISCO IGNACIO MANRÍQUEZ NOVOA (Alumno)" userId="132ae158-1741-43ed-b364-15b0cb43b83a" providerId="ADAL" clId="{67CBB6F7-A7E4-4C27-92C9-2B5B3073CE74}" dt="2021-08-29T14:37:35.450" v="25" actId="20577"/>
          <ac:spMkLst>
            <pc:docMk/>
            <pc:sldMk cId="223305570" sldId="256"/>
            <ac:spMk id="2" creationId="{96D5BA04-1B45-4620-9E45-750B86EF05C1}"/>
          </ac:spMkLst>
        </pc:spChg>
        <pc:cxnChg chg="add del">
          <ac:chgData name="FRANCISCO IGNACIO MANRÍQUEZ NOVOA (Alumno)" userId="132ae158-1741-43ed-b364-15b0cb43b83a" providerId="ADAL" clId="{67CBB6F7-A7E4-4C27-92C9-2B5B3073CE74}" dt="2021-08-29T15:02:26.732" v="27" actId="11529"/>
          <ac:cxnSpMkLst>
            <pc:docMk/>
            <pc:sldMk cId="223305570" sldId="256"/>
            <ac:cxnSpMk id="5" creationId="{589FC9A3-79DB-432F-A88A-4E765CEA9F81}"/>
          </ac:cxnSpMkLst>
        </pc:cxnChg>
      </pc:sldChg>
      <pc:sldChg chg="addSp modSp new del mod">
        <pc:chgData name="FRANCISCO IGNACIO MANRÍQUEZ NOVOA (Alumno)" userId="132ae158-1741-43ed-b364-15b0cb43b83a" providerId="ADAL" clId="{67CBB6F7-A7E4-4C27-92C9-2B5B3073CE74}" dt="2021-09-09T01:43:22.160" v="6155" actId="47"/>
        <pc:sldMkLst>
          <pc:docMk/>
          <pc:sldMk cId="3822390098" sldId="257"/>
        </pc:sldMkLst>
        <pc:spChg chg="add mod">
          <ac:chgData name="FRANCISCO IGNACIO MANRÍQUEZ NOVOA (Alumno)" userId="132ae158-1741-43ed-b364-15b0cb43b83a" providerId="ADAL" clId="{67CBB6F7-A7E4-4C27-92C9-2B5B3073CE74}" dt="2021-08-29T16:41:54.081" v="564" actId="255"/>
          <ac:spMkLst>
            <pc:docMk/>
            <pc:sldMk cId="3822390098" sldId="257"/>
            <ac:spMk id="2" creationId="{8F598994-8194-478F-AB03-C0D6EF130DB7}"/>
          </ac:spMkLst>
        </pc:spChg>
      </pc:sldChg>
      <pc:sldChg chg="new del modTransition">
        <pc:chgData name="FRANCISCO IGNACIO MANRÍQUEZ NOVOA (Alumno)" userId="132ae158-1741-43ed-b364-15b0cb43b83a" providerId="ADAL" clId="{67CBB6F7-A7E4-4C27-92C9-2B5B3073CE74}" dt="2021-09-09T01:43:22.394" v="6156" actId="47"/>
        <pc:sldMkLst>
          <pc:docMk/>
          <pc:sldMk cId="60138373" sldId="258"/>
        </pc:sldMkLst>
      </pc:sldChg>
      <pc:sldChg chg="add del modTransition">
        <pc:chgData name="FRANCISCO IGNACIO MANRÍQUEZ NOVOA (Alumno)" userId="132ae158-1741-43ed-b364-15b0cb43b83a" providerId="ADAL" clId="{67CBB6F7-A7E4-4C27-92C9-2B5B3073CE74}" dt="2021-09-09T01:43:22.780" v="6157" actId="47"/>
        <pc:sldMkLst>
          <pc:docMk/>
          <pc:sldMk cId="2154485935" sldId="259"/>
        </pc:sldMkLst>
      </pc:sldChg>
      <pc:sldChg chg="addSp modSp add mod modTransition modAnim">
        <pc:chgData name="FRANCISCO IGNACIO MANRÍQUEZ NOVOA (Alumno)" userId="132ae158-1741-43ed-b364-15b0cb43b83a" providerId="ADAL" clId="{67CBB6F7-A7E4-4C27-92C9-2B5B3073CE74}" dt="2021-09-12T22:01:13.413" v="12898"/>
        <pc:sldMkLst>
          <pc:docMk/>
          <pc:sldMk cId="1525162316" sldId="260"/>
        </pc:sldMkLst>
        <pc:spChg chg="add mod">
          <ac:chgData name="FRANCISCO IGNACIO MANRÍQUEZ NOVOA (Alumno)" userId="132ae158-1741-43ed-b364-15b0cb43b83a" providerId="ADAL" clId="{67CBB6F7-A7E4-4C27-92C9-2B5B3073CE74}" dt="2021-09-12T04:31:19.013" v="12803" actId="20577"/>
          <ac:spMkLst>
            <pc:docMk/>
            <pc:sldMk cId="1525162316" sldId="260"/>
            <ac:spMk id="2" creationId="{BE33EFED-C534-4339-8F22-3E7E845EF90A}"/>
          </ac:spMkLst>
        </pc:spChg>
        <pc:spChg chg="add mod">
          <ac:chgData name="FRANCISCO IGNACIO MANRÍQUEZ NOVOA (Alumno)" userId="132ae158-1741-43ed-b364-15b0cb43b83a" providerId="ADAL" clId="{67CBB6F7-A7E4-4C27-92C9-2B5B3073CE74}" dt="2021-09-12T04:11:57.316" v="12699" actId="1076"/>
          <ac:spMkLst>
            <pc:docMk/>
            <pc:sldMk cId="1525162316" sldId="260"/>
            <ac:spMk id="3" creationId="{9FBD0544-9275-4EE9-BAAB-FC3FC643DA48}"/>
          </ac:spMkLst>
        </pc:spChg>
      </pc:sldChg>
      <pc:sldChg chg="add del modTransition">
        <pc:chgData name="FRANCISCO IGNACIO MANRÍQUEZ NOVOA (Alumno)" userId="132ae158-1741-43ed-b364-15b0cb43b83a" providerId="ADAL" clId="{67CBB6F7-A7E4-4C27-92C9-2B5B3073CE74}" dt="2021-09-12T04:15:08.974" v="12718" actId="47"/>
        <pc:sldMkLst>
          <pc:docMk/>
          <pc:sldMk cId="582299169" sldId="261"/>
        </pc:sldMkLst>
      </pc:sldChg>
      <pc:sldChg chg="addSp delSp modSp add mod ord modTransition delAnim modAnim">
        <pc:chgData name="FRANCISCO IGNACIO MANRÍQUEZ NOVOA (Alumno)" userId="132ae158-1741-43ed-b364-15b0cb43b83a" providerId="ADAL" clId="{67CBB6F7-A7E4-4C27-92C9-2B5B3073CE74}" dt="2021-09-12T23:21:56.041" v="13432"/>
        <pc:sldMkLst>
          <pc:docMk/>
          <pc:sldMk cId="3413464798" sldId="262"/>
        </pc:sldMkLst>
        <pc:spChg chg="add mod ord">
          <ac:chgData name="FRANCISCO IGNACIO MANRÍQUEZ NOVOA (Alumno)" userId="132ae158-1741-43ed-b364-15b0cb43b83a" providerId="ADAL" clId="{67CBB6F7-A7E4-4C27-92C9-2B5B3073CE74}" dt="2021-09-01T03:51:52.638" v="919" actId="1076"/>
          <ac:spMkLst>
            <pc:docMk/>
            <pc:sldMk cId="3413464798" sldId="262"/>
            <ac:spMk id="2" creationId="{3CAED1B9-A23B-4575-BAE9-065618484854}"/>
          </ac:spMkLst>
        </pc:spChg>
        <pc:spChg chg="add mod">
          <ac:chgData name="FRANCISCO IGNACIO MANRÍQUEZ NOVOA (Alumno)" userId="132ae158-1741-43ed-b364-15b0cb43b83a" providerId="ADAL" clId="{67CBB6F7-A7E4-4C27-92C9-2B5B3073CE74}" dt="2021-09-01T03:52:15.670" v="921" actId="115"/>
          <ac:spMkLst>
            <pc:docMk/>
            <pc:sldMk cId="3413464798" sldId="262"/>
            <ac:spMk id="3" creationId="{8DA0628F-78AE-4C7F-A966-EB21C9AEDC28}"/>
          </ac:spMkLst>
        </pc:spChg>
        <pc:spChg chg="add mod">
          <ac:chgData name="FRANCISCO IGNACIO MANRÍQUEZ NOVOA (Alumno)" userId="132ae158-1741-43ed-b364-15b0cb43b83a" providerId="ADAL" clId="{67CBB6F7-A7E4-4C27-92C9-2B5B3073CE74}" dt="2021-09-01T04:00:16.496" v="1176" actId="14100"/>
          <ac:spMkLst>
            <pc:docMk/>
            <pc:sldMk cId="3413464798" sldId="262"/>
            <ac:spMk id="4" creationId="{2FA3C482-9536-493C-B1BB-CD45C21EB1A1}"/>
          </ac:spMkLst>
        </pc:spChg>
        <pc:spChg chg="add mod">
          <ac:chgData name="FRANCISCO IGNACIO MANRÍQUEZ NOVOA (Alumno)" userId="132ae158-1741-43ed-b364-15b0cb43b83a" providerId="ADAL" clId="{67CBB6F7-A7E4-4C27-92C9-2B5B3073CE74}" dt="2021-09-01T03:45:43.531" v="864" actId="403"/>
          <ac:spMkLst>
            <pc:docMk/>
            <pc:sldMk cId="3413464798" sldId="262"/>
            <ac:spMk id="5" creationId="{81D5A809-315F-4AC4-B2C6-205C02A0B4EF}"/>
          </ac:spMkLst>
        </pc:spChg>
        <pc:spChg chg="add mod">
          <ac:chgData name="FRANCISCO IGNACIO MANRÍQUEZ NOVOA (Alumno)" userId="132ae158-1741-43ed-b364-15b0cb43b83a" providerId="ADAL" clId="{67CBB6F7-A7E4-4C27-92C9-2B5B3073CE74}" dt="2021-09-01T03:45:43.531" v="864" actId="403"/>
          <ac:spMkLst>
            <pc:docMk/>
            <pc:sldMk cId="3413464798" sldId="262"/>
            <ac:spMk id="6" creationId="{8716436B-21D8-4A06-BE46-1695E7DD052D}"/>
          </ac:spMkLst>
        </pc:spChg>
        <pc:spChg chg="add mod">
          <ac:chgData name="FRANCISCO IGNACIO MANRÍQUEZ NOVOA (Alumno)" userId="132ae158-1741-43ed-b364-15b0cb43b83a" providerId="ADAL" clId="{67CBB6F7-A7E4-4C27-92C9-2B5B3073CE74}" dt="2021-09-01T04:00:24.154" v="1178" actId="1076"/>
          <ac:spMkLst>
            <pc:docMk/>
            <pc:sldMk cId="3413464798" sldId="262"/>
            <ac:spMk id="7" creationId="{2AA87BA5-06D4-449F-B39A-7A0A89DDB7DF}"/>
          </ac:spMkLst>
        </pc:spChg>
        <pc:spChg chg="add mod">
          <ac:chgData name="FRANCISCO IGNACIO MANRÍQUEZ NOVOA (Alumno)" userId="132ae158-1741-43ed-b364-15b0cb43b83a" providerId="ADAL" clId="{67CBB6F7-A7E4-4C27-92C9-2B5B3073CE74}" dt="2021-09-01T03:45:58.324" v="868" actId="1076"/>
          <ac:spMkLst>
            <pc:docMk/>
            <pc:sldMk cId="3413464798" sldId="262"/>
            <ac:spMk id="10" creationId="{29D03F67-3E0A-417B-B537-CB8DB2A37AC4}"/>
          </ac:spMkLst>
        </pc:spChg>
        <pc:spChg chg="add mod">
          <ac:chgData name="FRANCISCO IGNACIO MANRÍQUEZ NOVOA (Alumno)" userId="132ae158-1741-43ed-b364-15b0cb43b83a" providerId="ADAL" clId="{67CBB6F7-A7E4-4C27-92C9-2B5B3073CE74}" dt="2021-09-01T04:06:53.111" v="1200" actId="2711"/>
          <ac:spMkLst>
            <pc:docMk/>
            <pc:sldMk cId="3413464798" sldId="262"/>
            <ac:spMk id="17" creationId="{4569A959-AE98-48DC-A8CA-95A73CD63645}"/>
          </ac:spMkLst>
        </pc:spChg>
        <pc:spChg chg="mod">
          <ac:chgData name="FRANCISCO IGNACIO MANRÍQUEZ NOVOA (Alumno)" userId="132ae158-1741-43ed-b364-15b0cb43b83a" providerId="ADAL" clId="{67CBB6F7-A7E4-4C27-92C9-2B5B3073CE74}" dt="2021-09-01T03:54:49.964" v="925"/>
          <ac:spMkLst>
            <pc:docMk/>
            <pc:sldMk cId="3413464798" sldId="262"/>
            <ac:spMk id="20" creationId="{3EBE6951-2D49-4124-8F49-73CFE1AC70C2}"/>
          </ac:spMkLst>
        </pc:spChg>
        <pc:spChg chg="mod">
          <ac:chgData name="FRANCISCO IGNACIO MANRÍQUEZ NOVOA (Alumno)" userId="132ae158-1741-43ed-b364-15b0cb43b83a" providerId="ADAL" clId="{67CBB6F7-A7E4-4C27-92C9-2B5B3073CE74}" dt="2021-09-01T03:54:49.964" v="925"/>
          <ac:spMkLst>
            <pc:docMk/>
            <pc:sldMk cId="3413464798" sldId="262"/>
            <ac:spMk id="21" creationId="{4DCE82F6-F43D-4AA0-B19A-28D5E3C5D875}"/>
          </ac:spMkLst>
        </pc:spChg>
        <pc:spChg chg="add del mod">
          <ac:chgData name="FRANCISCO IGNACIO MANRÍQUEZ NOVOA (Alumno)" userId="132ae158-1741-43ed-b364-15b0cb43b83a" providerId="ADAL" clId="{67CBB6F7-A7E4-4C27-92C9-2B5B3073CE74}" dt="2021-09-01T04:35:05.359" v="1834" actId="478"/>
          <ac:spMkLst>
            <pc:docMk/>
            <pc:sldMk cId="3413464798" sldId="262"/>
            <ac:spMk id="22" creationId="{5A68E37B-BB34-44C0-AC69-64187FB9DC71}"/>
          </ac:spMkLst>
        </pc:spChg>
        <pc:grpChg chg="add del mod">
          <ac:chgData name="FRANCISCO IGNACIO MANRÍQUEZ NOVOA (Alumno)" userId="132ae158-1741-43ed-b364-15b0cb43b83a" providerId="ADAL" clId="{67CBB6F7-A7E4-4C27-92C9-2B5B3073CE74}" dt="2021-09-01T04:35:02.853" v="1833" actId="478"/>
          <ac:grpSpMkLst>
            <pc:docMk/>
            <pc:sldMk cId="3413464798" sldId="262"/>
            <ac:grpSpMk id="11" creationId="{BCF3E3F1-0BBA-4DA8-B94A-81100EA0555E}"/>
          </ac:grpSpMkLst>
        </pc:grpChg>
        <pc:grpChg chg="add mod ord">
          <ac:chgData name="FRANCISCO IGNACIO MANRÍQUEZ NOVOA (Alumno)" userId="132ae158-1741-43ed-b364-15b0cb43b83a" providerId="ADAL" clId="{67CBB6F7-A7E4-4C27-92C9-2B5B3073CE74}" dt="2021-09-01T03:51:52.638" v="919" actId="1076"/>
          <ac:grpSpMkLst>
            <pc:docMk/>
            <pc:sldMk cId="3413464798" sldId="262"/>
            <ac:grpSpMk id="12" creationId="{A2D1B661-4E10-4838-BEB8-CD6786C82769}"/>
          </ac:grpSpMkLst>
        </pc:grpChg>
        <pc:grpChg chg="add mod">
          <ac:chgData name="FRANCISCO IGNACIO MANRÍQUEZ NOVOA (Alumno)" userId="132ae158-1741-43ed-b364-15b0cb43b83a" providerId="ADAL" clId="{67CBB6F7-A7E4-4C27-92C9-2B5B3073CE74}" dt="2021-09-01T03:51:52.638" v="919" actId="1076"/>
          <ac:grpSpMkLst>
            <pc:docMk/>
            <pc:sldMk cId="3413464798" sldId="262"/>
            <ac:grpSpMk id="13" creationId="{3BC89FF4-0631-40DE-BDF4-5FF085996D9E}"/>
          </ac:grpSpMkLst>
        </pc:grpChg>
        <pc:grpChg chg="add mod">
          <ac:chgData name="FRANCISCO IGNACIO MANRÍQUEZ NOVOA (Alumno)" userId="132ae158-1741-43ed-b364-15b0cb43b83a" providerId="ADAL" clId="{67CBB6F7-A7E4-4C27-92C9-2B5B3073CE74}" dt="2021-09-01T03:51:52.638" v="919" actId="1076"/>
          <ac:grpSpMkLst>
            <pc:docMk/>
            <pc:sldMk cId="3413464798" sldId="262"/>
            <ac:grpSpMk id="18" creationId="{9C610B9D-2EDC-430E-B2D1-8A6D4D737F93}"/>
          </ac:grpSpMkLst>
        </pc:grpChg>
        <pc:grpChg chg="add mod">
          <ac:chgData name="FRANCISCO IGNACIO MANRÍQUEZ NOVOA (Alumno)" userId="132ae158-1741-43ed-b364-15b0cb43b83a" providerId="ADAL" clId="{67CBB6F7-A7E4-4C27-92C9-2B5B3073CE74}" dt="2021-09-01T03:57:00.388" v="977" actId="1076"/>
          <ac:grpSpMkLst>
            <pc:docMk/>
            <pc:sldMk cId="3413464798" sldId="262"/>
            <ac:grpSpMk id="19" creationId="{F7024CE0-9C45-4BC1-81BA-9E79CDDBE19C}"/>
          </ac:grpSpMkLst>
        </pc:grpChg>
        <pc:cxnChg chg="add mod">
          <ac:chgData name="FRANCISCO IGNACIO MANRÍQUEZ NOVOA (Alumno)" userId="132ae158-1741-43ed-b364-15b0cb43b83a" providerId="ADAL" clId="{67CBB6F7-A7E4-4C27-92C9-2B5B3073CE74}" dt="2021-09-01T03:45:46.627" v="865" actId="403"/>
          <ac:cxnSpMkLst>
            <pc:docMk/>
            <pc:sldMk cId="3413464798" sldId="262"/>
            <ac:cxnSpMk id="9" creationId="{841B9CB1-DFC9-4104-8789-D96303CA64EB}"/>
          </ac:cxnSpMkLst>
        </pc:cxnChg>
        <pc:cxnChg chg="add mod">
          <ac:chgData name="FRANCISCO IGNACIO MANRÍQUEZ NOVOA (Alumno)" userId="132ae158-1741-43ed-b364-15b0cb43b83a" providerId="ADAL" clId="{67CBB6F7-A7E4-4C27-92C9-2B5B3073CE74}" dt="2021-09-01T03:50:18.298" v="904" actId="164"/>
          <ac:cxnSpMkLst>
            <pc:docMk/>
            <pc:sldMk cId="3413464798" sldId="262"/>
            <ac:cxnSpMk id="15" creationId="{32055CF0-59BE-423A-AA97-639931BCFC60}"/>
          </ac:cxnSpMkLst>
        </pc:cxnChg>
      </pc:sldChg>
      <pc:sldChg chg="addSp modSp add mod ord modTransition modAnim">
        <pc:chgData name="FRANCISCO IGNACIO MANRÍQUEZ NOVOA (Alumno)" userId="132ae158-1741-43ed-b364-15b0cb43b83a" providerId="ADAL" clId="{67CBB6F7-A7E4-4C27-92C9-2B5B3073CE74}" dt="2021-09-09T18:04:40.778" v="7488" actId="207"/>
        <pc:sldMkLst>
          <pc:docMk/>
          <pc:sldMk cId="4117811116" sldId="263"/>
        </pc:sldMkLst>
        <pc:spChg chg="add mod">
          <ac:chgData name="FRANCISCO IGNACIO MANRÍQUEZ NOVOA (Alumno)" userId="132ae158-1741-43ed-b364-15b0cb43b83a" providerId="ADAL" clId="{67CBB6F7-A7E4-4C27-92C9-2B5B3073CE74}" dt="2021-09-01T04:10:15.572" v="1233" actId="403"/>
          <ac:spMkLst>
            <pc:docMk/>
            <pc:sldMk cId="4117811116" sldId="263"/>
            <ac:spMk id="2" creationId="{A11D91E4-509E-49C8-B102-C72BA2F48F01}"/>
          </ac:spMkLst>
        </pc:spChg>
        <pc:spChg chg="add mod">
          <ac:chgData name="FRANCISCO IGNACIO MANRÍQUEZ NOVOA (Alumno)" userId="132ae158-1741-43ed-b364-15b0cb43b83a" providerId="ADAL" clId="{67CBB6F7-A7E4-4C27-92C9-2B5B3073CE74}" dt="2021-09-01T04:25:22.764" v="1580" actId="1076"/>
          <ac:spMkLst>
            <pc:docMk/>
            <pc:sldMk cId="4117811116" sldId="263"/>
            <ac:spMk id="3" creationId="{B86EEBFD-1D21-4DD0-BB72-9F012F95C215}"/>
          </ac:spMkLst>
        </pc:spChg>
        <pc:spChg chg="add mod">
          <ac:chgData name="FRANCISCO IGNACIO MANRÍQUEZ NOVOA (Alumno)" userId="132ae158-1741-43ed-b364-15b0cb43b83a" providerId="ADAL" clId="{67CBB6F7-A7E4-4C27-92C9-2B5B3073CE74}" dt="2021-09-01T04:25:28.046" v="1581" actId="1076"/>
          <ac:spMkLst>
            <pc:docMk/>
            <pc:sldMk cId="4117811116" sldId="263"/>
            <ac:spMk id="4" creationId="{66E509E7-98B6-4B59-975C-CF77C06670D3}"/>
          </ac:spMkLst>
        </pc:spChg>
        <pc:spChg chg="add mod">
          <ac:chgData name="FRANCISCO IGNACIO MANRÍQUEZ NOVOA (Alumno)" userId="132ae158-1741-43ed-b364-15b0cb43b83a" providerId="ADAL" clId="{67CBB6F7-A7E4-4C27-92C9-2B5B3073CE74}" dt="2021-09-09T18:04:36.700" v="7487" actId="207"/>
          <ac:spMkLst>
            <pc:docMk/>
            <pc:sldMk cId="4117811116" sldId="263"/>
            <ac:spMk id="5" creationId="{349BC796-589D-4ECB-86B9-E8A50289258B}"/>
          </ac:spMkLst>
        </pc:spChg>
        <pc:spChg chg="add mod">
          <ac:chgData name="FRANCISCO IGNACIO MANRÍQUEZ NOVOA (Alumno)" userId="132ae158-1741-43ed-b364-15b0cb43b83a" providerId="ADAL" clId="{67CBB6F7-A7E4-4C27-92C9-2B5B3073CE74}" dt="2021-09-09T18:04:40.778" v="7488" actId="207"/>
          <ac:spMkLst>
            <pc:docMk/>
            <pc:sldMk cId="4117811116" sldId="263"/>
            <ac:spMk id="6" creationId="{A6538404-760B-471F-85BA-470DC51F3FF8}"/>
          </ac:spMkLst>
        </pc:spChg>
      </pc:sldChg>
      <pc:sldChg chg="addSp delSp modSp add mod modTransition addAnim delAnim modAnim">
        <pc:chgData name="FRANCISCO IGNACIO MANRÍQUEZ NOVOA (Alumno)" userId="132ae158-1741-43ed-b364-15b0cb43b83a" providerId="ADAL" clId="{67CBB6F7-A7E4-4C27-92C9-2B5B3073CE74}" dt="2021-09-09T18:04:26.263" v="7485" actId="207"/>
        <pc:sldMkLst>
          <pc:docMk/>
          <pc:sldMk cId="635685249" sldId="264"/>
        </pc:sldMkLst>
        <pc:spChg chg="add mod">
          <ac:chgData name="FRANCISCO IGNACIO MANRÍQUEZ NOVOA (Alumno)" userId="132ae158-1741-43ed-b364-15b0cb43b83a" providerId="ADAL" clId="{67CBB6F7-A7E4-4C27-92C9-2B5B3073CE74}" dt="2021-09-01T04:20:39.485" v="1488"/>
          <ac:spMkLst>
            <pc:docMk/>
            <pc:sldMk cId="635685249" sldId="264"/>
            <ac:spMk id="2" creationId="{EEF04B98-56BB-4787-A0BB-D3DBB3D6038F}"/>
          </ac:spMkLst>
        </pc:spChg>
        <pc:spChg chg="add mod">
          <ac:chgData name="FRANCISCO IGNACIO MANRÍQUEZ NOVOA (Alumno)" userId="132ae158-1741-43ed-b364-15b0cb43b83a" providerId="ADAL" clId="{67CBB6F7-A7E4-4C27-92C9-2B5B3073CE74}" dt="2021-09-01T04:25:07.432" v="1576" actId="1076"/>
          <ac:spMkLst>
            <pc:docMk/>
            <pc:sldMk cId="635685249" sldId="264"/>
            <ac:spMk id="3" creationId="{8DEF4C82-869B-428F-8095-BEB4F4E40880}"/>
          </ac:spMkLst>
        </pc:spChg>
        <pc:spChg chg="add mod">
          <ac:chgData name="FRANCISCO IGNACIO MANRÍQUEZ NOVOA (Alumno)" userId="132ae158-1741-43ed-b364-15b0cb43b83a" providerId="ADAL" clId="{67CBB6F7-A7E4-4C27-92C9-2B5B3073CE74}" dt="2021-09-01T04:25:07.432" v="1576" actId="1076"/>
          <ac:spMkLst>
            <pc:docMk/>
            <pc:sldMk cId="635685249" sldId="264"/>
            <ac:spMk id="4" creationId="{9FA9C32B-1021-4DE3-B3C0-0544DC156E91}"/>
          </ac:spMkLst>
        </pc:spChg>
        <pc:spChg chg="add mod">
          <ac:chgData name="FRANCISCO IGNACIO MANRÍQUEZ NOVOA (Alumno)" userId="132ae158-1741-43ed-b364-15b0cb43b83a" providerId="ADAL" clId="{67CBB6F7-A7E4-4C27-92C9-2B5B3073CE74}" dt="2021-09-01T04:25:07.432" v="1576" actId="1076"/>
          <ac:spMkLst>
            <pc:docMk/>
            <pc:sldMk cId="635685249" sldId="264"/>
            <ac:spMk id="5" creationId="{2E2A6BA7-D75E-4906-A7BC-748FF93CCEA6}"/>
          </ac:spMkLst>
        </pc:spChg>
        <pc:spChg chg="add mod">
          <ac:chgData name="FRANCISCO IGNACIO MANRÍQUEZ NOVOA (Alumno)" userId="132ae158-1741-43ed-b364-15b0cb43b83a" providerId="ADAL" clId="{67CBB6F7-A7E4-4C27-92C9-2B5B3073CE74}" dt="2021-09-01T04:25:07.432" v="1576" actId="1076"/>
          <ac:spMkLst>
            <pc:docMk/>
            <pc:sldMk cId="635685249" sldId="264"/>
            <ac:spMk id="6" creationId="{30AC474C-DA1E-4841-BEE4-9B65BE34B38F}"/>
          </ac:spMkLst>
        </pc:spChg>
        <pc:spChg chg="add mod">
          <ac:chgData name="FRANCISCO IGNACIO MANRÍQUEZ NOVOA (Alumno)" userId="132ae158-1741-43ed-b364-15b0cb43b83a" providerId="ADAL" clId="{67CBB6F7-A7E4-4C27-92C9-2B5B3073CE74}" dt="2021-09-01T04:25:07.432" v="1576" actId="1076"/>
          <ac:spMkLst>
            <pc:docMk/>
            <pc:sldMk cId="635685249" sldId="264"/>
            <ac:spMk id="7" creationId="{187E016E-E170-4F04-95EB-8448E62A44AA}"/>
          </ac:spMkLst>
        </pc:spChg>
        <pc:spChg chg="add mod">
          <ac:chgData name="FRANCISCO IGNACIO MANRÍQUEZ NOVOA (Alumno)" userId="132ae158-1741-43ed-b364-15b0cb43b83a" providerId="ADAL" clId="{67CBB6F7-A7E4-4C27-92C9-2B5B3073CE74}" dt="2021-09-09T18:04:26.263" v="7485" actId="207"/>
          <ac:spMkLst>
            <pc:docMk/>
            <pc:sldMk cId="635685249" sldId="264"/>
            <ac:spMk id="8" creationId="{AC0A8DFA-3DAD-483C-BA2E-B9EE44DEEF96}"/>
          </ac:spMkLst>
        </pc:spChg>
        <pc:spChg chg="add del mod">
          <ac:chgData name="FRANCISCO IGNACIO MANRÍQUEZ NOVOA (Alumno)" userId="132ae158-1741-43ed-b364-15b0cb43b83a" providerId="ADAL" clId="{67CBB6F7-A7E4-4C27-92C9-2B5B3073CE74}" dt="2021-09-01T04:31:17.587" v="1771" actId="478"/>
          <ac:spMkLst>
            <pc:docMk/>
            <pc:sldMk cId="635685249" sldId="264"/>
            <ac:spMk id="9" creationId="{C088C431-3D4E-4057-9247-B8EAE659EAF5}"/>
          </ac:spMkLst>
        </pc:spChg>
      </pc:sldChg>
      <pc:sldChg chg="modSp add mod modTransition modAnim">
        <pc:chgData name="FRANCISCO IGNACIO MANRÍQUEZ NOVOA (Alumno)" userId="132ae158-1741-43ed-b364-15b0cb43b83a" providerId="ADAL" clId="{67CBB6F7-A7E4-4C27-92C9-2B5B3073CE74}" dt="2021-09-01T04:37:30.279" v="1940"/>
        <pc:sldMkLst>
          <pc:docMk/>
          <pc:sldMk cId="4284405450" sldId="265"/>
        </pc:sldMkLst>
        <pc:spChg chg="mod">
          <ac:chgData name="FRANCISCO IGNACIO MANRÍQUEZ NOVOA (Alumno)" userId="132ae158-1741-43ed-b364-15b0cb43b83a" providerId="ADAL" clId="{67CBB6F7-A7E4-4C27-92C9-2B5B3073CE74}" dt="2021-09-01T04:37:05.809" v="1933" actId="115"/>
          <ac:spMkLst>
            <pc:docMk/>
            <pc:sldMk cId="4284405450" sldId="265"/>
            <ac:spMk id="8" creationId="{AC0A8DFA-3DAD-483C-BA2E-B9EE44DEEF96}"/>
          </ac:spMkLst>
        </pc:spChg>
      </pc:sldChg>
      <pc:sldChg chg="delSp modSp add mod modTransition delAnim modAnim">
        <pc:chgData name="FRANCISCO IGNACIO MANRÍQUEZ NOVOA (Alumno)" userId="132ae158-1741-43ed-b364-15b0cb43b83a" providerId="ADAL" clId="{67CBB6F7-A7E4-4C27-92C9-2B5B3073CE74}" dt="2021-09-01T05:15:25.133" v="2127" actId="2711"/>
        <pc:sldMkLst>
          <pc:docMk/>
          <pc:sldMk cId="4245912587" sldId="266"/>
        </pc:sldMkLst>
        <pc:spChg chg="mod">
          <ac:chgData name="FRANCISCO IGNACIO MANRÍQUEZ NOVOA (Alumno)" userId="132ae158-1741-43ed-b364-15b0cb43b83a" providerId="ADAL" clId="{67CBB6F7-A7E4-4C27-92C9-2B5B3073CE74}" dt="2021-09-01T05:15:25.133" v="2127" actId="2711"/>
          <ac:spMkLst>
            <pc:docMk/>
            <pc:sldMk cId="4245912587" sldId="266"/>
            <ac:spMk id="22" creationId="{5A68E37B-BB34-44C0-AC69-64187FB9DC71}"/>
          </ac:spMkLst>
        </pc:spChg>
        <pc:grpChg chg="del">
          <ac:chgData name="FRANCISCO IGNACIO MANRÍQUEZ NOVOA (Alumno)" userId="132ae158-1741-43ed-b364-15b0cb43b83a" providerId="ADAL" clId="{67CBB6F7-A7E4-4C27-92C9-2B5B3073CE74}" dt="2021-09-01T04:35:12.397" v="1837" actId="478"/>
          <ac:grpSpMkLst>
            <pc:docMk/>
            <pc:sldMk cId="4245912587" sldId="266"/>
            <ac:grpSpMk id="12" creationId="{A2D1B661-4E10-4838-BEB8-CD6786C82769}"/>
          </ac:grpSpMkLst>
        </pc:grpChg>
        <pc:grpChg chg="del">
          <ac:chgData name="FRANCISCO IGNACIO MANRÍQUEZ NOVOA (Alumno)" userId="132ae158-1741-43ed-b364-15b0cb43b83a" providerId="ADAL" clId="{67CBB6F7-A7E4-4C27-92C9-2B5B3073CE74}" dt="2021-09-01T04:35:14.032" v="1838" actId="478"/>
          <ac:grpSpMkLst>
            <pc:docMk/>
            <pc:sldMk cId="4245912587" sldId="266"/>
            <ac:grpSpMk id="19" creationId="{F7024CE0-9C45-4BC1-81BA-9E79CDDBE19C}"/>
          </ac:grpSpMkLst>
        </pc:grpChg>
      </pc:sldChg>
      <pc:sldChg chg="addSp delSp modSp add mod modTransition delAnim modAnim">
        <pc:chgData name="FRANCISCO IGNACIO MANRÍQUEZ NOVOA (Alumno)" userId="132ae158-1741-43ed-b364-15b0cb43b83a" providerId="ADAL" clId="{67CBB6F7-A7E4-4C27-92C9-2B5B3073CE74}" dt="2021-09-12T22:15:23.476" v="13163"/>
        <pc:sldMkLst>
          <pc:docMk/>
          <pc:sldMk cId="4110662083" sldId="267"/>
        </pc:sldMkLst>
        <pc:spChg chg="add mod">
          <ac:chgData name="FRANCISCO IGNACIO MANRÍQUEZ NOVOA (Alumno)" userId="132ae158-1741-43ed-b364-15b0cb43b83a" providerId="ADAL" clId="{67CBB6F7-A7E4-4C27-92C9-2B5B3073CE74}" dt="2021-09-01T05:03:45.165" v="2054" actId="164"/>
          <ac:spMkLst>
            <pc:docMk/>
            <pc:sldMk cId="4110662083" sldId="267"/>
            <ac:spMk id="10" creationId="{3079EFD8-3E3E-4B45-8E0A-4D89BF100F62}"/>
          </ac:spMkLst>
        </pc:spChg>
        <pc:spChg chg="add mod">
          <ac:chgData name="FRANCISCO IGNACIO MANRÍQUEZ NOVOA (Alumno)" userId="132ae158-1741-43ed-b364-15b0cb43b83a" providerId="ADAL" clId="{67CBB6F7-A7E4-4C27-92C9-2B5B3073CE74}" dt="2021-09-01T05:03:45.165" v="2054" actId="164"/>
          <ac:spMkLst>
            <pc:docMk/>
            <pc:sldMk cId="4110662083" sldId="267"/>
            <ac:spMk id="11" creationId="{242E56E3-973A-4A27-83FA-099E511F4D51}"/>
          </ac:spMkLst>
        </pc:spChg>
        <pc:spChg chg="add mod">
          <ac:chgData name="FRANCISCO IGNACIO MANRÍQUEZ NOVOA (Alumno)" userId="132ae158-1741-43ed-b364-15b0cb43b83a" providerId="ADAL" clId="{67CBB6F7-A7E4-4C27-92C9-2B5B3073CE74}" dt="2021-09-01T05:03:45.165" v="2054" actId="164"/>
          <ac:spMkLst>
            <pc:docMk/>
            <pc:sldMk cId="4110662083" sldId="267"/>
            <ac:spMk id="12" creationId="{D168984A-B57F-422A-A35E-096B8F153FF5}"/>
          </ac:spMkLst>
        </pc:spChg>
        <pc:spChg chg="add mod">
          <ac:chgData name="FRANCISCO IGNACIO MANRÍQUEZ NOVOA (Alumno)" userId="132ae158-1741-43ed-b364-15b0cb43b83a" providerId="ADAL" clId="{67CBB6F7-A7E4-4C27-92C9-2B5B3073CE74}" dt="2021-09-01T05:03:45.165" v="2054" actId="164"/>
          <ac:spMkLst>
            <pc:docMk/>
            <pc:sldMk cId="4110662083" sldId="267"/>
            <ac:spMk id="14" creationId="{49BD6B1A-DD95-45DE-88DF-CD2DBB6E379F}"/>
          </ac:spMkLst>
        </pc:spChg>
        <pc:spChg chg="add mod">
          <ac:chgData name="FRANCISCO IGNACIO MANRÍQUEZ NOVOA (Alumno)" userId="132ae158-1741-43ed-b364-15b0cb43b83a" providerId="ADAL" clId="{67CBB6F7-A7E4-4C27-92C9-2B5B3073CE74}" dt="2021-09-01T05:03:45.165" v="2054" actId="164"/>
          <ac:spMkLst>
            <pc:docMk/>
            <pc:sldMk cId="4110662083" sldId="267"/>
            <ac:spMk id="15" creationId="{BF0E368F-654A-4C8F-9348-6F7EED6C13CF}"/>
          </ac:spMkLst>
        </pc:spChg>
        <pc:spChg chg="add mod">
          <ac:chgData name="FRANCISCO IGNACIO MANRÍQUEZ NOVOA (Alumno)" userId="132ae158-1741-43ed-b364-15b0cb43b83a" providerId="ADAL" clId="{67CBB6F7-A7E4-4C27-92C9-2B5B3073CE74}" dt="2021-09-01T05:03:45.165" v="2054" actId="164"/>
          <ac:spMkLst>
            <pc:docMk/>
            <pc:sldMk cId="4110662083" sldId="267"/>
            <ac:spMk id="16" creationId="{B26F4AE8-CE43-44BA-AD85-257BB40AA1FF}"/>
          </ac:spMkLst>
        </pc:spChg>
        <pc:spChg chg="add mod">
          <ac:chgData name="FRANCISCO IGNACIO MANRÍQUEZ NOVOA (Alumno)" userId="132ae158-1741-43ed-b364-15b0cb43b83a" providerId="ADAL" clId="{67CBB6F7-A7E4-4C27-92C9-2B5B3073CE74}" dt="2021-09-01T05:03:45.165" v="2054" actId="164"/>
          <ac:spMkLst>
            <pc:docMk/>
            <pc:sldMk cId="4110662083" sldId="267"/>
            <ac:spMk id="17" creationId="{10414CDA-1D17-4E13-BD65-90E4B9C189F5}"/>
          </ac:spMkLst>
        </pc:spChg>
        <pc:spChg chg="add mod">
          <ac:chgData name="FRANCISCO IGNACIO MANRÍQUEZ NOVOA (Alumno)" userId="132ae158-1741-43ed-b364-15b0cb43b83a" providerId="ADAL" clId="{67CBB6F7-A7E4-4C27-92C9-2B5B3073CE74}" dt="2021-09-01T05:03:45.165" v="2054" actId="164"/>
          <ac:spMkLst>
            <pc:docMk/>
            <pc:sldMk cId="4110662083" sldId="267"/>
            <ac:spMk id="18" creationId="{00974F6C-4BEE-4EF9-9247-6DDC0C7630F0}"/>
          </ac:spMkLst>
        </pc:spChg>
        <pc:spChg chg="add mod">
          <ac:chgData name="FRANCISCO IGNACIO MANRÍQUEZ NOVOA (Alumno)" userId="132ae158-1741-43ed-b364-15b0cb43b83a" providerId="ADAL" clId="{67CBB6F7-A7E4-4C27-92C9-2B5B3073CE74}" dt="2021-09-01T05:03:45.165" v="2054" actId="164"/>
          <ac:spMkLst>
            <pc:docMk/>
            <pc:sldMk cId="4110662083" sldId="267"/>
            <ac:spMk id="19" creationId="{F48386B9-7655-4C6C-89D6-840DED4E52FC}"/>
          </ac:spMkLst>
        </pc:spChg>
        <pc:spChg chg="add mod">
          <ac:chgData name="FRANCISCO IGNACIO MANRÍQUEZ NOVOA (Alumno)" userId="132ae158-1741-43ed-b364-15b0cb43b83a" providerId="ADAL" clId="{67CBB6F7-A7E4-4C27-92C9-2B5B3073CE74}" dt="2021-09-01T05:03:45.165" v="2054" actId="164"/>
          <ac:spMkLst>
            <pc:docMk/>
            <pc:sldMk cId="4110662083" sldId="267"/>
            <ac:spMk id="20" creationId="{7D1FBAAC-61B4-4814-8B80-FBA78D098926}"/>
          </ac:spMkLst>
        </pc:spChg>
        <pc:spChg chg="add mod">
          <ac:chgData name="FRANCISCO IGNACIO MANRÍQUEZ NOVOA (Alumno)" userId="132ae158-1741-43ed-b364-15b0cb43b83a" providerId="ADAL" clId="{67CBB6F7-A7E4-4C27-92C9-2B5B3073CE74}" dt="2021-09-01T05:03:45.165" v="2054" actId="164"/>
          <ac:spMkLst>
            <pc:docMk/>
            <pc:sldMk cId="4110662083" sldId="267"/>
            <ac:spMk id="21" creationId="{BB7A9447-1D16-4820-9694-ADEC543498A7}"/>
          </ac:spMkLst>
        </pc:spChg>
        <pc:spChg chg="add mod">
          <ac:chgData name="FRANCISCO IGNACIO MANRÍQUEZ NOVOA (Alumno)" userId="132ae158-1741-43ed-b364-15b0cb43b83a" providerId="ADAL" clId="{67CBB6F7-A7E4-4C27-92C9-2B5B3073CE74}" dt="2021-09-01T05:03:45.165" v="2054" actId="164"/>
          <ac:spMkLst>
            <pc:docMk/>
            <pc:sldMk cId="4110662083" sldId="267"/>
            <ac:spMk id="22" creationId="{01000B9B-1A64-4DE0-BFFB-049620DE1F92}"/>
          </ac:spMkLst>
        </pc:spChg>
        <pc:spChg chg="add del mod">
          <ac:chgData name="FRANCISCO IGNACIO MANRÍQUEZ NOVOA (Alumno)" userId="132ae158-1741-43ed-b364-15b0cb43b83a" providerId="ADAL" clId="{67CBB6F7-A7E4-4C27-92C9-2B5B3073CE74}" dt="2021-09-01T05:28:38.596" v="2264" actId="478"/>
          <ac:spMkLst>
            <pc:docMk/>
            <pc:sldMk cId="4110662083" sldId="267"/>
            <ac:spMk id="28" creationId="{23A31EA9-E546-4371-9151-A3C2B9850DC0}"/>
          </ac:spMkLst>
        </pc:spChg>
        <pc:spChg chg="add del mod">
          <ac:chgData name="FRANCISCO IGNACIO MANRÍQUEZ NOVOA (Alumno)" userId="132ae158-1741-43ed-b364-15b0cb43b83a" providerId="ADAL" clId="{67CBB6F7-A7E4-4C27-92C9-2B5B3073CE74}" dt="2021-09-01T05:09:28.738" v="2093" actId="478"/>
          <ac:spMkLst>
            <pc:docMk/>
            <pc:sldMk cId="4110662083" sldId="267"/>
            <ac:spMk id="29" creationId="{5E5EB968-D6A6-408B-A6FB-CB290E4D7994}"/>
          </ac:spMkLst>
        </pc:spChg>
        <pc:spChg chg="add mod">
          <ac:chgData name="FRANCISCO IGNACIO MANRÍQUEZ NOVOA (Alumno)" userId="132ae158-1741-43ed-b364-15b0cb43b83a" providerId="ADAL" clId="{67CBB6F7-A7E4-4C27-92C9-2B5B3073CE74}" dt="2021-09-01T16:24:53.896" v="2518" actId="164"/>
          <ac:spMkLst>
            <pc:docMk/>
            <pc:sldMk cId="4110662083" sldId="267"/>
            <ac:spMk id="31" creationId="{0495AAE8-5F32-4C02-9075-12E675DCF5DD}"/>
          </ac:spMkLst>
        </pc:spChg>
        <pc:spChg chg="add mod">
          <ac:chgData name="FRANCISCO IGNACIO MANRÍQUEZ NOVOA (Alumno)" userId="132ae158-1741-43ed-b364-15b0cb43b83a" providerId="ADAL" clId="{67CBB6F7-A7E4-4C27-92C9-2B5B3073CE74}" dt="2021-09-01T05:10:11.887" v="2105" actId="164"/>
          <ac:spMkLst>
            <pc:docMk/>
            <pc:sldMk cId="4110662083" sldId="267"/>
            <ac:spMk id="34" creationId="{24BB1B4D-080F-41D2-B306-1A07F726AC73}"/>
          </ac:spMkLst>
        </pc:spChg>
        <pc:spChg chg="mod">
          <ac:chgData name="FRANCISCO IGNACIO MANRÍQUEZ NOVOA (Alumno)" userId="132ae158-1741-43ed-b364-15b0cb43b83a" providerId="ADAL" clId="{67CBB6F7-A7E4-4C27-92C9-2B5B3073CE74}" dt="2021-09-12T22:08:22.363" v="12975" actId="1076"/>
          <ac:spMkLst>
            <pc:docMk/>
            <pc:sldMk cId="4110662083" sldId="267"/>
            <ac:spMk id="34" creationId="{49692122-23AD-4AC8-99E8-6CEB45E1B45B}"/>
          </ac:spMkLst>
        </pc:spChg>
        <pc:spChg chg="add mod">
          <ac:chgData name="FRANCISCO IGNACIO MANRÍQUEZ NOVOA (Alumno)" userId="132ae158-1741-43ed-b364-15b0cb43b83a" providerId="ADAL" clId="{67CBB6F7-A7E4-4C27-92C9-2B5B3073CE74}" dt="2021-09-01T05:11:54.766" v="2117" actId="1076"/>
          <ac:spMkLst>
            <pc:docMk/>
            <pc:sldMk cId="4110662083" sldId="267"/>
            <ac:spMk id="36" creationId="{84F0EFED-3ECB-40EF-B32E-4E04D75134ED}"/>
          </ac:spMkLst>
        </pc:spChg>
        <pc:spChg chg="add del mod">
          <ac:chgData name="FRANCISCO IGNACIO MANRÍQUEZ NOVOA (Alumno)" userId="132ae158-1741-43ed-b364-15b0cb43b83a" providerId="ADAL" clId="{67CBB6F7-A7E4-4C27-92C9-2B5B3073CE74}" dt="2021-09-01T16:25:04.423" v="2519" actId="478"/>
          <ac:spMkLst>
            <pc:docMk/>
            <pc:sldMk cId="4110662083" sldId="267"/>
            <ac:spMk id="38" creationId="{8175297F-E2CF-43C1-AA11-21BC82398BFC}"/>
          </ac:spMkLst>
        </pc:spChg>
        <pc:spChg chg="add mod">
          <ac:chgData name="FRANCISCO IGNACIO MANRÍQUEZ NOVOA (Alumno)" userId="132ae158-1741-43ed-b364-15b0cb43b83a" providerId="ADAL" clId="{67CBB6F7-A7E4-4C27-92C9-2B5B3073CE74}" dt="2021-09-01T05:19:45.917" v="2171" actId="164"/>
          <ac:spMkLst>
            <pc:docMk/>
            <pc:sldMk cId="4110662083" sldId="267"/>
            <ac:spMk id="40" creationId="{49F63DE4-C17A-4608-8E55-98E5A548EFE4}"/>
          </ac:spMkLst>
        </pc:spChg>
        <pc:spChg chg="add mod">
          <ac:chgData name="FRANCISCO IGNACIO MANRÍQUEZ NOVOA (Alumno)" userId="132ae158-1741-43ed-b364-15b0cb43b83a" providerId="ADAL" clId="{67CBB6F7-A7E4-4C27-92C9-2B5B3073CE74}" dt="2021-09-01T05:19:41.599" v="2170" actId="164"/>
          <ac:spMkLst>
            <pc:docMk/>
            <pc:sldMk cId="4110662083" sldId="267"/>
            <ac:spMk id="41" creationId="{D5E8A4AA-F172-4695-B461-3C9852BB66ED}"/>
          </ac:spMkLst>
        </pc:spChg>
        <pc:spChg chg="add mod">
          <ac:chgData name="FRANCISCO IGNACIO MANRÍQUEZ NOVOA (Alumno)" userId="132ae158-1741-43ed-b364-15b0cb43b83a" providerId="ADAL" clId="{67CBB6F7-A7E4-4C27-92C9-2B5B3073CE74}" dt="2021-09-01T05:19:45.917" v="2171" actId="164"/>
          <ac:spMkLst>
            <pc:docMk/>
            <pc:sldMk cId="4110662083" sldId="267"/>
            <ac:spMk id="42" creationId="{A9A3D733-5A5D-41AE-BC30-0AAF94ED9C81}"/>
          </ac:spMkLst>
        </pc:spChg>
        <pc:spChg chg="add mod">
          <ac:chgData name="FRANCISCO IGNACIO MANRÍQUEZ NOVOA (Alumno)" userId="132ae158-1741-43ed-b364-15b0cb43b83a" providerId="ADAL" clId="{67CBB6F7-A7E4-4C27-92C9-2B5B3073CE74}" dt="2021-09-01T05:19:41.599" v="2170" actId="164"/>
          <ac:spMkLst>
            <pc:docMk/>
            <pc:sldMk cId="4110662083" sldId="267"/>
            <ac:spMk id="43" creationId="{61079BF1-80BF-4BE4-8F67-0D530D4E387B}"/>
          </ac:spMkLst>
        </pc:spChg>
        <pc:spChg chg="add mod">
          <ac:chgData name="FRANCISCO IGNACIO MANRÍQUEZ NOVOA (Alumno)" userId="132ae158-1741-43ed-b364-15b0cb43b83a" providerId="ADAL" clId="{67CBB6F7-A7E4-4C27-92C9-2B5B3073CE74}" dt="2021-09-01T05:28:36.033" v="2263" actId="164"/>
          <ac:spMkLst>
            <pc:docMk/>
            <pc:sldMk cId="4110662083" sldId="267"/>
            <ac:spMk id="46" creationId="{EF4C1519-994D-49CF-934A-17F4D7A5C02B}"/>
          </ac:spMkLst>
        </pc:spChg>
        <pc:grpChg chg="add mod">
          <ac:chgData name="FRANCISCO IGNACIO MANRÍQUEZ NOVOA (Alumno)" userId="132ae158-1741-43ed-b364-15b0cb43b83a" providerId="ADAL" clId="{67CBB6F7-A7E4-4C27-92C9-2B5B3073CE74}" dt="2021-09-01T16:24:53.896" v="2518" actId="164"/>
          <ac:grpSpMkLst>
            <pc:docMk/>
            <pc:sldMk cId="4110662083" sldId="267"/>
            <ac:grpSpMk id="2" creationId="{300BA3E0-66B5-48FD-8CA6-52C26AA82683}"/>
          </ac:grpSpMkLst>
        </pc:grpChg>
        <pc:grpChg chg="add mod">
          <ac:chgData name="FRANCISCO IGNACIO MANRÍQUEZ NOVOA (Alumno)" userId="132ae158-1741-43ed-b364-15b0cb43b83a" providerId="ADAL" clId="{67CBB6F7-A7E4-4C27-92C9-2B5B3073CE74}" dt="2021-09-01T05:03:45.165" v="2054" actId="164"/>
          <ac:grpSpMkLst>
            <pc:docMk/>
            <pc:sldMk cId="4110662083" sldId="267"/>
            <ac:grpSpMk id="9" creationId="{B8B8F138-389D-4DE5-844A-511C604AEDD2}"/>
          </ac:grpSpMkLst>
        </pc:grpChg>
        <pc:grpChg chg="add mod">
          <ac:chgData name="FRANCISCO IGNACIO MANRÍQUEZ NOVOA (Alumno)" userId="132ae158-1741-43ed-b364-15b0cb43b83a" providerId="ADAL" clId="{67CBB6F7-A7E4-4C27-92C9-2B5B3073CE74}" dt="2021-09-01T05:01:50.895" v="2018" actId="164"/>
          <ac:grpSpMkLst>
            <pc:docMk/>
            <pc:sldMk cId="4110662083" sldId="267"/>
            <ac:grpSpMk id="13" creationId="{51ADC082-6BAB-4770-ACD3-6D1179BD3672}"/>
          </ac:grpSpMkLst>
        </pc:grpChg>
        <pc:grpChg chg="add mod">
          <ac:chgData name="FRANCISCO IGNACIO MANRÍQUEZ NOVOA (Alumno)" userId="132ae158-1741-43ed-b364-15b0cb43b83a" providerId="ADAL" clId="{67CBB6F7-A7E4-4C27-92C9-2B5B3073CE74}" dt="2021-09-01T05:11:47.554" v="2116" actId="164"/>
          <ac:grpSpMkLst>
            <pc:docMk/>
            <pc:sldMk cId="4110662083" sldId="267"/>
            <ac:grpSpMk id="23" creationId="{7922A97E-9E76-43B0-9746-7928FE38D8C5}"/>
          </ac:grpSpMkLst>
        </pc:grpChg>
        <pc:grpChg chg="add del mod">
          <ac:chgData name="FRANCISCO IGNACIO MANRÍQUEZ NOVOA (Alumno)" userId="132ae158-1741-43ed-b364-15b0cb43b83a" providerId="ADAL" clId="{67CBB6F7-A7E4-4C27-92C9-2B5B3073CE74}" dt="2021-09-01T05:28:38.596" v="2264" actId="478"/>
          <ac:grpSpMkLst>
            <pc:docMk/>
            <pc:sldMk cId="4110662083" sldId="267"/>
            <ac:grpSpMk id="30" creationId="{EAFD7907-B680-4BE3-BB9C-EEF8779D791E}"/>
          </ac:grpSpMkLst>
        </pc:grpChg>
        <pc:grpChg chg="add mod">
          <ac:chgData name="FRANCISCO IGNACIO MANRÍQUEZ NOVOA (Alumno)" userId="132ae158-1741-43ed-b364-15b0cb43b83a" providerId="ADAL" clId="{67CBB6F7-A7E4-4C27-92C9-2B5B3073CE74}" dt="2021-09-12T22:06:47.136" v="12904"/>
          <ac:grpSpMkLst>
            <pc:docMk/>
            <pc:sldMk cId="4110662083" sldId="267"/>
            <ac:grpSpMk id="32" creationId="{583B9FCA-6E85-4AA7-8E01-D1BE7C50CF4C}"/>
          </ac:grpSpMkLst>
        </pc:grpChg>
        <pc:grpChg chg="add del mod">
          <ac:chgData name="FRANCISCO IGNACIO MANRÍQUEZ NOVOA (Alumno)" userId="132ae158-1741-43ed-b364-15b0cb43b83a" providerId="ADAL" clId="{67CBB6F7-A7E4-4C27-92C9-2B5B3073CE74}" dt="2021-09-01T05:21:17.944" v="2179" actId="478"/>
          <ac:grpSpMkLst>
            <pc:docMk/>
            <pc:sldMk cId="4110662083" sldId="267"/>
            <ac:grpSpMk id="35" creationId="{6C9C6EB7-BB24-4137-93BE-EC8A960E30D1}"/>
          </ac:grpSpMkLst>
        </pc:grpChg>
        <pc:grpChg chg="add mod">
          <ac:chgData name="FRANCISCO IGNACIO MANRÍQUEZ NOVOA (Alumno)" userId="132ae158-1741-43ed-b364-15b0cb43b83a" providerId="ADAL" clId="{67CBB6F7-A7E4-4C27-92C9-2B5B3073CE74}" dt="2021-09-01T05:12:12.871" v="2122" actId="164"/>
          <ac:grpSpMkLst>
            <pc:docMk/>
            <pc:sldMk cId="4110662083" sldId="267"/>
            <ac:grpSpMk id="37" creationId="{B6A0D886-AF81-44FF-88EE-8BEFACA3D057}"/>
          </ac:grpSpMkLst>
        </pc:grpChg>
        <pc:grpChg chg="add del mod">
          <ac:chgData name="FRANCISCO IGNACIO MANRÍQUEZ NOVOA (Alumno)" userId="132ae158-1741-43ed-b364-15b0cb43b83a" providerId="ADAL" clId="{67CBB6F7-A7E4-4C27-92C9-2B5B3073CE74}" dt="2021-09-01T16:25:04.423" v="2519" actId="478"/>
          <ac:grpSpMkLst>
            <pc:docMk/>
            <pc:sldMk cId="4110662083" sldId="267"/>
            <ac:grpSpMk id="39" creationId="{43D9EBE9-E680-45BA-BDD7-52B7BE66739D}"/>
          </ac:grpSpMkLst>
        </pc:grpChg>
        <pc:grpChg chg="add mod">
          <ac:chgData name="FRANCISCO IGNACIO MANRÍQUEZ NOVOA (Alumno)" userId="132ae158-1741-43ed-b364-15b0cb43b83a" providerId="ADAL" clId="{67CBB6F7-A7E4-4C27-92C9-2B5B3073CE74}" dt="2021-09-01T05:19:52.501" v="2172" actId="1076"/>
          <ac:grpSpMkLst>
            <pc:docMk/>
            <pc:sldMk cId="4110662083" sldId="267"/>
            <ac:grpSpMk id="44" creationId="{B2D6FB57-5201-499E-A3D1-81544777CBD9}"/>
          </ac:grpSpMkLst>
        </pc:grpChg>
        <pc:grpChg chg="add mod ord">
          <ac:chgData name="FRANCISCO IGNACIO MANRÍQUEZ NOVOA (Alumno)" userId="132ae158-1741-43ed-b364-15b0cb43b83a" providerId="ADAL" clId="{67CBB6F7-A7E4-4C27-92C9-2B5B3073CE74}" dt="2021-09-09T18:57:21.575" v="7491" actId="166"/>
          <ac:grpSpMkLst>
            <pc:docMk/>
            <pc:sldMk cId="4110662083" sldId="267"/>
            <ac:grpSpMk id="45" creationId="{936A464C-7B03-497B-B0A3-A80394A31AA9}"/>
          </ac:grpSpMkLst>
        </pc:grpChg>
        <pc:grpChg chg="add mod ord">
          <ac:chgData name="FRANCISCO IGNACIO MANRÍQUEZ NOVOA (Alumno)" userId="132ae158-1741-43ed-b364-15b0cb43b83a" providerId="ADAL" clId="{67CBB6F7-A7E4-4C27-92C9-2B5B3073CE74}" dt="2021-09-09T18:57:27.716" v="7492" actId="166"/>
          <ac:grpSpMkLst>
            <pc:docMk/>
            <pc:sldMk cId="4110662083" sldId="267"/>
            <ac:grpSpMk id="47" creationId="{1A80D6C1-308E-4EC7-95BB-E8AF4443577D}"/>
          </ac:grpSpMkLst>
        </pc:grpChg>
        <pc:cxnChg chg="add mod">
          <ac:chgData name="FRANCISCO IGNACIO MANRÍQUEZ NOVOA (Alumno)" userId="132ae158-1741-43ed-b364-15b0cb43b83a" providerId="ADAL" clId="{67CBB6F7-A7E4-4C27-92C9-2B5B3073CE74}" dt="2021-09-01T05:03:50.621" v="2056" actId="1076"/>
          <ac:cxnSpMkLst>
            <pc:docMk/>
            <pc:sldMk cId="4110662083" sldId="267"/>
            <ac:cxnSpMk id="3" creationId="{FF52844E-9806-4714-87A7-FF502A7479F9}"/>
          </ac:cxnSpMkLst>
        </pc:cxnChg>
        <pc:cxnChg chg="add mod">
          <ac:chgData name="FRANCISCO IGNACIO MANRÍQUEZ NOVOA (Alumno)" userId="132ae158-1741-43ed-b364-15b0cb43b83a" providerId="ADAL" clId="{67CBB6F7-A7E4-4C27-92C9-2B5B3073CE74}" dt="2021-09-01T04:59:32.071" v="1984" actId="1076"/>
          <ac:cxnSpMkLst>
            <pc:docMk/>
            <pc:sldMk cId="4110662083" sldId="267"/>
            <ac:cxnSpMk id="5" creationId="{6256AB5A-2EAD-4696-A3B5-7289A4F1FD1E}"/>
          </ac:cxnSpMkLst>
        </pc:cxnChg>
        <pc:cxnChg chg="add mod">
          <ac:chgData name="FRANCISCO IGNACIO MANRÍQUEZ NOVOA (Alumno)" userId="132ae158-1741-43ed-b364-15b0cb43b83a" providerId="ADAL" clId="{67CBB6F7-A7E4-4C27-92C9-2B5B3073CE74}" dt="2021-09-01T05:05:52.322" v="2085" actId="164"/>
          <ac:cxnSpMkLst>
            <pc:docMk/>
            <pc:sldMk cId="4110662083" sldId="267"/>
            <ac:cxnSpMk id="25" creationId="{968851D3-3A03-4135-8D30-FD0C12042FE9}"/>
          </ac:cxnSpMkLst>
        </pc:cxnChg>
        <pc:cxnChg chg="add mod">
          <ac:chgData name="FRANCISCO IGNACIO MANRÍQUEZ NOVOA (Alumno)" userId="132ae158-1741-43ed-b364-15b0cb43b83a" providerId="ADAL" clId="{67CBB6F7-A7E4-4C27-92C9-2B5B3073CE74}" dt="2021-09-01T05:10:11.887" v="2105" actId="164"/>
          <ac:cxnSpMkLst>
            <pc:docMk/>
            <pc:sldMk cId="4110662083" sldId="267"/>
            <ac:cxnSpMk id="32" creationId="{4645018F-73D0-4528-B615-DC37FFB2AC77}"/>
          </ac:cxnSpMkLst>
        </pc:cxnChg>
        <pc:cxnChg chg="mod">
          <ac:chgData name="FRANCISCO IGNACIO MANRÍQUEZ NOVOA (Alumno)" userId="132ae158-1741-43ed-b364-15b0cb43b83a" providerId="ADAL" clId="{67CBB6F7-A7E4-4C27-92C9-2B5B3073CE74}" dt="2021-09-12T22:07:57.217" v="12911" actId="14100"/>
          <ac:cxnSpMkLst>
            <pc:docMk/>
            <pc:sldMk cId="4110662083" sldId="267"/>
            <ac:cxnSpMk id="33" creationId="{8481C8AC-2992-4910-838D-75EDD75CDB21}"/>
          </ac:cxnSpMkLst>
        </pc:cxnChg>
        <pc:cxnChg chg="add del mod">
          <ac:chgData name="FRANCISCO IGNACIO MANRÍQUEZ NOVOA (Alumno)" userId="132ae158-1741-43ed-b364-15b0cb43b83a" providerId="ADAL" clId="{67CBB6F7-A7E4-4C27-92C9-2B5B3073CE74}" dt="2021-09-12T22:07:47.121" v="12909" actId="478"/>
          <ac:cxnSpMkLst>
            <pc:docMk/>
            <pc:sldMk cId="4110662083" sldId="267"/>
            <ac:cxnSpMk id="35" creationId="{663B9459-8796-4965-95D6-A8A7F25CD440}"/>
          </ac:cxnSpMkLst>
        </pc:cxnChg>
      </pc:sldChg>
      <pc:sldChg chg="addSp delSp modSp add mod delAnim modAnim">
        <pc:chgData name="FRANCISCO IGNACIO MANRÍQUEZ NOVOA (Alumno)" userId="132ae158-1741-43ed-b364-15b0cb43b83a" providerId="ADAL" clId="{67CBB6F7-A7E4-4C27-92C9-2B5B3073CE74}" dt="2021-09-12T22:22:18.737" v="13431"/>
        <pc:sldMkLst>
          <pc:docMk/>
          <pc:sldMk cId="908426745" sldId="268"/>
        </pc:sldMkLst>
        <pc:spChg chg="add del mod">
          <ac:chgData name="FRANCISCO IGNACIO MANRÍQUEZ NOVOA (Alumno)" userId="132ae158-1741-43ed-b364-15b0cb43b83a" providerId="ADAL" clId="{67CBB6F7-A7E4-4C27-92C9-2B5B3073CE74}" dt="2021-09-12T22:10:15.580" v="12978" actId="478"/>
          <ac:spMkLst>
            <pc:docMk/>
            <pc:sldMk cId="908426745" sldId="268"/>
            <ac:spMk id="2" creationId="{D5757792-53CF-4240-879F-0AC49560AF04}"/>
          </ac:spMkLst>
        </pc:spChg>
        <pc:spChg chg="mod">
          <ac:chgData name="FRANCISCO IGNACIO MANRÍQUEZ NOVOA (Alumno)" userId="132ae158-1741-43ed-b364-15b0cb43b83a" providerId="ADAL" clId="{67CBB6F7-A7E4-4C27-92C9-2B5B3073CE74}" dt="2021-09-01T05:28:27.435" v="2261" actId="1076"/>
          <ac:spMkLst>
            <pc:docMk/>
            <pc:sldMk cId="908426745" sldId="268"/>
            <ac:spMk id="28" creationId="{23A31EA9-E546-4371-9151-A3C2B9850DC0}"/>
          </ac:spMkLst>
        </pc:spChg>
        <pc:spChg chg="mod">
          <ac:chgData name="FRANCISCO IGNACIO MANRÍQUEZ NOVOA (Alumno)" userId="132ae158-1741-43ed-b364-15b0cb43b83a" providerId="ADAL" clId="{67CBB6F7-A7E4-4C27-92C9-2B5B3073CE74}" dt="2021-09-01T16:24:24.904" v="2515" actId="1076"/>
          <ac:spMkLst>
            <pc:docMk/>
            <pc:sldMk cId="908426745" sldId="268"/>
            <ac:spMk id="34" creationId="{24BB1B4D-080F-41D2-B306-1A07F726AC73}"/>
          </ac:spMkLst>
        </pc:spChg>
        <pc:spChg chg="mod">
          <ac:chgData name="FRANCISCO IGNACIO MANRÍQUEZ NOVOA (Alumno)" userId="132ae158-1741-43ed-b364-15b0cb43b83a" providerId="ADAL" clId="{67CBB6F7-A7E4-4C27-92C9-2B5B3073CE74}" dt="2021-09-01T16:24:42.225" v="2516" actId="1076"/>
          <ac:spMkLst>
            <pc:docMk/>
            <pc:sldMk cId="908426745" sldId="268"/>
            <ac:spMk id="38" creationId="{8175297F-E2CF-43C1-AA11-21BC82398BFC}"/>
          </ac:spMkLst>
        </pc:spChg>
        <pc:spChg chg="mod">
          <ac:chgData name="FRANCISCO IGNACIO MANRÍQUEZ NOVOA (Alumno)" userId="132ae158-1741-43ed-b364-15b0cb43b83a" providerId="ADAL" clId="{67CBB6F7-A7E4-4C27-92C9-2B5B3073CE74}" dt="2021-09-01T05:21:23.205" v="2181" actId="6549"/>
          <ac:spMkLst>
            <pc:docMk/>
            <pc:sldMk cId="908426745" sldId="268"/>
            <ac:spMk id="40" creationId="{49F63DE4-C17A-4608-8E55-98E5A548EFE4}"/>
          </ac:spMkLst>
        </pc:spChg>
        <pc:spChg chg="mod">
          <ac:chgData name="FRANCISCO IGNACIO MANRÍQUEZ NOVOA (Alumno)" userId="132ae158-1741-43ed-b364-15b0cb43b83a" providerId="ADAL" clId="{67CBB6F7-A7E4-4C27-92C9-2B5B3073CE74}" dt="2021-09-01T05:21:23.205" v="2181" actId="6549"/>
          <ac:spMkLst>
            <pc:docMk/>
            <pc:sldMk cId="908426745" sldId="268"/>
            <ac:spMk id="42" creationId="{A9A3D733-5A5D-41AE-BC30-0AAF94ED9C81}"/>
          </ac:spMkLst>
        </pc:spChg>
        <pc:spChg chg="mod">
          <ac:chgData name="FRANCISCO IGNACIO MANRÍQUEZ NOVOA (Alumno)" userId="132ae158-1741-43ed-b364-15b0cb43b83a" providerId="ADAL" clId="{67CBB6F7-A7E4-4C27-92C9-2B5B3073CE74}" dt="2021-09-12T22:14:46.378" v="13122" actId="208"/>
          <ac:spMkLst>
            <pc:docMk/>
            <pc:sldMk cId="908426745" sldId="268"/>
            <ac:spMk id="42" creationId="{C2D5ADBC-9CF5-47A8-BB33-4DB1816B397A}"/>
          </ac:spMkLst>
        </pc:spChg>
        <pc:spChg chg="add mod">
          <ac:chgData name="FRANCISCO IGNACIO MANRÍQUEZ NOVOA (Alumno)" userId="132ae158-1741-43ed-b364-15b0cb43b83a" providerId="ADAL" clId="{67CBB6F7-A7E4-4C27-92C9-2B5B3073CE74}" dt="2021-09-12T22:14:58.236" v="13159" actId="20577"/>
          <ac:spMkLst>
            <pc:docMk/>
            <pc:sldMk cId="908426745" sldId="268"/>
            <ac:spMk id="43" creationId="{B5343881-5545-4595-AD71-8460CADABE67}"/>
          </ac:spMkLst>
        </pc:spChg>
        <pc:spChg chg="mod">
          <ac:chgData name="FRANCISCO IGNACIO MANRÍQUEZ NOVOA (Alumno)" userId="132ae158-1741-43ed-b364-15b0cb43b83a" providerId="ADAL" clId="{67CBB6F7-A7E4-4C27-92C9-2B5B3073CE74}" dt="2021-09-01T05:29:08.597" v="2280" actId="1076"/>
          <ac:spMkLst>
            <pc:docMk/>
            <pc:sldMk cId="908426745" sldId="268"/>
            <ac:spMk id="47" creationId="{F2ACB861-1A71-48D4-AB34-51F493D7022F}"/>
          </ac:spMkLst>
        </pc:spChg>
        <pc:spChg chg="mod">
          <ac:chgData name="FRANCISCO IGNACIO MANRÍQUEZ NOVOA (Alumno)" userId="132ae158-1741-43ed-b364-15b0cb43b83a" providerId="ADAL" clId="{67CBB6F7-A7E4-4C27-92C9-2B5B3073CE74}" dt="2021-09-01T05:29:02.936" v="2278" actId="20577"/>
          <ac:spMkLst>
            <pc:docMk/>
            <pc:sldMk cId="908426745" sldId="268"/>
            <ac:spMk id="48" creationId="{8E34E7D9-B2D8-495D-9A25-5AA94A1D013F}"/>
          </ac:spMkLst>
        </pc:spChg>
        <pc:spChg chg="add del mod">
          <ac:chgData name="FRANCISCO IGNACIO MANRÍQUEZ NOVOA (Alumno)" userId="132ae158-1741-43ed-b364-15b0cb43b83a" providerId="ADAL" clId="{67CBB6F7-A7E4-4C27-92C9-2B5B3073CE74}" dt="2021-09-12T22:10:15.580" v="12978" actId="478"/>
          <ac:spMkLst>
            <pc:docMk/>
            <pc:sldMk cId="908426745" sldId="268"/>
            <ac:spMk id="49" creationId="{62670F29-7169-4F7C-91F8-01F4FE24C703}"/>
          </ac:spMkLst>
        </pc:spChg>
        <pc:spChg chg="add mod">
          <ac:chgData name="FRANCISCO IGNACIO MANRÍQUEZ NOVOA (Alumno)" userId="132ae158-1741-43ed-b364-15b0cb43b83a" providerId="ADAL" clId="{67CBB6F7-A7E4-4C27-92C9-2B5B3073CE74}" dt="2021-09-01T05:43:15.879" v="2483" actId="1076"/>
          <ac:spMkLst>
            <pc:docMk/>
            <pc:sldMk cId="908426745" sldId="268"/>
            <ac:spMk id="53" creationId="{9509F5A7-8FFA-4D5B-96BB-EB38FF2BD649}"/>
          </ac:spMkLst>
        </pc:spChg>
        <pc:spChg chg="add del mod">
          <ac:chgData name="FRANCISCO IGNACIO MANRÍQUEZ NOVOA (Alumno)" userId="132ae158-1741-43ed-b364-15b0cb43b83a" providerId="ADAL" clId="{67CBB6F7-A7E4-4C27-92C9-2B5B3073CE74}" dt="2021-09-12T22:10:17.471" v="12979" actId="478"/>
          <ac:spMkLst>
            <pc:docMk/>
            <pc:sldMk cId="908426745" sldId="268"/>
            <ac:spMk id="54" creationId="{92A19407-8E3A-418F-A8BE-5B1755D088A1}"/>
          </ac:spMkLst>
        </pc:spChg>
        <pc:spChg chg="add del mod">
          <ac:chgData name="FRANCISCO IGNACIO MANRÍQUEZ NOVOA (Alumno)" userId="132ae158-1741-43ed-b364-15b0cb43b83a" providerId="ADAL" clId="{67CBB6F7-A7E4-4C27-92C9-2B5B3073CE74}" dt="2021-09-01T05:37:21.973" v="2386"/>
          <ac:spMkLst>
            <pc:docMk/>
            <pc:sldMk cId="908426745" sldId="268"/>
            <ac:spMk id="55" creationId="{5D9B8FFE-1D88-463B-883F-34D91B4E39A9}"/>
          </ac:spMkLst>
        </pc:spChg>
        <pc:grpChg chg="mod ord">
          <ac:chgData name="FRANCISCO IGNACIO MANRÍQUEZ NOVOA (Alumno)" userId="132ae158-1741-43ed-b364-15b0cb43b83a" providerId="ADAL" clId="{67CBB6F7-A7E4-4C27-92C9-2B5B3073CE74}" dt="2021-09-09T18:57:34.466" v="7493" actId="166"/>
          <ac:grpSpMkLst>
            <pc:docMk/>
            <pc:sldMk cId="908426745" sldId="268"/>
            <ac:grpSpMk id="30" creationId="{EAFD7907-B680-4BE3-BB9C-EEF8779D791E}"/>
          </ac:grpSpMkLst>
        </pc:grpChg>
        <pc:grpChg chg="add del mod">
          <ac:chgData name="FRANCISCO IGNACIO MANRÍQUEZ NOVOA (Alumno)" userId="132ae158-1741-43ed-b364-15b0cb43b83a" providerId="ADAL" clId="{67CBB6F7-A7E4-4C27-92C9-2B5B3073CE74}" dt="2021-09-12T22:10:15.580" v="12978" actId="478"/>
          <ac:grpSpMkLst>
            <pc:docMk/>
            <pc:sldMk cId="908426745" sldId="268"/>
            <ac:grpSpMk id="31" creationId="{D2D124B6-B921-4BFC-AD5A-77A827053475}"/>
          </ac:grpSpMkLst>
        </pc:grpChg>
        <pc:grpChg chg="mod ord">
          <ac:chgData name="FRANCISCO IGNACIO MANRÍQUEZ NOVOA (Alumno)" userId="132ae158-1741-43ed-b364-15b0cb43b83a" providerId="ADAL" clId="{67CBB6F7-A7E4-4C27-92C9-2B5B3073CE74}" dt="2021-09-09T18:57:43.732" v="7494" actId="166"/>
          <ac:grpSpMkLst>
            <pc:docMk/>
            <pc:sldMk cId="908426745" sldId="268"/>
            <ac:grpSpMk id="35" creationId="{6C9C6EB7-BB24-4137-93BE-EC8A960E30D1}"/>
          </ac:grpSpMkLst>
        </pc:grpChg>
        <pc:grpChg chg="mod">
          <ac:chgData name="FRANCISCO IGNACIO MANRÍQUEZ NOVOA (Alumno)" userId="132ae158-1741-43ed-b364-15b0cb43b83a" providerId="ADAL" clId="{67CBB6F7-A7E4-4C27-92C9-2B5B3073CE74}" dt="2021-09-01T05:43:01.460" v="2481" actId="14100"/>
          <ac:grpSpMkLst>
            <pc:docMk/>
            <pc:sldMk cId="908426745" sldId="268"/>
            <ac:grpSpMk id="39" creationId="{43D9EBE9-E680-45BA-BDD7-52B7BE66739D}"/>
          </ac:grpSpMkLst>
        </pc:grpChg>
        <pc:grpChg chg="add mod">
          <ac:chgData name="FRANCISCO IGNACIO MANRÍQUEZ NOVOA (Alumno)" userId="132ae158-1741-43ed-b364-15b0cb43b83a" providerId="ADAL" clId="{67CBB6F7-A7E4-4C27-92C9-2B5B3073CE74}" dt="2021-09-12T22:13:33.254" v="12981" actId="1076"/>
          <ac:grpSpMkLst>
            <pc:docMk/>
            <pc:sldMk cId="908426745" sldId="268"/>
            <ac:grpSpMk id="40" creationId="{6B78CB91-37F2-4CC4-AC53-FAB9E546F70E}"/>
          </ac:grpSpMkLst>
        </pc:grpChg>
        <pc:grpChg chg="del">
          <ac:chgData name="FRANCISCO IGNACIO MANRÍQUEZ NOVOA (Alumno)" userId="132ae158-1741-43ed-b364-15b0cb43b83a" providerId="ADAL" clId="{67CBB6F7-A7E4-4C27-92C9-2B5B3073CE74}" dt="2021-09-01T05:21:21.803" v="2180" actId="478"/>
          <ac:grpSpMkLst>
            <pc:docMk/>
            <pc:sldMk cId="908426745" sldId="268"/>
            <ac:grpSpMk id="44" creationId="{B2D6FB57-5201-499E-A3D1-81544777CBD9}"/>
          </ac:grpSpMkLst>
        </pc:grpChg>
        <pc:grpChg chg="del mod">
          <ac:chgData name="FRANCISCO IGNACIO MANRÍQUEZ NOVOA (Alumno)" userId="132ae158-1741-43ed-b364-15b0cb43b83a" providerId="ADAL" clId="{67CBB6F7-A7E4-4C27-92C9-2B5B3073CE74}" dt="2021-09-01T05:21:25.350" v="2182" actId="478"/>
          <ac:grpSpMkLst>
            <pc:docMk/>
            <pc:sldMk cId="908426745" sldId="268"/>
            <ac:grpSpMk id="45" creationId="{936A464C-7B03-497B-B0A3-A80394A31AA9}"/>
          </ac:grpSpMkLst>
        </pc:grpChg>
        <pc:grpChg chg="add mod ord">
          <ac:chgData name="FRANCISCO IGNACIO MANRÍQUEZ NOVOA (Alumno)" userId="132ae158-1741-43ed-b364-15b0cb43b83a" providerId="ADAL" clId="{67CBB6F7-A7E4-4C27-92C9-2B5B3073CE74}" dt="2021-09-09T18:57:48.920" v="7495" actId="166"/>
          <ac:grpSpMkLst>
            <pc:docMk/>
            <pc:sldMk cId="908426745" sldId="268"/>
            <ac:grpSpMk id="46" creationId="{2876F451-73F0-412E-A48A-6D44E102C786}"/>
          </ac:grpSpMkLst>
        </pc:grpChg>
        <pc:grpChg chg="add del mod">
          <ac:chgData name="FRANCISCO IGNACIO MANRÍQUEZ NOVOA (Alumno)" userId="132ae158-1741-43ed-b364-15b0cb43b83a" providerId="ADAL" clId="{67CBB6F7-A7E4-4C27-92C9-2B5B3073CE74}" dt="2021-09-12T22:10:15.580" v="12978" actId="478"/>
          <ac:grpSpMkLst>
            <pc:docMk/>
            <pc:sldMk cId="908426745" sldId="268"/>
            <ac:grpSpMk id="57" creationId="{50BD3392-3D6F-41F1-9E77-345ED05937E0}"/>
          </ac:grpSpMkLst>
        </pc:grpChg>
        <pc:cxnChg chg="add mod">
          <ac:chgData name="FRANCISCO IGNACIO MANRÍQUEZ NOVOA (Alumno)" userId="132ae158-1741-43ed-b364-15b0cb43b83a" providerId="ADAL" clId="{67CBB6F7-A7E4-4C27-92C9-2B5B3073CE74}" dt="2021-09-02T03:36:50.392" v="2924" actId="14100"/>
          <ac:cxnSpMkLst>
            <pc:docMk/>
            <pc:sldMk cId="908426745" sldId="268"/>
            <ac:cxnSpMk id="27" creationId="{27DA5B01-921B-44CE-AD1D-585988821C57}"/>
          </ac:cxnSpMkLst>
        </pc:cxnChg>
        <pc:cxnChg chg="mod">
          <ac:chgData name="FRANCISCO IGNACIO MANRÍQUEZ NOVOA (Alumno)" userId="132ae158-1741-43ed-b364-15b0cb43b83a" providerId="ADAL" clId="{67CBB6F7-A7E4-4C27-92C9-2B5B3073CE74}" dt="2021-09-01T16:25:45.786" v="2520" actId="14100"/>
          <ac:cxnSpMkLst>
            <pc:docMk/>
            <pc:sldMk cId="908426745" sldId="268"/>
            <ac:cxnSpMk id="32" creationId="{4645018F-73D0-4528-B615-DC37FFB2AC77}"/>
          </ac:cxnSpMkLst>
        </pc:cxnChg>
        <pc:cxnChg chg="mod">
          <ac:chgData name="FRANCISCO IGNACIO MANRÍQUEZ NOVOA (Alumno)" userId="132ae158-1741-43ed-b364-15b0cb43b83a" providerId="ADAL" clId="{67CBB6F7-A7E4-4C27-92C9-2B5B3073CE74}" dt="2021-09-12T22:13:42.363" v="12982" actId="208"/>
          <ac:cxnSpMkLst>
            <pc:docMk/>
            <pc:sldMk cId="908426745" sldId="268"/>
            <ac:cxnSpMk id="41" creationId="{66DACA45-5776-4295-8715-480CD6749CB7}"/>
          </ac:cxnSpMkLst>
        </pc:cxnChg>
        <pc:cxnChg chg="add mod">
          <ac:chgData name="FRANCISCO IGNACIO MANRÍQUEZ NOVOA (Alumno)" userId="132ae158-1741-43ed-b364-15b0cb43b83a" providerId="ADAL" clId="{67CBB6F7-A7E4-4C27-92C9-2B5B3073CE74}" dt="2021-09-01T05:31:05.847" v="2290" actId="164"/>
          <ac:cxnSpMkLst>
            <pc:docMk/>
            <pc:sldMk cId="908426745" sldId="268"/>
            <ac:cxnSpMk id="50" creationId="{72A37B3F-19CC-4B87-8F10-4F8D678238F5}"/>
          </ac:cxnSpMkLst>
        </pc:cxnChg>
        <pc:cxnChg chg="add mod">
          <ac:chgData name="FRANCISCO IGNACIO MANRÍQUEZ NOVOA (Alumno)" userId="132ae158-1741-43ed-b364-15b0cb43b83a" providerId="ADAL" clId="{67CBB6F7-A7E4-4C27-92C9-2B5B3073CE74}" dt="2021-09-01T05:43:13.474" v="2482" actId="14100"/>
          <ac:cxnSpMkLst>
            <pc:docMk/>
            <pc:sldMk cId="908426745" sldId="268"/>
            <ac:cxnSpMk id="51" creationId="{E187444C-98CA-48C1-81AD-314EF5571CAB}"/>
          </ac:cxnSpMkLst>
        </pc:cxnChg>
      </pc:sldChg>
      <pc:sldChg chg="add del setBg">
        <pc:chgData name="FRANCISCO IGNACIO MANRÍQUEZ NOVOA (Alumno)" userId="132ae158-1741-43ed-b364-15b0cb43b83a" providerId="ADAL" clId="{67CBB6F7-A7E4-4C27-92C9-2B5B3073CE74}" dt="2021-09-01T16:28:07.325" v="2521" actId="47"/>
        <pc:sldMkLst>
          <pc:docMk/>
          <pc:sldMk cId="554904789" sldId="269"/>
        </pc:sldMkLst>
      </pc:sldChg>
      <pc:sldChg chg="addSp modSp add mod modAnim">
        <pc:chgData name="FRANCISCO IGNACIO MANRÍQUEZ NOVOA (Alumno)" userId="132ae158-1741-43ed-b364-15b0cb43b83a" providerId="ADAL" clId="{67CBB6F7-A7E4-4C27-92C9-2B5B3073CE74}" dt="2021-09-12T00:29:01.274" v="10657" actId="20577"/>
        <pc:sldMkLst>
          <pc:docMk/>
          <pc:sldMk cId="2532937626" sldId="270"/>
        </pc:sldMkLst>
        <pc:spChg chg="add mod">
          <ac:chgData name="FRANCISCO IGNACIO MANRÍQUEZ NOVOA (Alumno)" userId="132ae158-1741-43ed-b364-15b0cb43b83a" providerId="ADAL" clId="{67CBB6F7-A7E4-4C27-92C9-2B5B3073CE74}" dt="2021-09-01T23:30:19.268" v="2622" actId="2711"/>
          <ac:spMkLst>
            <pc:docMk/>
            <pc:sldMk cId="2532937626" sldId="270"/>
            <ac:spMk id="2" creationId="{438602B4-E422-4E78-9A5A-05F1D1F57A0F}"/>
          </ac:spMkLst>
        </pc:spChg>
        <pc:spChg chg="add mod">
          <ac:chgData name="FRANCISCO IGNACIO MANRÍQUEZ NOVOA (Alumno)" userId="132ae158-1741-43ed-b364-15b0cb43b83a" providerId="ADAL" clId="{67CBB6F7-A7E4-4C27-92C9-2B5B3073CE74}" dt="2021-09-12T00:29:01.274" v="10657" actId="20577"/>
          <ac:spMkLst>
            <pc:docMk/>
            <pc:sldMk cId="2532937626" sldId="270"/>
            <ac:spMk id="3" creationId="{DE5BFE03-2677-4F1D-9BE3-B9F1E030AFB4}"/>
          </ac:spMkLst>
        </pc:spChg>
        <pc:spChg chg="add mod">
          <ac:chgData name="FRANCISCO IGNACIO MANRÍQUEZ NOVOA (Alumno)" userId="132ae158-1741-43ed-b364-15b0cb43b83a" providerId="ADAL" clId="{67CBB6F7-A7E4-4C27-92C9-2B5B3073CE74}" dt="2021-09-09T01:43:42.503" v="6173" actId="20577"/>
          <ac:spMkLst>
            <pc:docMk/>
            <pc:sldMk cId="2532937626" sldId="270"/>
            <ac:spMk id="4" creationId="{CCF69DF6-8E7F-48EE-AEE6-CB82F74BF1F7}"/>
          </ac:spMkLst>
        </pc:spChg>
      </pc:sldChg>
      <pc:sldChg chg="addSp delSp modSp add mod addAnim delAnim modAnim">
        <pc:chgData name="FRANCISCO IGNACIO MANRÍQUEZ NOVOA (Alumno)" userId="132ae158-1741-43ed-b364-15b0cb43b83a" providerId="ADAL" clId="{67CBB6F7-A7E4-4C27-92C9-2B5B3073CE74}" dt="2021-09-03T03:20:34.989" v="4544" actId="20577"/>
        <pc:sldMkLst>
          <pc:docMk/>
          <pc:sldMk cId="764424757" sldId="271"/>
        </pc:sldMkLst>
        <pc:spChg chg="add del mod">
          <ac:chgData name="FRANCISCO IGNACIO MANRÍQUEZ NOVOA (Alumno)" userId="132ae158-1741-43ed-b364-15b0cb43b83a" providerId="ADAL" clId="{67CBB6F7-A7E4-4C27-92C9-2B5B3073CE74}" dt="2021-09-02T03:36:42.764" v="2923"/>
          <ac:spMkLst>
            <pc:docMk/>
            <pc:sldMk cId="764424757" sldId="271"/>
            <ac:spMk id="2" creationId="{C2237024-DCD0-4A8D-87E6-18549ACDE0F8}"/>
          </ac:spMkLst>
        </pc:spChg>
        <pc:spChg chg="add del mod">
          <ac:chgData name="FRANCISCO IGNACIO MANRÍQUEZ NOVOA (Alumno)" userId="132ae158-1741-43ed-b364-15b0cb43b83a" providerId="ADAL" clId="{67CBB6F7-A7E4-4C27-92C9-2B5B3073CE74}" dt="2021-09-02T03:36:42.764" v="2923"/>
          <ac:spMkLst>
            <pc:docMk/>
            <pc:sldMk cId="764424757" sldId="271"/>
            <ac:spMk id="3" creationId="{1297AE06-3469-4E19-B4AC-E1BB1465CE1E}"/>
          </ac:spMkLst>
        </pc:spChg>
        <pc:spChg chg="add mod">
          <ac:chgData name="FRANCISCO IGNACIO MANRÍQUEZ NOVOA (Alumno)" userId="132ae158-1741-43ed-b364-15b0cb43b83a" providerId="ADAL" clId="{67CBB6F7-A7E4-4C27-92C9-2B5B3073CE74}" dt="2021-09-02T06:25:52.926" v="3675" actId="165"/>
          <ac:spMkLst>
            <pc:docMk/>
            <pc:sldMk cId="764424757" sldId="271"/>
            <ac:spMk id="7" creationId="{C0DF7F57-67EE-4FBE-AD58-AE6873F45F49}"/>
          </ac:spMkLst>
        </pc:spChg>
        <pc:spChg chg="add mod">
          <ac:chgData name="FRANCISCO IGNACIO MANRÍQUEZ NOVOA (Alumno)" userId="132ae158-1741-43ed-b364-15b0cb43b83a" providerId="ADAL" clId="{67CBB6F7-A7E4-4C27-92C9-2B5B3073CE74}" dt="2021-09-02T06:25:52.926" v="3675" actId="165"/>
          <ac:spMkLst>
            <pc:docMk/>
            <pc:sldMk cId="764424757" sldId="271"/>
            <ac:spMk id="8" creationId="{78946784-FC4C-4393-A9B5-9976F5AD6565}"/>
          </ac:spMkLst>
        </pc:spChg>
        <pc:spChg chg="add del mod">
          <ac:chgData name="FRANCISCO IGNACIO MANRÍQUEZ NOVOA (Alumno)" userId="132ae158-1741-43ed-b364-15b0cb43b83a" providerId="ADAL" clId="{67CBB6F7-A7E4-4C27-92C9-2B5B3073CE74}" dt="2021-09-02T06:05:52.608" v="3129" actId="478"/>
          <ac:spMkLst>
            <pc:docMk/>
            <pc:sldMk cId="764424757" sldId="271"/>
            <ac:spMk id="13" creationId="{A49F7875-3BAB-4808-8EE3-959FAB264596}"/>
          </ac:spMkLst>
        </pc:spChg>
        <pc:spChg chg="add del mod">
          <ac:chgData name="FRANCISCO IGNACIO MANRÍQUEZ NOVOA (Alumno)" userId="132ae158-1741-43ed-b364-15b0cb43b83a" providerId="ADAL" clId="{67CBB6F7-A7E4-4C27-92C9-2B5B3073CE74}" dt="2021-09-02T06:03:05.296" v="2955" actId="21"/>
          <ac:spMkLst>
            <pc:docMk/>
            <pc:sldMk cId="764424757" sldId="271"/>
            <ac:spMk id="14" creationId="{09822171-5903-487E-B7AE-2F50E452F559}"/>
          </ac:spMkLst>
        </pc:spChg>
        <pc:spChg chg="add del mod">
          <ac:chgData name="FRANCISCO IGNACIO MANRÍQUEZ NOVOA (Alumno)" userId="132ae158-1741-43ed-b364-15b0cb43b83a" providerId="ADAL" clId="{67CBB6F7-A7E4-4C27-92C9-2B5B3073CE74}" dt="2021-09-02T06:03:05.296" v="2955" actId="21"/>
          <ac:spMkLst>
            <pc:docMk/>
            <pc:sldMk cId="764424757" sldId="271"/>
            <ac:spMk id="15" creationId="{A2533E1E-BD61-413F-96CF-D5259DF37326}"/>
          </ac:spMkLst>
        </pc:spChg>
        <pc:spChg chg="add mod">
          <ac:chgData name="FRANCISCO IGNACIO MANRÍQUEZ NOVOA (Alumno)" userId="132ae158-1741-43ed-b364-15b0cb43b83a" providerId="ADAL" clId="{67CBB6F7-A7E4-4C27-92C9-2B5B3073CE74}" dt="2021-09-03T03:20:34.989" v="4544" actId="20577"/>
          <ac:spMkLst>
            <pc:docMk/>
            <pc:sldMk cId="764424757" sldId="271"/>
            <ac:spMk id="16" creationId="{34BA82C1-4C45-4F8F-8639-24D9E317887B}"/>
          </ac:spMkLst>
        </pc:spChg>
        <pc:spChg chg="add del mod">
          <ac:chgData name="FRANCISCO IGNACIO MANRÍQUEZ NOVOA (Alumno)" userId="132ae158-1741-43ed-b364-15b0cb43b83a" providerId="ADAL" clId="{67CBB6F7-A7E4-4C27-92C9-2B5B3073CE74}" dt="2021-09-02T06:06:08.295" v="3133"/>
          <ac:spMkLst>
            <pc:docMk/>
            <pc:sldMk cId="764424757" sldId="271"/>
            <ac:spMk id="17" creationId="{271FC4C4-033C-492C-8332-81E3369FD84A}"/>
          </ac:spMkLst>
        </pc:spChg>
        <pc:spChg chg="add mod topLvl">
          <ac:chgData name="FRANCISCO IGNACIO MANRÍQUEZ NOVOA (Alumno)" userId="132ae158-1741-43ed-b364-15b0cb43b83a" providerId="ADAL" clId="{67CBB6F7-A7E4-4C27-92C9-2B5B3073CE74}" dt="2021-09-02T06:27:10.382" v="3689" actId="1076"/>
          <ac:spMkLst>
            <pc:docMk/>
            <pc:sldMk cId="764424757" sldId="271"/>
            <ac:spMk id="18" creationId="{4DAA18ED-3482-4D03-A5F2-86C4F94276FA}"/>
          </ac:spMkLst>
        </pc:spChg>
        <pc:grpChg chg="add del mod">
          <ac:chgData name="FRANCISCO IGNACIO MANRÍQUEZ NOVOA (Alumno)" userId="132ae158-1741-43ed-b364-15b0cb43b83a" providerId="ADAL" clId="{67CBB6F7-A7E4-4C27-92C9-2B5B3073CE74}" dt="2021-09-02T03:36:42.764" v="2923"/>
          <ac:grpSpMkLst>
            <pc:docMk/>
            <pc:sldMk cId="764424757" sldId="271"/>
            <ac:grpSpMk id="4" creationId="{52BBE103-4F35-4E5C-B664-88797BAA41BD}"/>
          </ac:grpSpMkLst>
        </pc:grpChg>
        <pc:grpChg chg="add del mod">
          <ac:chgData name="FRANCISCO IGNACIO MANRÍQUEZ NOVOA (Alumno)" userId="132ae158-1741-43ed-b364-15b0cb43b83a" providerId="ADAL" clId="{67CBB6F7-A7E4-4C27-92C9-2B5B3073CE74}" dt="2021-09-02T06:24:59.925" v="3667" actId="478"/>
          <ac:grpSpMkLst>
            <pc:docMk/>
            <pc:sldMk cId="764424757" sldId="271"/>
            <ac:grpSpMk id="9" creationId="{65591E6E-D0C8-420C-8E14-2BC2FB00DC00}"/>
          </ac:grpSpMkLst>
        </pc:grpChg>
        <pc:grpChg chg="add mod topLvl">
          <ac:chgData name="FRANCISCO IGNACIO MANRÍQUEZ NOVOA (Alumno)" userId="132ae158-1741-43ed-b364-15b0cb43b83a" providerId="ADAL" clId="{67CBB6F7-A7E4-4C27-92C9-2B5B3073CE74}" dt="2021-09-02T06:26:59.785" v="3686" actId="164"/>
          <ac:grpSpMkLst>
            <pc:docMk/>
            <pc:sldMk cId="764424757" sldId="271"/>
            <ac:grpSpMk id="12" creationId="{4D7EFA19-0412-428A-9D8E-0A7DF4A51CDA}"/>
          </ac:grpSpMkLst>
        </pc:grpChg>
        <pc:grpChg chg="add del mod topLvl">
          <ac:chgData name="FRANCISCO IGNACIO MANRÍQUEZ NOVOA (Alumno)" userId="132ae158-1741-43ed-b364-15b0cb43b83a" providerId="ADAL" clId="{67CBB6F7-A7E4-4C27-92C9-2B5B3073CE74}" dt="2021-09-02T06:25:52.926" v="3675" actId="165"/>
          <ac:grpSpMkLst>
            <pc:docMk/>
            <pc:sldMk cId="764424757" sldId="271"/>
            <ac:grpSpMk id="19" creationId="{C126E2CC-9B43-4314-B99D-4D5AC428A7BA}"/>
          </ac:grpSpMkLst>
        </pc:grpChg>
        <pc:grpChg chg="add del mod">
          <ac:chgData name="FRANCISCO IGNACIO MANRÍQUEZ NOVOA (Alumno)" userId="132ae158-1741-43ed-b364-15b0cb43b83a" providerId="ADAL" clId="{67CBB6F7-A7E4-4C27-92C9-2B5B3073CE74}" dt="2021-09-02T06:25:32.285" v="3670" actId="165"/>
          <ac:grpSpMkLst>
            <pc:docMk/>
            <pc:sldMk cId="764424757" sldId="271"/>
            <ac:grpSpMk id="22" creationId="{DDA2D40F-D62D-47FB-9EA6-AC3D4FC1C8FC}"/>
          </ac:grpSpMkLst>
        </pc:grpChg>
        <pc:grpChg chg="add del mod">
          <ac:chgData name="FRANCISCO IGNACIO MANRÍQUEZ NOVOA (Alumno)" userId="132ae158-1741-43ed-b364-15b0cb43b83a" providerId="ADAL" clId="{67CBB6F7-A7E4-4C27-92C9-2B5B3073CE74}" dt="2021-09-02T06:26:52.816" v="3684" actId="478"/>
          <ac:grpSpMkLst>
            <pc:docMk/>
            <pc:sldMk cId="764424757" sldId="271"/>
            <ac:grpSpMk id="23" creationId="{A3B053B8-F7F7-4271-BC9F-CE84E7335A1E}"/>
          </ac:grpSpMkLst>
        </pc:grpChg>
        <pc:grpChg chg="add mod">
          <ac:chgData name="FRANCISCO IGNACIO MANRÍQUEZ NOVOA (Alumno)" userId="132ae158-1741-43ed-b364-15b0cb43b83a" providerId="ADAL" clId="{67CBB6F7-A7E4-4C27-92C9-2B5B3073CE74}" dt="2021-09-02T06:26:59.785" v="3686" actId="164"/>
          <ac:grpSpMkLst>
            <pc:docMk/>
            <pc:sldMk cId="764424757" sldId="271"/>
            <ac:grpSpMk id="26" creationId="{502DAE4B-FFE8-4BB6-9CBA-37466B18E2FC}"/>
          </ac:grpSpMkLst>
        </pc:grpChg>
        <pc:cxnChg chg="mod">
          <ac:chgData name="FRANCISCO IGNACIO MANRÍQUEZ NOVOA (Alumno)" userId="132ae158-1741-43ed-b364-15b0cb43b83a" providerId="ADAL" clId="{67CBB6F7-A7E4-4C27-92C9-2B5B3073CE74}" dt="2021-09-02T03:36:37.663" v="2922"/>
          <ac:cxnSpMkLst>
            <pc:docMk/>
            <pc:sldMk cId="764424757" sldId="271"/>
            <ac:cxnSpMk id="5" creationId="{A6357ACF-8B3A-4BD3-9CF4-4B4DB878A7AB}"/>
          </ac:cxnSpMkLst>
        </pc:cxnChg>
        <pc:cxnChg chg="mod">
          <ac:chgData name="FRANCISCO IGNACIO MANRÍQUEZ NOVOA (Alumno)" userId="132ae158-1741-43ed-b364-15b0cb43b83a" providerId="ADAL" clId="{67CBB6F7-A7E4-4C27-92C9-2B5B3073CE74}" dt="2021-09-02T03:36:37.663" v="2922"/>
          <ac:cxnSpMkLst>
            <pc:docMk/>
            <pc:sldMk cId="764424757" sldId="271"/>
            <ac:cxnSpMk id="6" creationId="{4C32FDA2-91B6-45CC-A1A9-C9846388BEA5}"/>
          </ac:cxnSpMkLst>
        </pc:cxnChg>
        <pc:cxnChg chg="del mod">
          <ac:chgData name="FRANCISCO IGNACIO MANRÍQUEZ NOVOA (Alumno)" userId="132ae158-1741-43ed-b364-15b0cb43b83a" providerId="ADAL" clId="{67CBB6F7-A7E4-4C27-92C9-2B5B3073CE74}" dt="2021-09-02T06:26:48.785" v="3683" actId="478"/>
          <ac:cxnSpMkLst>
            <pc:docMk/>
            <pc:sldMk cId="764424757" sldId="271"/>
            <ac:cxnSpMk id="10" creationId="{C4960390-F884-4282-B661-ECCA01B4599D}"/>
          </ac:cxnSpMkLst>
        </pc:cxnChg>
        <pc:cxnChg chg="del mod">
          <ac:chgData name="FRANCISCO IGNACIO MANRÍQUEZ NOVOA (Alumno)" userId="132ae158-1741-43ed-b364-15b0cb43b83a" providerId="ADAL" clId="{67CBB6F7-A7E4-4C27-92C9-2B5B3073CE74}" dt="2021-09-02T06:24:59.925" v="3667" actId="478"/>
          <ac:cxnSpMkLst>
            <pc:docMk/>
            <pc:sldMk cId="764424757" sldId="271"/>
            <ac:cxnSpMk id="11" creationId="{37071A8E-A42E-42B8-A780-E06775DC8B42}"/>
          </ac:cxnSpMkLst>
        </pc:cxnChg>
        <pc:cxnChg chg="add del mod topLvl">
          <ac:chgData name="FRANCISCO IGNACIO MANRÍQUEZ NOVOA (Alumno)" userId="132ae158-1741-43ed-b364-15b0cb43b83a" providerId="ADAL" clId="{67CBB6F7-A7E4-4C27-92C9-2B5B3073CE74}" dt="2021-09-02T06:26:43.096" v="3680" actId="478"/>
          <ac:cxnSpMkLst>
            <pc:docMk/>
            <pc:sldMk cId="764424757" sldId="271"/>
            <ac:cxnSpMk id="20" creationId="{4CCCDC29-6786-4AF6-BE13-413CC589B5E8}"/>
          </ac:cxnSpMkLst>
        </pc:cxnChg>
        <pc:cxnChg chg="add del mod topLvl">
          <ac:chgData name="FRANCISCO IGNACIO MANRÍQUEZ NOVOA (Alumno)" userId="132ae158-1741-43ed-b364-15b0cb43b83a" providerId="ADAL" clId="{67CBB6F7-A7E4-4C27-92C9-2B5B3073CE74}" dt="2021-09-02T06:26:52.816" v="3684" actId="478"/>
          <ac:cxnSpMkLst>
            <pc:docMk/>
            <pc:sldMk cId="764424757" sldId="271"/>
            <ac:cxnSpMk id="21" creationId="{E5D80C16-362E-444A-9CD9-BFC8DDE6AE55}"/>
          </ac:cxnSpMkLst>
        </pc:cxnChg>
        <pc:cxnChg chg="add mod">
          <ac:chgData name="FRANCISCO IGNACIO MANRÍQUEZ NOVOA (Alumno)" userId="132ae158-1741-43ed-b364-15b0cb43b83a" providerId="ADAL" clId="{67CBB6F7-A7E4-4C27-92C9-2B5B3073CE74}" dt="2021-09-02T06:26:59.785" v="3686" actId="164"/>
          <ac:cxnSpMkLst>
            <pc:docMk/>
            <pc:sldMk cId="764424757" sldId="271"/>
            <ac:cxnSpMk id="24" creationId="{A088EC99-CD6D-4E70-9548-157A08F11A0A}"/>
          </ac:cxnSpMkLst>
        </pc:cxnChg>
        <pc:cxnChg chg="add mod">
          <ac:chgData name="FRANCISCO IGNACIO MANRÍQUEZ NOVOA (Alumno)" userId="132ae158-1741-43ed-b364-15b0cb43b83a" providerId="ADAL" clId="{67CBB6F7-A7E4-4C27-92C9-2B5B3073CE74}" dt="2021-09-02T06:26:59.785" v="3686" actId="164"/>
          <ac:cxnSpMkLst>
            <pc:docMk/>
            <pc:sldMk cId="764424757" sldId="271"/>
            <ac:cxnSpMk id="25" creationId="{033D9443-E4B2-4FE3-8C0C-043FB27937D3}"/>
          </ac:cxnSpMkLst>
        </pc:cxnChg>
      </pc:sldChg>
      <pc:sldChg chg="addSp delSp modSp add mod modAnim">
        <pc:chgData name="FRANCISCO IGNACIO MANRÍQUEZ NOVOA (Alumno)" userId="132ae158-1741-43ed-b364-15b0cb43b83a" providerId="ADAL" clId="{67CBB6F7-A7E4-4C27-92C9-2B5B3073CE74}" dt="2021-09-09T17:19:12.325" v="7361" actId="207"/>
        <pc:sldMkLst>
          <pc:docMk/>
          <pc:sldMk cId="410327662" sldId="272"/>
        </pc:sldMkLst>
        <pc:spChg chg="add del mod">
          <ac:chgData name="FRANCISCO IGNACIO MANRÍQUEZ NOVOA (Alumno)" userId="132ae158-1741-43ed-b364-15b0cb43b83a" providerId="ADAL" clId="{67CBB6F7-A7E4-4C27-92C9-2B5B3073CE74}" dt="2021-09-02T06:14:25.601" v="3281" actId="478"/>
          <ac:spMkLst>
            <pc:docMk/>
            <pc:sldMk cId="410327662" sldId="272"/>
            <ac:spMk id="2" creationId="{53A84702-9657-4E44-9DD7-E2F369078F88}"/>
          </ac:spMkLst>
        </pc:spChg>
        <pc:spChg chg="mod">
          <ac:chgData name="FRANCISCO IGNACIO MANRÍQUEZ NOVOA (Alumno)" userId="132ae158-1741-43ed-b364-15b0cb43b83a" providerId="ADAL" clId="{67CBB6F7-A7E4-4C27-92C9-2B5B3073CE74}" dt="2021-09-02T06:12:29.023" v="3268"/>
          <ac:spMkLst>
            <pc:docMk/>
            <pc:sldMk cId="410327662" sldId="272"/>
            <ac:spMk id="4" creationId="{AF0CA974-8B12-4815-9D6E-9B7EA17BC385}"/>
          </ac:spMkLst>
        </pc:spChg>
        <pc:spChg chg="del mod">
          <ac:chgData name="FRANCISCO IGNACIO MANRÍQUEZ NOVOA (Alumno)" userId="132ae158-1741-43ed-b364-15b0cb43b83a" providerId="ADAL" clId="{67CBB6F7-A7E4-4C27-92C9-2B5B3073CE74}" dt="2021-09-02T06:13:28.257" v="3274" actId="478"/>
          <ac:spMkLst>
            <pc:docMk/>
            <pc:sldMk cId="410327662" sldId="272"/>
            <ac:spMk id="5" creationId="{B6294C2B-8D99-42A4-96D4-AFE97C8DE585}"/>
          </ac:spMkLst>
        </pc:spChg>
        <pc:spChg chg="add mod">
          <ac:chgData name="FRANCISCO IGNACIO MANRÍQUEZ NOVOA (Alumno)" userId="132ae158-1741-43ed-b364-15b0cb43b83a" providerId="ADAL" clId="{67CBB6F7-A7E4-4C27-92C9-2B5B3073CE74}" dt="2021-09-09T17:19:12.325" v="7361" actId="207"/>
          <ac:spMkLst>
            <pc:docMk/>
            <pc:sldMk cId="410327662" sldId="272"/>
            <ac:spMk id="9" creationId="{1248EB37-C19D-4BAC-90C6-1F249F935EC8}"/>
          </ac:spMkLst>
        </pc:spChg>
        <pc:spChg chg="add mod">
          <ac:chgData name="FRANCISCO IGNACIO MANRÍQUEZ NOVOA (Alumno)" userId="132ae158-1741-43ed-b364-15b0cb43b83a" providerId="ADAL" clId="{67CBB6F7-A7E4-4C27-92C9-2B5B3073CE74}" dt="2021-09-03T03:20:56.770" v="4549"/>
          <ac:spMkLst>
            <pc:docMk/>
            <pc:sldMk cId="410327662" sldId="272"/>
            <ac:spMk id="11" creationId="{FDF20346-9E15-4651-991D-563015B2BB7A}"/>
          </ac:spMkLst>
        </pc:spChg>
        <pc:spChg chg="add del mod">
          <ac:chgData name="FRANCISCO IGNACIO MANRÍQUEZ NOVOA (Alumno)" userId="132ae158-1741-43ed-b364-15b0cb43b83a" providerId="ADAL" clId="{67CBB6F7-A7E4-4C27-92C9-2B5B3073CE74}" dt="2021-09-02T06:16:08.170" v="3288"/>
          <ac:spMkLst>
            <pc:docMk/>
            <pc:sldMk cId="410327662" sldId="272"/>
            <ac:spMk id="12" creationId="{3D6C734B-7FD1-4BE5-ABC6-DC270AB4D95E}"/>
          </ac:spMkLst>
        </pc:spChg>
        <pc:spChg chg="add del mod">
          <ac:chgData name="FRANCISCO IGNACIO MANRÍQUEZ NOVOA (Alumno)" userId="132ae158-1741-43ed-b364-15b0cb43b83a" providerId="ADAL" clId="{67CBB6F7-A7E4-4C27-92C9-2B5B3073CE74}" dt="2021-09-02T06:16:12.249" v="3290"/>
          <ac:spMkLst>
            <pc:docMk/>
            <pc:sldMk cId="410327662" sldId="272"/>
            <ac:spMk id="13" creationId="{40A4F885-688B-4E88-8602-C661160715DF}"/>
          </ac:spMkLst>
        </pc:spChg>
        <pc:grpChg chg="add del mod">
          <ac:chgData name="FRANCISCO IGNACIO MANRÍQUEZ NOVOA (Alumno)" userId="132ae158-1741-43ed-b364-15b0cb43b83a" providerId="ADAL" clId="{67CBB6F7-A7E4-4C27-92C9-2B5B3073CE74}" dt="2021-09-02T06:28:09.131" v="3705" actId="478"/>
          <ac:grpSpMkLst>
            <pc:docMk/>
            <pc:sldMk cId="410327662" sldId="272"/>
            <ac:grpSpMk id="3" creationId="{D1EB8B92-F192-4F05-8C7A-85278060DA56}"/>
          </ac:grpSpMkLst>
        </pc:grpChg>
        <pc:grpChg chg="del mod">
          <ac:chgData name="FRANCISCO IGNACIO MANRÍQUEZ NOVOA (Alumno)" userId="132ae158-1741-43ed-b364-15b0cb43b83a" providerId="ADAL" clId="{67CBB6F7-A7E4-4C27-92C9-2B5B3073CE74}" dt="2021-09-02T06:24:27.082" v="3656" actId="478"/>
          <ac:grpSpMkLst>
            <pc:docMk/>
            <pc:sldMk cId="410327662" sldId="272"/>
            <ac:grpSpMk id="6" creationId="{4F7BFB7A-FE39-4C14-B83F-3E5FC61794A8}"/>
          </ac:grpSpMkLst>
        </pc:grpChg>
        <pc:grpChg chg="add mod topLvl">
          <ac:chgData name="FRANCISCO IGNACIO MANRÍQUEZ NOVOA (Alumno)" userId="132ae158-1741-43ed-b364-15b0cb43b83a" providerId="ADAL" clId="{67CBB6F7-A7E4-4C27-92C9-2B5B3073CE74}" dt="2021-09-02T06:28:29.956" v="3708" actId="164"/>
          <ac:grpSpMkLst>
            <pc:docMk/>
            <pc:sldMk cId="410327662" sldId="272"/>
            <ac:grpSpMk id="10" creationId="{D00449E3-BA20-4A60-A4FC-C73B98028DB1}"/>
          </ac:grpSpMkLst>
        </pc:grpChg>
        <pc:grpChg chg="add del mod">
          <ac:chgData name="FRANCISCO IGNACIO MANRÍQUEZ NOVOA (Alumno)" userId="132ae158-1741-43ed-b364-15b0cb43b83a" providerId="ADAL" clId="{67CBB6F7-A7E4-4C27-92C9-2B5B3073CE74}" dt="2021-09-02T06:28:11.675" v="3706" actId="478"/>
          <ac:grpSpMkLst>
            <pc:docMk/>
            <pc:sldMk cId="410327662" sldId="272"/>
            <ac:grpSpMk id="16" creationId="{42B23C55-C737-4E26-9B3B-D925D9AD8420}"/>
          </ac:grpSpMkLst>
        </pc:grpChg>
        <pc:grpChg chg="add mod">
          <ac:chgData name="FRANCISCO IGNACIO MANRÍQUEZ NOVOA (Alumno)" userId="132ae158-1741-43ed-b364-15b0cb43b83a" providerId="ADAL" clId="{67CBB6F7-A7E4-4C27-92C9-2B5B3073CE74}" dt="2021-09-02T06:28:29.956" v="3708" actId="164"/>
          <ac:grpSpMkLst>
            <pc:docMk/>
            <pc:sldMk cId="410327662" sldId="272"/>
            <ac:grpSpMk id="19" creationId="{FC6F1F41-8040-409D-B0DA-2F9858C4EAE2}"/>
          </ac:grpSpMkLst>
        </pc:grpChg>
        <pc:cxnChg chg="del mod">
          <ac:chgData name="FRANCISCO IGNACIO MANRÍQUEZ NOVOA (Alumno)" userId="132ae158-1741-43ed-b364-15b0cb43b83a" providerId="ADAL" clId="{67CBB6F7-A7E4-4C27-92C9-2B5B3073CE74}" dt="2021-09-02T06:28:09.131" v="3705" actId="478"/>
          <ac:cxnSpMkLst>
            <pc:docMk/>
            <pc:sldMk cId="410327662" sldId="272"/>
            <ac:cxnSpMk id="7" creationId="{E0C4DA1B-D393-4EAB-9C5A-4425DC93BE57}"/>
          </ac:cxnSpMkLst>
        </pc:cxnChg>
        <pc:cxnChg chg="del mod">
          <ac:chgData name="FRANCISCO IGNACIO MANRÍQUEZ NOVOA (Alumno)" userId="132ae158-1741-43ed-b364-15b0cb43b83a" providerId="ADAL" clId="{67CBB6F7-A7E4-4C27-92C9-2B5B3073CE74}" dt="2021-09-02T06:24:27.082" v="3656" actId="478"/>
          <ac:cxnSpMkLst>
            <pc:docMk/>
            <pc:sldMk cId="410327662" sldId="272"/>
            <ac:cxnSpMk id="8" creationId="{EF388583-8E7A-4FB4-8502-413F1167B266}"/>
          </ac:cxnSpMkLst>
        </pc:cxnChg>
        <pc:cxnChg chg="add del mod">
          <ac:chgData name="FRANCISCO IGNACIO MANRÍQUEZ NOVOA (Alumno)" userId="132ae158-1741-43ed-b364-15b0cb43b83a" providerId="ADAL" clId="{67CBB6F7-A7E4-4C27-92C9-2B5B3073CE74}" dt="2021-09-02T06:28:06.316" v="3702" actId="478"/>
          <ac:cxnSpMkLst>
            <pc:docMk/>
            <pc:sldMk cId="410327662" sldId="272"/>
            <ac:cxnSpMk id="14" creationId="{FF17ABB0-171C-4A56-896A-B703E003486A}"/>
          </ac:cxnSpMkLst>
        </pc:cxnChg>
        <pc:cxnChg chg="add del mod topLvl">
          <ac:chgData name="FRANCISCO IGNACIO MANRÍQUEZ NOVOA (Alumno)" userId="132ae158-1741-43ed-b364-15b0cb43b83a" providerId="ADAL" clId="{67CBB6F7-A7E4-4C27-92C9-2B5B3073CE74}" dt="2021-09-02T06:28:11.675" v="3706" actId="478"/>
          <ac:cxnSpMkLst>
            <pc:docMk/>
            <pc:sldMk cId="410327662" sldId="272"/>
            <ac:cxnSpMk id="15" creationId="{5B047706-D049-48E9-8C6F-B14D657C74AE}"/>
          </ac:cxnSpMkLst>
        </pc:cxnChg>
        <pc:cxnChg chg="add mod">
          <ac:chgData name="FRANCISCO IGNACIO MANRÍQUEZ NOVOA (Alumno)" userId="132ae158-1741-43ed-b364-15b0cb43b83a" providerId="ADAL" clId="{67CBB6F7-A7E4-4C27-92C9-2B5B3073CE74}" dt="2021-09-02T06:28:29.956" v="3708" actId="164"/>
          <ac:cxnSpMkLst>
            <pc:docMk/>
            <pc:sldMk cId="410327662" sldId="272"/>
            <ac:cxnSpMk id="17" creationId="{40F5BAEC-1D6E-47EB-B66D-B36A59D673E4}"/>
          </ac:cxnSpMkLst>
        </pc:cxnChg>
        <pc:cxnChg chg="add mod">
          <ac:chgData name="FRANCISCO IGNACIO MANRÍQUEZ NOVOA (Alumno)" userId="132ae158-1741-43ed-b364-15b0cb43b83a" providerId="ADAL" clId="{67CBB6F7-A7E4-4C27-92C9-2B5B3073CE74}" dt="2021-09-02T06:28:29.956" v="3708" actId="164"/>
          <ac:cxnSpMkLst>
            <pc:docMk/>
            <pc:sldMk cId="410327662" sldId="272"/>
            <ac:cxnSpMk id="18" creationId="{DA14BAF9-ACA4-4D0D-98FF-07E6A468DEDB}"/>
          </ac:cxnSpMkLst>
        </pc:cxnChg>
      </pc:sldChg>
      <pc:sldChg chg="addSp delSp modSp add mod modAnim">
        <pc:chgData name="FRANCISCO IGNACIO MANRÍQUEZ NOVOA (Alumno)" userId="132ae158-1741-43ed-b364-15b0cb43b83a" providerId="ADAL" clId="{67CBB6F7-A7E4-4C27-92C9-2B5B3073CE74}" dt="2021-09-09T17:39:36.544" v="7396" actId="207"/>
        <pc:sldMkLst>
          <pc:docMk/>
          <pc:sldMk cId="3103715619" sldId="273"/>
        </pc:sldMkLst>
        <pc:spChg chg="add del mod">
          <ac:chgData name="FRANCISCO IGNACIO MANRÍQUEZ NOVOA (Alumno)" userId="132ae158-1741-43ed-b364-15b0cb43b83a" providerId="ADAL" clId="{67CBB6F7-A7E4-4C27-92C9-2B5B3073CE74}" dt="2021-09-02T06:35:35.555" v="3794" actId="478"/>
          <ac:spMkLst>
            <pc:docMk/>
            <pc:sldMk cId="3103715619" sldId="273"/>
            <ac:spMk id="2" creationId="{F40DE0D5-4F8D-4924-A045-981E0E230ABD}"/>
          </ac:spMkLst>
        </pc:spChg>
        <pc:spChg chg="add del mod">
          <ac:chgData name="FRANCISCO IGNACIO MANRÍQUEZ NOVOA (Alumno)" userId="132ae158-1741-43ed-b364-15b0cb43b83a" providerId="ADAL" clId="{67CBB6F7-A7E4-4C27-92C9-2B5B3073CE74}" dt="2021-09-02T06:35:37.601" v="3795" actId="478"/>
          <ac:spMkLst>
            <pc:docMk/>
            <pc:sldMk cId="3103715619" sldId="273"/>
            <ac:spMk id="3" creationId="{895081DA-F2BD-4738-8BA3-22D21011597B}"/>
          </ac:spMkLst>
        </pc:spChg>
        <pc:spChg chg="mod">
          <ac:chgData name="FRANCISCO IGNACIO MANRÍQUEZ NOVOA (Alumno)" userId="132ae158-1741-43ed-b364-15b0cb43b83a" providerId="ADAL" clId="{67CBB6F7-A7E4-4C27-92C9-2B5B3073CE74}" dt="2021-09-02T06:36:06.680" v="3796"/>
          <ac:spMkLst>
            <pc:docMk/>
            <pc:sldMk cId="3103715619" sldId="273"/>
            <ac:spMk id="8" creationId="{520F750C-DE53-49B7-B099-6D919C8AC835}"/>
          </ac:spMkLst>
        </pc:spChg>
        <pc:spChg chg="mod">
          <ac:chgData name="FRANCISCO IGNACIO MANRÍQUEZ NOVOA (Alumno)" userId="132ae158-1741-43ed-b364-15b0cb43b83a" providerId="ADAL" clId="{67CBB6F7-A7E4-4C27-92C9-2B5B3073CE74}" dt="2021-09-02T06:36:06.680" v="3796"/>
          <ac:spMkLst>
            <pc:docMk/>
            <pc:sldMk cId="3103715619" sldId="273"/>
            <ac:spMk id="9" creationId="{BAD88643-331D-4FA4-AAD0-8031739ED185}"/>
          </ac:spMkLst>
        </pc:spChg>
        <pc:spChg chg="add mod">
          <ac:chgData name="FRANCISCO IGNACIO MANRÍQUEZ NOVOA (Alumno)" userId="132ae158-1741-43ed-b364-15b0cb43b83a" providerId="ADAL" clId="{67CBB6F7-A7E4-4C27-92C9-2B5B3073CE74}" dt="2021-09-09T17:39:36.544" v="7396" actId="207"/>
          <ac:spMkLst>
            <pc:docMk/>
            <pc:sldMk cId="3103715619" sldId="273"/>
            <ac:spMk id="10" creationId="{793CB527-C21D-4723-9FCE-103A09D9BBD0}"/>
          </ac:spMkLst>
        </pc:spChg>
        <pc:spChg chg="add del">
          <ac:chgData name="FRANCISCO IGNACIO MANRÍQUEZ NOVOA (Alumno)" userId="132ae158-1741-43ed-b364-15b0cb43b83a" providerId="ADAL" clId="{67CBB6F7-A7E4-4C27-92C9-2B5B3073CE74}" dt="2021-09-02T06:48:41.292" v="3835"/>
          <ac:spMkLst>
            <pc:docMk/>
            <pc:sldMk cId="3103715619" sldId="273"/>
            <ac:spMk id="11" creationId="{42357071-E7EE-4BF2-9928-0D753176EF97}"/>
          </ac:spMkLst>
        </pc:spChg>
        <pc:spChg chg="add mod">
          <ac:chgData name="FRANCISCO IGNACIO MANRÍQUEZ NOVOA (Alumno)" userId="132ae158-1741-43ed-b364-15b0cb43b83a" providerId="ADAL" clId="{67CBB6F7-A7E4-4C27-92C9-2B5B3073CE74}" dt="2021-09-03T03:57:36.745" v="5194" actId="1076"/>
          <ac:spMkLst>
            <pc:docMk/>
            <pc:sldMk cId="3103715619" sldId="273"/>
            <ac:spMk id="12" creationId="{65074D2A-BABC-43CF-BFE6-D4EAAC807B49}"/>
          </ac:spMkLst>
        </pc:spChg>
        <pc:grpChg chg="add mod">
          <ac:chgData name="FRANCISCO IGNACIO MANRÍQUEZ NOVOA (Alumno)" userId="132ae158-1741-43ed-b364-15b0cb43b83a" providerId="ADAL" clId="{67CBB6F7-A7E4-4C27-92C9-2B5B3073CE74}" dt="2021-09-02T06:37:20.258" v="3798" actId="1076"/>
          <ac:grpSpMkLst>
            <pc:docMk/>
            <pc:sldMk cId="3103715619" sldId="273"/>
            <ac:grpSpMk id="4" creationId="{6941497E-35C3-4785-9038-CE7D43639F49}"/>
          </ac:grpSpMkLst>
        </pc:grpChg>
        <pc:grpChg chg="mod">
          <ac:chgData name="FRANCISCO IGNACIO MANRÍQUEZ NOVOA (Alumno)" userId="132ae158-1741-43ed-b364-15b0cb43b83a" providerId="ADAL" clId="{67CBB6F7-A7E4-4C27-92C9-2B5B3073CE74}" dt="2021-09-02T06:36:06.680" v="3796"/>
          <ac:grpSpMkLst>
            <pc:docMk/>
            <pc:sldMk cId="3103715619" sldId="273"/>
            <ac:grpSpMk id="5" creationId="{1F8071D7-60C7-4482-8362-29CBFE88D493}"/>
          </ac:grpSpMkLst>
        </pc:grpChg>
        <pc:cxnChg chg="mod">
          <ac:chgData name="FRANCISCO IGNACIO MANRÍQUEZ NOVOA (Alumno)" userId="132ae158-1741-43ed-b364-15b0cb43b83a" providerId="ADAL" clId="{67CBB6F7-A7E4-4C27-92C9-2B5B3073CE74}" dt="2021-09-02T06:36:06.680" v="3796"/>
          <ac:cxnSpMkLst>
            <pc:docMk/>
            <pc:sldMk cId="3103715619" sldId="273"/>
            <ac:cxnSpMk id="6" creationId="{0749006D-DB8E-4439-91B5-195F136276A3}"/>
          </ac:cxnSpMkLst>
        </pc:cxnChg>
        <pc:cxnChg chg="mod">
          <ac:chgData name="FRANCISCO IGNACIO MANRÍQUEZ NOVOA (Alumno)" userId="132ae158-1741-43ed-b364-15b0cb43b83a" providerId="ADAL" clId="{67CBB6F7-A7E4-4C27-92C9-2B5B3073CE74}" dt="2021-09-02T06:36:06.680" v="3796"/>
          <ac:cxnSpMkLst>
            <pc:docMk/>
            <pc:sldMk cId="3103715619" sldId="273"/>
            <ac:cxnSpMk id="7" creationId="{A2062949-D950-45CA-992F-6E20F6BFACBC}"/>
          </ac:cxnSpMkLst>
        </pc:cxnChg>
      </pc:sldChg>
      <pc:sldChg chg="addSp modSp add mod modAnim">
        <pc:chgData name="FRANCISCO IGNACIO MANRÍQUEZ NOVOA (Alumno)" userId="132ae158-1741-43ed-b364-15b0cb43b83a" providerId="ADAL" clId="{67CBB6F7-A7E4-4C27-92C9-2B5B3073CE74}" dt="2021-09-03T03:20:17.591" v="4541"/>
        <pc:sldMkLst>
          <pc:docMk/>
          <pc:sldMk cId="4174347446" sldId="274"/>
        </pc:sldMkLst>
        <pc:spChg chg="add mod">
          <ac:chgData name="FRANCISCO IGNACIO MANRÍQUEZ NOVOA (Alumno)" userId="132ae158-1741-43ed-b364-15b0cb43b83a" providerId="ADAL" clId="{67CBB6F7-A7E4-4C27-92C9-2B5B3073CE74}" dt="2021-09-03T03:14:46.131" v="4425" actId="20577"/>
          <ac:spMkLst>
            <pc:docMk/>
            <pc:sldMk cId="4174347446" sldId="274"/>
            <ac:spMk id="2" creationId="{BF915A84-224B-4C30-A430-4D9FDAA85B62}"/>
          </ac:spMkLst>
        </pc:spChg>
        <pc:spChg chg="add mod">
          <ac:chgData name="FRANCISCO IGNACIO MANRÍQUEZ NOVOA (Alumno)" userId="132ae158-1741-43ed-b364-15b0cb43b83a" providerId="ADAL" clId="{67CBB6F7-A7E4-4C27-92C9-2B5B3073CE74}" dt="2021-09-03T03:14:46.131" v="4425" actId="20577"/>
          <ac:spMkLst>
            <pc:docMk/>
            <pc:sldMk cId="4174347446" sldId="274"/>
            <ac:spMk id="3" creationId="{7D6D3A19-BA70-4AA5-AB1B-2BB1DC890B54}"/>
          </ac:spMkLst>
        </pc:spChg>
        <pc:spChg chg="add mod">
          <ac:chgData name="FRANCISCO IGNACIO MANRÍQUEZ NOVOA (Alumno)" userId="132ae158-1741-43ed-b364-15b0cb43b83a" providerId="ADAL" clId="{67CBB6F7-A7E4-4C27-92C9-2B5B3073CE74}" dt="2021-09-03T03:14:46.131" v="4425" actId="20577"/>
          <ac:spMkLst>
            <pc:docMk/>
            <pc:sldMk cId="4174347446" sldId="274"/>
            <ac:spMk id="4" creationId="{38FA4A66-B622-45DA-B947-E379AA32726C}"/>
          </ac:spMkLst>
        </pc:spChg>
        <pc:spChg chg="add mod">
          <ac:chgData name="FRANCISCO IGNACIO MANRÍQUEZ NOVOA (Alumno)" userId="132ae158-1741-43ed-b364-15b0cb43b83a" providerId="ADAL" clId="{67CBB6F7-A7E4-4C27-92C9-2B5B3073CE74}" dt="2021-09-03T03:20:17.591" v="4541"/>
          <ac:spMkLst>
            <pc:docMk/>
            <pc:sldMk cId="4174347446" sldId="274"/>
            <ac:spMk id="15" creationId="{7F3A4B76-845A-4B22-A106-5F02D22EDA8A}"/>
          </ac:spMkLst>
        </pc:spChg>
        <pc:spChg chg="add mod">
          <ac:chgData name="FRANCISCO IGNACIO MANRÍQUEZ NOVOA (Alumno)" userId="132ae158-1741-43ed-b364-15b0cb43b83a" providerId="ADAL" clId="{67CBB6F7-A7E4-4C27-92C9-2B5B3073CE74}" dt="2021-09-02T19:57:36.162" v="4198" actId="20577"/>
          <ac:spMkLst>
            <pc:docMk/>
            <pc:sldMk cId="4174347446" sldId="274"/>
            <ac:spMk id="16" creationId="{59831393-CDFD-43D0-ACE8-3804DFE56392}"/>
          </ac:spMkLst>
        </pc:spChg>
        <pc:grpChg chg="add mod">
          <ac:chgData name="FRANCISCO IGNACIO MANRÍQUEZ NOVOA (Alumno)" userId="132ae158-1741-43ed-b364-15b0cb43b83a" providerId="ADAL" clId="{67CBB6F7-A7E4-4C27-92C9-2B5B3073CE74}" dt="2021-09-03T03:14:46.131" v="4425" actId="20577"/>
          <ac:grpSpMkLst>
            <pc:docMk/>
            <pc:sldMk cId="4174347446" sldId="274"/>
            <ac:grpSpMk id="14" creationId="{42EFBCBD-BF05-424A-B83C-07647FCBD958}"/>
          </ac:grpSpMkLst>
        </pc:grpChg>
        <pc:cxnChg chg="add mod">
          <ac:chgData name="FRANCISCO IGNACIO MANRÍQUEZ NOVOA (Alumno)" userId="132ae158-1741-43ed-b364-15b0cb43b83a" providerId="ADAL" clId="{67CBB6F7-A7E4-4C27-92C9-2B5B3073CE74}" dt="2021-09-03T03:14:46.131" v="4425" actId="20577"/>
          <ac:cxnSpMkLst>
            <pc:docMk/>
            <pc:sldMk cId="4174347446" sldId="274"/>
            <ac:cxnSpMk id="5" creationId="{95AA5B57-B387-4163-92CC-6F2453E9DEF4}"/>
          </ac:cxnSpMkLst>
        </pc:cxnChg>
        <pc:cxnChg chg="add mod">
          <ac:chgData name="FRANCISCO IGNACIO MANRÍQUEZ NOVOA (Alumno)" userId="132ae158-1741-43ed-b364-15b0cb43b83a" providerId="ADAL" clId="{67CBB6F7-A7E4-4C27-92C9-2B5B3073CE74}" dt="2021-09-03T03:14:46.131" v="4425" actId="20577"/>
          <ac:cxnSpMkLst>
            <pc:docMk/>
            <pc:sldMk cId="4174347446" sldId="274"/>
            <ac:cxnSpMk id="6" creationId="{50AE9171-B373-43BB-81D0-E29E41B86C39}"/>
          </ac:cxnSpMkLst>
        </pc:cxnChg>
      </pc:sldChg>
      <pc:sldChg chg="addSp delSp modSp add mod modAnim">
        <pc:chgData name="FRANCISCO IGNACIO MANRÍQUEZ NOVOA (Alumno)" userId="132ae158-1741-43ed-b364-15b0cb43b83a" providerId="ADAL" clId="{67CBB6F7-A7E4-4C27-92C9-2B5B3073CE74}" dt="2021-09-09T17:48:04.122" v="7431" actId="207"/>
        <pc:sldMkLst>
          <pc:docMk/>
          <pc:sldMk cId="283272284" sldId="275"/>
        </pc:sldMkLst>
        <pc:spChg chg="add del mod">
          <ac:chgData name="FRANCISCO IGNACIO MANRÍQUEZ NOVOA (Alumno)" userId="132ae158-1741-43ed-b364-15b0cb43b83a" providerId="ADAL" clId="{67CBB6F7-A7E4-4C27-92C9-2B5B3073CE74}" dt="2021-09-03T03:08:18.266" v="4409" actId="478"/>
          <ac:spMkLst>
            <pc:docMk/>
            <pc:sldMk cId="283272284" sldId="275"/>
            <ac:spMk id="2" creationId="{3314A5C0-C418-45BE-BF0E-0B7C806B0A87}"/>
          </ac:spMkLst>
        </pc:spChg>
        <pc:spChg chg="mod">
          <ac:chgData name="FRANCISCO IGNACIO MANRÍQUEZ NOVOA (Alumno)" userId="132ae158-1741-43ed-b364-15b0cb43b83a" providerId="ADAL" clId="{67CBB6F7-A7E4-4C27-92C9-2B5B3073CE74}" dt="2021-09-03T03:55:31.782" v="5141"/>
          <ac:spMkLst>
            <pc:docMk/>
            <pc:sldMk cId="283272284" sldId="275"/>
            <ac:spMk id="4" creationId="{C6891F1A-8ED1-4B3D-B7DA-CC5DF0FAA531}"/>
          </ac:spMkLst>
        </pc:spChg>
        <pc:spChg chg="mod">
          <ac:chgData name="FRANCISCO IGNACIO MANRÍQUEZ NOVOA (Alumno)" userId="132ae158-1741-43ed-b364-15b0cb43b83a" providerId="ADAL" clId="{67CBB6F7-A7E4-4C27-92C9-2B5B3073CE74}" dt="2021-09-03T03:55:31.782" v="5141"/>
          <ac:spMkLst>
            <pc:docMk/>
            <pc:sldMk cId="283272284" sldId="275"/>
            <ac:spMk id="5" creationId="{98FB5D0C-E4D8-49F4-B0E5-209778DBFC6A}"/>
          </ac:spMkLst>
        </pc:spChg>
        <pc:spChg chg="mod">
          <ac:chgData name="FRANCISCO IGNACIO MANRÍQUEZ NOVOA (Alumno)" userId="132ae158-1741-43ed-b364-15b0cb43b83a" providerId="ADAL" clId="{67CBB6F7-A7E4-4C27-92C9-2B5B3073CE74}" dt="2021-09-03T03:55:31.782" v="5141"/>
          <ac:spMkLst>
            <pc:docMk/>
            <pc:sldMk cId="283272284" sldId="275"/>
            <ac:spMk id="6" creationId="{B6123F6F-7965-455A-ADA6-FFFD73A36F06}"/>
          </ac:spMkLst>
        </pc:spChg>
        <pc:spChg chg="add mod">
          <ac:chgData name="FRANCISCO IGNACIO MANRÍQUEZ NOVOA (Alumno)" userId="132ae158-1741-43ed-b364-15b0cb43b83a" providerId="ADAL" clId="{67CBB6F7-A7E4-4C27-92C9-2B5B3073CE74}" dt="2021-09-09T17:48:04.122" v="7431" actId="207"/>
          <ac:spMkLst>
            <pc:docMk/>
            <pc:sldMk cId="283272284" sldId="275"/>
            <ac:spMk id="9" creationId="{3AD15B49-408B-48A9-BA92-78EF2143EC2F}"/>
          </ac:spMkLst>
        </pc:spChg>
        <pc:spChg chg="add mod">
          <ac:chgData name="FRANCISCO IGNACIO MANRÍQUEZ NOVOA (Alumno)" userId="132ae158-1741-43ed-b364-15b0cb43b83a" providerId="ADAL" clId="{67CBB6F7-A7E4-4C27-92C9-2B5B3073CE74}" dt="2021-09-03T03:58:21.825" v="5220" actId="1076"/>
          <ac:spMkLst>
            <pc:docMk/>
            <pc:sldMk cId="283272284" sldId="275"/>
            <ac:spMk id="10" creationId="{DCFC1DA5-C4F4-4810-A453-85DED0D2E097}"/>
          </ac:spMkLst>
        </pc:spChg>
        <pc:grpChg chg="add mod">
          <ac:chgData name="FRANCISCO IGNACIO MANRÍQUEZ NOVOA (Alumno)" userId="132ae158-1741-43ed-b364-15b0cb43b83a" providerId="ADAL" clId="{67CBB6F7-A7E4-4C27-92C9-2B5B3073CE74}" dt="2021-09-03T03:56:15.037" v="5159" actId="1076"/>
          <ac:grpSpMkLst>
            <pc:docMk/>
            <pc:sldMk cId="283272284" sldId="275"/>
            <ac:grpSpMk id="3" creationId="{63F0ED6B-17F8-41F6-B9F9-D6712882188F}"/>
          </ac:grpSpMkLst>
        </pc:grpChg>
        <pc:cxnChg chg="mod">
          <ac:chgData name="FRANCISCO IGNACIO MANRÍQUEZ NOVOA (Alumno)" userId="132ae158-1741-43ed-b364-15b0cb43b83a" providerId="ADAL" clId="{67CBB6F7-A7E4-4C27-92C9-2B5B3073CE74}" dt="2021-09-03T03:55:31.782" v="5141"/>
          <ac:cxnSpMkLst>
            <pc:docMk/>
            <pc:sldMk cId="283272284" sldId="275"/>
            <ac:cxnSpMk id="7" creationId="{45A31723-FAA4-4AC4-A518-004D9617C752}"/>
          </ac:cxnSpMkLst>
        </pc:cxnChg>
        <pc:cxnChg chg="mod">
          <ac:chgData name="FRANCISCO IGNACIO MANRÍQUEZ NOVOA (Alumno)" userId="132ae158-1741-43ed-b364-15b0cb43b83a" providerId="ADAL" clId="{67CBB6F7-A7E4-4C27-92C9-2B5B3073CE74}" dt="2021-09-03T03:56:11.433" v="5157" actId="1076"/>
          <ac:cxnSpMkLst>
            <pc:docMk/>
            <pc:sldMk cId="283272284" sldId="275"/>
            <ac:cxnSpMk id="8" creationId="{F7145887-38AB-4267-93E4-8628BF678266}"/>
          </ac:cxnSpMkLst>
        </pc:cxnChg>
      </pc:sldChg>
      <pc:sldChg chg="add del">
        <pc:chgData name="FRANCISCO IGNACIO MANRÍQUEZ NOVOA (Alumno)" userId="132ae158-1741-43ed-b364-15b0cb43b83a" providerId="ADAL" clId="{67CBB6F7-A7E4-4C27-92C9-2B5B3073CE74}" dt="2021-09-03T03:59:55.246" v="5224" actId="47"/>
        <pc:sldMkLst>
          <pc:docMk/>
          <pc:sldMk cId="440584251" sldId="276"/>
        </pc:sldMkLst>
      </pc:sldChg>
      <pc:sldChg chg="addSp delSp modSp add mod delAnim modAnim">
        <pc:chgData name="FRANCISCO IGNACIO MANRÍQUEZ NOVOA (Alumno)" userId="132ae158-1741-43ed-b364-15b0cb43b83a" providerId="ADAL" clId="{67CBB6F7-A7E4-4C27-92C9-2B5B3073CE74}" dt="2021-09-09T02:32:56.682" v="6549" actId="20577"/>
        <pc:sldMkLst>
          <pc:docMk/>
          <pc:sldMk cId="3721734718" sldId="277"/>
        </pc:sldMkLst>
        <pc:spChg chg="mod">
          <ac:chgData name="FRANCISCO IGNACIO MANRÍQUEZ NOVOA (Alumno)" userId="132ae158-1741-43ed-b364-15b0cb43b83a" providerId="ADAL" clId="{67CBB6F7-A7E4-4C27-92C9-2B5B3073CE74}" dt="2021-09-03T05:52:41.817" v="5591" actId="404"/>
          <ac:spMkLst>
            <pc:docMk/>
            <pc:sldMk cId="3721734718" sldId="277"/>
            <ac:spMk id="3" creationId="{B4A16975-B822-49FE-9C9B-6A1651FBCF47}"/>
          </ac:spMkLst>
        </pc:spChg>
        <pc:spChg chg="mod">
          <ac:chgData name="FRANCISCO IGNACIO MANRÍQUEZ NOVOA (Alumno)" userId="132ae158-1741-43ed-b364-15b0cb43b83a" providerId="ADAL" clId="{67CBB6F7-A7E4-4C27-92C9-2B5B3073CE74}" dt="2021-09-03T05:52:49.935" v="5592" actId="1076"/>
          <ac:spMkLst>
            <pc:docMk/>
            <pc:sldMk cId="3721734718" sldId="277"/>
            <ac:spMk id="4" creationId="{4D72233E-1E46-4168-A2C2-FD57E162B301}"/>
          </ac:spMkLst>
        </pc:spChg>
        <pc:spChg chg="mod">
          <ac:chgData name="FRANCISCO IGNACIO MANRÍQUEZ NOVOA (Alumno)" userId="132ae158-1741-43ed-b364-15b0cb43b83a" providerId="ADAL" clId="{67CBB6F7-A7E4-4C27-92C9-2B5B3073CE74}" dt="2021-09-03T05:52:55.799" v="5593" actId="1076"/>
          <ac:spMkLst>
            <pc:docMk/>
            <pc:sldMk cId="3721734718" sldId="277"/>
            <ac:spMk id="5" creationId="{F1E22074-5542-43CF-95D1-181F3D507646}"/>
          </ac:spMkLst>
        </pc:spChg>
        <pc:spChg chg="add mod">
          <ac:chgData name="FRANCISCO IGNACIO MANRÍQUEZ NOVOA (Alumno)" userId="132ae158-1741-43ed-b364-15b0cb43b83a" providerId="ADAL" clId="{67CBB6F7-A7E4-4C27-92C9-2B5B3073CE74}" dt="2021-09-09T02:14:32.218" v="6416" actId="404"/>
          <ac:spMkLst>
            <pc:docMk/>
            <pc:sldMk cId="3721734718" sldId="277"/>
            <ac:spMk id="13" creationId="{195D5AFB-552B-42A6-84D6-2C8B0C6052E3}"/>
          </ac:spMkLst>
        </pc:spChg>
        <pc:spChg chg="add mod">
          <ac:chgData name="FRANCISCO IGNACIO MANRÍQUEZ NOVOA (Alumno)" userId="132ae158-1741-43ed-b364-15b0cb43b83a" providerId="ADAL" clId="{67CBB6F7-A7E4-4C27-92C9-2B5B3073CE74}" dt="2021-09-09T02:32:56.682" v="6549" actId="20577"/>
          <ac:spMkLst>
            <pc:docMk/>
            <pc:sldMk cId="3721734718" sldId="277"/>
            <ac:spMk id="14" creationId="{C8B0D1D1-EB2B-49D6-87B4-B7074322FC8D}"/>
          </ac:spMkLst>
        </pc:spChg>
        <pc:spChg chg="mod topLvl">
          <ac:chgData name="FRANCISCO IGNACIO MANRÍQUEZ NOVOA (Alumno)" userId="132ae158-1741-43ed-b364-15b0cb43b83a" providerId="ADAL" clId="{67CBB6F7-A7E4-4C27-92C9-2B5B3073CE74}" dt="2021-09-09T02:15:43.218" v="6426" actId="164"/>
          <ac:spMkLst>
            <pc:docMk/>
            <pc:sldMk cId="3721734718" sldId="277"/>
            <ac:spMk id="19" creationId="{CCA5FE8C-889C-41E6-8065-89DA3B808D02}"/>
          </ac:spMkLst>
        </pc:spChg>
        <pc:spChg chg="add del mod">
          <ac:chgData name="FRANCISCO IGNACIO MANRÍQUEZ NOVOA (Alumno)" userId="132ae158-1741-43ed-b364-15b0cb43b83a" providerId="ADAL" clId="{67CBB6F7-A7E4-4C27-92C9-2B5B3073CE74}" dt="2021-09-03T05:59:50.539" v="5750" actId="478"/>
          <ac:spMkLst>
            <pc:docMk/>
            <pc:sldMk cId="3721734718" sldId="277"/>
            <ac:spMk id="26" creationId="{E5466458-6129-4679-9AFC-CBAB4AC8C3CE}"/>
          </ac:spMkLst>
        </pc:spChg>
        <pc:spChg chg="add mod">
          <ac:chgData name="FRANCISCO IGNACIO MANRÍQUEZ NOVOA (Alumno)" userId="132ae158-1741-43ed-b364-15b0cb43b83a" providerId="ADAL" clId="{67CBB6F7-A7E4-4C27-92C9-2B5B3073CE74}" dt="2021-09-09T02:15:43.218" v="6426" actId="164"/>
          <ac:spMkLst>
            <pc:docMk/>
            <pc:sldMk cId="3721734718" sldId="277"/>
            <ac:spMk id="30" creationId="{7C179CDF-DCEB-418A-A58F-8423BEA51C9C}"/>
          </ac:spMkLst>
        </pc:spChg>
        <pc:spChg chg="add mod">
          <ac:chgData name="FRANCISCO IGNACIO MANRÍQUEZ NOVOA (Alumno)" userId="132ae158-1741-43ed-b364-15b0cb43b83a" providerId="ADAL" clId="{67CBB6F7-A7E4-4C27-92C9-2B5B3073CE74}" dt="2021-09-09T02:15:00.186" v="6420" actId="1076"/>
          <ac:spMkLst>
            <pc:docMk/>
            <pc:sldMk cId="3721734718" sldId="277"/>
            <ac:spMk id="31" creationId="{328A893C-78CB-44F7-AA41-9110D6E82E94}"/>
          </ac:spMkLst>
        </pc:spChg>
        <pc:grpChg chg="add mod">
          <ac:chgData name="FRANCISCO IGNACIO MANRÍQUEZ NOVOA (Alumno)" userId="132ae158-1741-43ed-b364-15b0cb43b83a" providerId="ADAL" clId="{67CBB6F7-A7E4-4C27-92C9-2B5B3073CE74}" dt="2021-09-09T02:15:00.186" v="6420" actId="1076"/>
          <ac:grpSpMkLst>
            <pc:docMk/>
            <pc:sldMk cId="3721734718" sldId="277"/>
            <ac:grpSpMk id="2" creationId="{350754DA-61D4-48A8-972F-EF17344462DF}"/>
          </ac:grpSpMkLst>
        </pc:grpChg>
        <pc:grpChg chg="add mod">
          <ac:chgData name="FRANCISCO IGNACIO MANRÍQUEZ NOVOA (Alumno)" userId="132ae158-1741-43ed-b364-15b0cb43b83a" providerId="ADAL" clId="{67CBB6F7-A7E4-4C27-92C9-2B5B3073CE74}" dt="2021-09-09T02:15:43.218" v="6426" actId="164"/>
          <ac:grpSpMkLst>
            <pc:docMk/>
            <pc:sldMk cId="3721734718" sldId="277"/>
            <ac:grpSpMk id="8" creationId="{77BFC77D-9AD1-406A-9653-D85BD5993A2C}"/>
          </ac:grpSpMkLst>
        </pc:grpChg>
        <pc:grpChg chg="add del mod">
          <ac:chgData name="FRANCISCO IGNACIO MANRÍQUEZ NOVOA (Alumno)" userId="132ae158-1741-43ed-b364-15b0cb43b83a" providerId="ADAL" clId="{67CBB6F7-A7E4-4C27-92C9-2B5B3073CE74}" dt="2021-09-09T02:14:07.782" v="6413" actId="478"/>
          <ac:grpSpMkLst>
            <pc:docMk/>
            <pc:sldMk cId="3721734718" sldId="277"/>
            <ac:grpSpMk id="17" creationId="{55DA5C9F-A388-4749-B4EA-B7133E6062D1}"/>
          </ac:grpSpMkLst>
        </pc:grpChg>
        <pc:grpChg chg="add mod">
          <ac:chgData name="FRANCISCO IGNACIO MANRÍQUEZ NOVOA (Alumno)" userId="132ae158-1741-43ed-b364-15b0cb43b83a" providerId="ADAL" clId="{67CBB6F7-A7E4-4C27-92C9-2B5B3073CE74}" dt="2021-09-03T06:02:43.959" v="5783" actId="20577"/>
          <ac:grpSpMkLst>
            <pc:docMk/>
            <pc:sldMk cId="3721734718" sldId="277"/>
            <ac:grpSpMk id="24" creationId="{3A6A6856-56DC-47B3-9E4F-77E4B6220E89}"/>
          </ac:grpSpMkLst>
        </pc:grpChg>
        <pc:grpChg chg="add mod">
          <ac:chgData name="FRANCISCO IGNACIO MANRÍQUEZ NOVOA (Alumno)" userId="132ae158-1741-43ed-b364-15b0cb43b83a" providerId="ADAL" clId="{67CBB6F7-A7E4-4C27-92C9-2B5B3073CE74}" dt="2021-09-09T02:15:00.186" v="6420" actId="1076"/>
          <ac:grpSpMkLst>
            <pc:docMk/>
            <pc:sldMk cId="3721734718" sldId="277"/>
            <ac:grpSpMk id="29" creationId="{81A6CBF0-474B-4A75-B09A-16DBE8FA363A}"/>
          </ac:grpSpMkLst>
        </pc:grpChg>
        <pc:cxnChg chg="mod">
          <ac:chgData name="FRANCISCO IGNACIO MANRÍQUEZ NOVOA (Alumno)" userId="132ae158-1741-43ed-b364-15b0cb43b83a" providerId="ADAL" clId="{67CBB6F7-A7E4-4C27-92C9-2B5B3073CE74}" dt="2021-09-03T05:58:39.464" v="5713" actId="14100"/>
          <ac:cxnSpMkLst>
            <pc:docMk/>
            <pc:sldMk cId="3721734718" sldId="277"/>
            <ac:cxnSpMk id="6" creationId="{773719D4-3E73-4DD8-B4C5-A0E7F1995881}"/>
          </ac:cxnSpMkLst>
        </pc:cxnChg>
        <pc:cxnChg chg="mod">
          <ac:chgData name="FRANCISCO IGNACIO MANRÍQUEZ NOVOA (Alumno)" userId="132ae158-1741-43ed-b364-15b0cb43b83a" providerId="ADAL" clId="{67CBB6F7-A7E4-4C27-92C9-2B5B3073CE74}" dt="2021-09-03T05:53:32.644" v="5599" actId="1582"/>
          <ac:cxnSpMkLst>
            <pc:docMk/>
            <pc:sldMk cId="3721734718" sldId="277"/>
            <ac:cxnSpMk id="7" creationId="{C895C8B3-229D-4E69-9FE2-4A3733BE38A6}"/>
          </ac:cxnSpMkLst>
        </pc:cxnChg>
        <pc:cxnChg chg="add mod">
          <ac:chgData name="FRANCISCO IGNACIO MANRÍQUEZ NOVOA (Alumno)" userId="132ae158-1741-43ed-b364-15b0cb43b83a" providerId="ADAL" clId="{67CBB6F7-A7E4-4C27-92C9-2B5B3073CE74}" dt="2021-09-03T06:03:13.865" v="5786" actId="1076"/>
          <ac:cxnSpMkLst>
            <pc:docMk/>
            <pc:sldMk cId="3721734718" sldId="277"/>
            <ac:cxnSpMk id="15" creationId="{CDEF77AB-C1B8-489A-923A-9861632CE500}"/>
          </ac:cxnSpMkLst>
        </pc:cxnChg>
        <pc:cxnChg chg="add mod">
          <ac:chgData name="FRANCISCO IGNACIO MANRÍQUEZ NOVOA (Alumno)" userId="132ae158-1741-43ed-b364-15b0cb43b83a" providerId="ADAL" clId="{67CBB6F7-A7E4-4C27-92C9-2B5B3073CE74}" dt="2021-09-09T02:15:43.218" v="6426" actId="164"/>
          <ac:cxnSpMkLst>
            <pc:docMk/>
            <pc:sldMk cId="3721734718" sldId="277"/>
            <ac:cxnSpMk id="16" creationId="{3664656E-9C2D-4BE8-B93F-6D017BC4823D}"/>
          </ac:cxnSpMkLst>
        </pc:cxnChg>
        <pc:cxnChg chg="del mod topLvl">
          <ac:chgData name="FRANCISCO IGNACIO MANRÍQUEZ NOVOA (Alumno)" userId="132ae158-1741-43ed-b364-15b0cb43b83a" providerId="ADAL" clId="{67CBB6F7-A7E4-4C27-92C9-2B5B3073CE74}" dt="2021-09-09T02:14:07.782" v="6413" actId="478"/>
          <ac:cxnSpMkLst>
            <pc:docMk/>
            <pc:sldMk cId="3721734718" sldId="277"/>
            <ac:cxnSpMk id="18" creationId="{DE97DF6C-799C-4D3B-8FF3-D0FC8FFAB5C4}"/>
          </ac:cxnSpMkLst>
        </pc:cxnChg>
        <pc:cxnChg chg="add mod">
          <ac:chgData name="FRANCISCO IGNACIO MANRÍQUEZ NOVOA (Alumno)" userId="132ae158-1741-43ed-b364-15b0cb43b83a" providerId="ADAL" clId="{67CBB6F7-A7E4-4C27-92C9-2B5B3073CE74}" dt="2021-09-03T06:02:43.959" v="5783" actId="20577"/>
          <ac:cxnSpMkLst>
            <pc:docMk/>
            <pc:sldMk cId="3721734718" sldId="277"/>
            <ac:cxnSpMk id="28" creationId="{95ED6EE0-CDED-4ED0-8454-994ABF95B905}"/>
          </ac:cxnSpMkLst>
        </pc:cxnChg>
      </pc:sldChg>
      <pc:sldChg chg="addSp delSp modSp add mod delAnim modAnim">
        <pc:chgData name="FRANCISCO IGNACIO MANRÍQUEZ NOVOA (Alumno)" userId="132ae158-1741-43ed-b364-15b0cb43b83a" providerId="ADAL" clId="{67CBB6F7-A7E4-4C27-92C9-2B5B3073CE74}" dt="2021-09-10T01:34:27.694" v="9366" actId="20577"/>
        <pc:sldMkLst>
          <pc:docMk/>
          <pc:sldMk cId="2939312951" sldId="278"/>
        </pc:sldMkLst>
        <pc:spChg chg="add del mod">
          <ac:chgData name="FRANCISCO IGNACIO MANRÍQUEZ NOVOA (Alumno)" userId="132ae158-1741-43ed-b364-15b0cb43b83a" providerId="ADAL" clId="{67CBB6F7-A7E4-4C27-92C9-2B5B3073CE74}" dt="2021-09-04T01:29:33.079" v="5823"/>
          <ac:spMkLst>
            <pc:docMk/>
            <pc:sldMk cId="2939312951" sldId="278"/>
            <ac:spMk id="2" creationId="{B2F88EA3-E02D-4545-BAB7-36A12D960D1E}"/>
          </ac:spMkLst>
        </pc:spChg>
        <pc:spChg chg="mod">
          <ac:chgData name="FRANCISCO IGNACIO MANRÍQUEZ NOVOA (Alumno)" userId="132ae158-1741-43ed-b364-15b0cb43b83a" providerId="ADAL" clId="{67CBB6F7-A7E4-4C27-92C9-2B5B3073CE74}" dt="2021-09-04T16:59:41.432" v="6073" actId="20577"/>
          <ac:spMkLst>
            <pc:docMk/>
            <pc:sldMk cId="2939312951" sldId="278"/>
            <ac:spMk id="6" creationId="{14EAD5C3-4D57-48B4-B62E-574B7CC45AA0}"/>
          </ac:spMkLst>
        </pc:spChg>
        <pc:spChg chg="mod">
          <ac:chgData name="FRANCISCO IGNACIO MANRÍQUEZ NOVOA (Alumno)" userId="132ae158-1741-43ed-b364-15b0cb43b83a" providerId="ADAL" clId="{67CBB6F7-A7E4-4C27-92C9-2B5B3073CE74}" dt="2021-09-09T02:06:53.698" v="6315" actId="20577"/>
          <ac:spMkLst>
            <pc:docMk/>
            <pc:sldMk cId="2939312951" sldId="278"/>
            <ac:spMk id="8" creationId="{13C59F1A-2289-4D10-B7E4-9364BB9F123E}"/>
          </ac:spMkLst>
        </pc:spChg>
        <pc:spChg chg="mod">
          <ac:chgData name="FRANCISCO IGNACIO MANRÍQUEZ NOVOA (Alumno)" userId="132ae158-1741-43ed-b364-15b0cb43b83a" providerId="ADAL" clId="{67CBB6F7-A7E4-4C27-92C9-2B5B3073CE74}" dt="2021-09-09T02:06:49.931" v="6309" actId="20577"/>
          <ac:spMkLst>
            <pc:docMk/>
            <pc:sldMk cId="2939312951" sldId="278"/>
            <ac:spMk id="9" creationId="{75B58071-B8D3-45C7-94F6-EDC4D4408951}"/>
          </ac:spMkLst>
        </pc:spChg>
        <pc:spChg chg="mod">
          <ac:chgData name="FRANCISCO IGNACIO MANRÍQUEZ NOVOA (Alumno)" userId="132ae158-1741-43ed-b364-15b0cb43b83a" providerId="ADAL" clId="{67CBB6F7-A7E4-4C27-92C9-2B5B3073CE74}" dt="2021-09-09T02:06:49.931" v="6309" actId="20577"/>
          <ac:spMkLst>
            <pc:docMk/>
            <pc:sldMk cId="2939312951" sldId="278"/>
            <ac:spMk id="10" creationId="{D8B736AE-14D5-4AE6-A23E-3ED10CADB46D}"/>
          </ac:spMkLst>
        </pc:spChg>
        <pc:spChg chg="add mod">
          <ac:chgData name="FRANCISCO IGNACIO MANRÍQUEZ NOVOA (Alumno)" userId="132ae158-1741-43ed-b364-15b0cb43b83a" providerId="ADAL" clId="{67CBB6F7-A7E4-4C27-92C9-2B5B3073CE74}" dt="2021-09-10T01:34:25.603" v="9364" actId="20577"/>
          <ac:spMkLst>
            <pc:docMk/>
            <pc:sldMk cId="2939312951" sldId="278"/>
            <ac:spMk id="13" creationId="{D85BD1D9-E1EC-4D91-B5FF-2BACD808A74E}"/>
          </ac:spMkLst>
        </pc:spChg>
        <pc:spChg chg="add mod">
          <ac:chgData name="FRANCISCO IGNACIO MANRÍQUEZ NOVOA (Alumno)" userId="132ae158-1741-43ed-b364-15b0cb43b83a" providerId="ADAL" clId="{67CBB6F7-A7E4-4C27-92C9-2B5B3073CE74}" dt="2021-09-10T01:34:27.694" v="9366" actId="20577"/>
          <ac:spMkLst>
            <pc:docMk/>
            <pc:sldMk cId="2939312951" sldId="278"/>
            <ac:spMk id="16" creationId="{4B829018-C636-4674-BFAA-A711863DF074}"/>
          </ac:spMkLst>
        </pc:spChg>
        <pc:spChg chg="mod topLvl">
          <ac:chgData name="FRANCISCO IGNACIO MANRÍQUEZ NOVOA (Alumno)" userId="132ae158-1741-43ed-b364-15b0cb43b83a" providerId="ADAL" clId="{67CBB6F7-A7E4-4C27-92C9-2B5B3073CE74}" dt="2021-09-10T01:34:27.694" v="9366" actId="20577"/>
          <ac:spMkLst>
            <pc:docMk/>
            <pc:sldMk cId="2939312951" sldId="278"/>
            <ac:spMk id="21" creationId="{7D146F4B-39CF-484C-BC17-195AAF7B3662}"/>
          </ac:spMkLst>
        </pc:spChg>
        <pc:spChg chg="mod topLvl">
          <ac:chgData name="FRANCISCO IGNACIO MANRÍQUEZ NOVOA (Alumno)" userId="132ae158-1741-43ed-b364-15b0cb43b83a" providerId="ADAL" clId="{67CBB6F7-A7E4-4C27-92C9-2B5B3073CE74}" dt="2021-09-09T02:30:19.934" v="6531" actId="164"/>
          <ac:spMkLst>
            <pc:docMk/>
            <pc:sldMk cId="2939312951" sldId="278"/>
            <ac:spMk id="23" creationId="{F173FD27-3E8A-4621-8557-701409B1F18F}"/>
          </ac:spMkLst>
        </pc:spChg>
        <pc:grpChg chg="add mod">
          <ac:chgData name="FRANCISCO IGNACIO MANRÍQUEZ NOVOA (Alumno)" userId="132ae158-1741-43ed-b364-15b0cb43b83a" providerId="ADAL" clId="{67CBB6F7-A7E4-4C27-92C9-2B5B3073CE74}" dt="2021-09-09T02:30:19.934" v="6531" actId="164"/>
          <ac:grpSpMkLst>
            <pc:docMk/>
            <pc:sldMk cId="2939312951" sldId="278"/>
            <ac:grpSpMk id="2" creationId="{5DF44A6B-D7BF-4CBA-B6DC-68CA05280B26}"/>
          </ac:grpSpMkLst>
        </pc:grpChg>
        <pc:grpChg chg="add del mod">
          <ac:chgData name="FRANCISCO IGNACIO MANRÍQUEZ NOVOA (Alumno)" userId="132ae158-1741-43ed-b364-15b0cb43b83a" providerId="ADAL" clId="{67CBB6F7-A7E4-4C27-92C9-2B5B3073CE74}" dt="2021-09-04T01:29:40.517" v="5825" actId="478"/>
          <ac:grpSpMkLst>
            <pc:docMk/>
            <pc:sldMk cId="2939312951" sldId="278"/>
            <ac:grpSpMk id="3" creationId="{1B53C2F8-6C64-44B1-8959-B157517C278C}"/>
          </ac:grpSpMkLst>
        </pc:grpChg>
        <pc:grpChg chg="del mod topLvl">
          <ac:chgData name="FRANCISCO IGNACIO MANRÍQUEZ NOVOA (Alumno)" userId="132ae158-1741-43ed-b364-15b0cb43b83a" providerId="ADAL" clId="{67CBB6F7-A7E4-4C27-92C9-2B5B3073CE74}" dt="2021-09-09T01:59:40.266" v="6176" actId="478"/>
          <ac:grpSpMkLst>
            <pc:docMk/>
            <pc:sldMk cId="2939312951" sldId="278"/>
            <ac:grpSpMk id="4" creationId="{405EA069-9BDA-48EC-A6FE-F54D4A11D14C}"/>
          </ac:grpSpMkLst>
        </pc:grpChg>
        <pc:grpChg chg="add mod">
          <ac:chgData name="FRANCISCO IGNACIO MANRÍQUEZ NOVOA (Alumno)" userId="132ae158-1741-43ed-b364-15b0cb43b83a" providerId="ADAL" clId="{67CBB6F7-A7E4-4C27-92C9-2B5B3073CE74}" dt="2021-09-09T02:06:49.931" v="6309" actId="20577"/>
          <ac:grpSpMkLst>
            <pc:docMk/>
            <pc:sldMk cId="2939312951" sldId="278"/>
            <ac:grpSpMk id="5" creationId="{0E4B2834-F4AF-47BB-8028-FC8BA7C1B37A}"/>
          </ac:grpSpMkLst>
        </pc:grpChg>
        <pc:grpChg chg="add mod">
          <ac:chgData name="FRANCISCO IGNACIO MANRÍQUEZ NOVOA (Alumno)" userId="132ae158-1741-43ed-b364-15b0cb43b83a" providerId="ADAL" clId="{67CBB6F7-A7E4-4C27-92C9-2B5B3073CE74}" dt="2021-09-10T01:34:27.694" v="9366" actId="20577"/>
          <ac:grpSpMkLst>
            <pc:docMk/>
            <pc:sldMk cId="2939312951" sldId="278"/>
            <ac:grpSpMk id="19" creationId="{83CDBA2A-FB66-4C63-95A8-A13FB92BB529}"/>
          </ac:grpSpMkLst>
        </pc:grpChg>
        <pc:grpChg chg="add del mod">
          <ac:chgData name="FRANCISCO IGNACIO MANRÍQUEZ NOVOA (Alumno)" userId="132ae158-1741-43ed-b364-15b0cb43b83a" providerId="ADAL" clId="{67CBB6F7-A7E4-4C27-92C9-2B5B3073CE74}" dt="2021-09-09T02:19:22.110" v="6432" actId="165"/>
          <ac:grpSpMkLst>
            <pc:docMk/>
            <pc:sldMk cId="2939312951" sldId="278"/>
            <ac:grpSpMk id="20" creationId="{64B34D9B-EA02-4E2C-8C76-67DAAB19D1EE}"/>
          </ac:grpSpMkLst>
        </pc:grpChg>
        <pc:grpChg chg="add mod">
          <ac:chgData name="FRANCISCO IGNACIO MANRÍQUEZ NOVOA (Alumno)" userId="132ae158-1741-43ed-b364-15b0cb43b83a" providerId="ADAL" clId="{67CBB6F7-A7E4-4C27-92C9-2B5B3073CE74}" dt="2021-09-09T02:30:19.934" v="6531" actId="164"/>
          <ac:grpSpMkLst>
            <pc:docMk/>
            <pc:sldMk cId="2939312951" sldId="278"/>
            <ac:grpSpMk id="26" creationId="{46469F46-BAB9-44AF-8217-E537B665C31F}"/>
          </ac:grpSpMkLst>
        </pc:grpChg>
        <pc:grpChg chg="add mod">
          <ac:chgData name="FRANCISCO IGNACIO MANRÍQUEZ NOVOA (Alumno)" userId="132ae158-1741-43ed-b364-15b0cb43b83a" providerId="ADAL" clId="{67CBB6F7-A7E4-4C27-92C9-2B5B3073CE74}" dt="2021-09-10T01:34:27.694" v="9366" actId="20577"/>
          <ac:grpSpMkLst>
            <pc:docMk/>
            <pc:sldMk cId="2939312951" sldId="278"/>
            <ac:grpSpMk id="27" creationId="{6B7DA7BB-CD20-4996-9967-6F61942E18AC}"/>
          </ac:grpSpMkLst>
        </pc:grpChg>
        <pc:cxnChg chg="del mod topLvl">
          <ac:chgData name="FRANCISCO IGNACIO MANRÍQUEZ NOVOA (Alumno)" userId="132ae158-1741-43ed-b364-15b0cb43b83a" providerId="ADAL" clId="{67CBB6F7-A7E4-4C27-92C9-2B5B3073CE74}" dt="2021-09-04T01:29:40.517" v="5825" actId="478"/>
          <ac:cxnSpMkLst>
            <pc:docMk/>
            <pc:sldMk cId="2939312951" sldId="278"/>
            <ac:cxnSpMk id="5" creationId="{4A8C945C-20DA-4F28-A427-EA5E67937E83}"/>
          </ac:cxnSpMkLst>
        </pc:cxnChg>
        <pc:cxnChg chg="mod">
          <ac:chgData name="FRANCISCO IGNACIO MANRÍQUEZ NOVOA (Alumno)" userId="132ae158-1741-43ed-b364-15b0cb43b83a" providerId="ADAL" clId="{67CBB6F7-A7E4-4C27-92C9-2B5B3073CE74}" dt="2021-09-04T16:59:37.723" v="6072" actId="14100"/>
          <ac:cxnSpMkLst>
            <pc:docMk/>
            <pc:sldMk cId="2939312951" sldId="278"/>
            <ac:cxnSpMk id="7" creationId="{58D57A17-ABC6-40FE-B61B-D0E38427B451}"/>
          </ac:cxnSpMkLst>
        </pc:cxnChg>
        <pc:cxnChg chg="mod">
          <ac:chgData name="FRANCISCO IGNACIO MANRÍQUEZ NOVOA (Alumno)" userId="132ae158-1741-43ed-b364-15b0cb43b83a" providerId="ADAL" clId="{67CBB6F7-A7E4-4C27-92C9-2B5B3073CE74}" dt="2021-09-09T02:06:49.931" v="6309" actId="20577"/>
          <ac:cxnSpMkLst>
            <pc:docMk/>
            <pc:sldMk cId="2939312951" sldId="278"/>
            <ac:cxnSpMk id="11" creationId="{EF853FD3-4FC2-41ED-B7D1-0EF9588DD808}"/>
          </ac:cxnSpMkLst>
        </pc:cxnChg>
        <pc:cxnChg chg="mod">
          <ac:chgData name="FRANCISCO IGNACIO MANRÍQUEZ NOVOA (Alumno)" userId="132ae158-1741-43ed-b364-15b0cb43b83a" providerId="ADAL" clId="{67CBB6F7-A7E4-4C27-92C9-2B5B3073CE74}" dt="2021-09-09T02:06:49.931" v="6309" actId="20577"/>
          <ac:cxnSpMkLst>
            <pc:docMk/>
            <pc:sldMk cId="2939312951" sldId="278"/>
            <ac:cxnSpMk id="12" creationId="{1324ED82-B363-4F45-AC45-C848B400CB9C}"/>
          </ac:cxnSpMkLst>
        </pc:cxnChg>
        <pc:cxnChg chg="add mod">
          <ac:chgData name="FRANCISCO IGNACIO MANRÍQUEZ NOVOA (Alumno)" userId="132ae158-1741-43ed-b364-15b0cb43b83a" providerId="ADAL" clId="{67CBB6F7-A7E4-4C27-92C9-2B5B3073CE74}" dt="2021-09-10T01:34:27.694" v="9366" actId="20577"/>
          <ac:cxnSpMkLst>
            <pc:docMk/>
            <pc:sldMk cId="2939312951" sldId="278"/>
            <ac:cxnSpMk id="17" creationId="{0B93AAD4-1EFF-4804-A528-BCEEA42EEE3B}"/>
          </ac:cxnSpMkLst>
        </pc:cxnChg>
        <pc:cxnChg chg="mod topLvl">
          <ac:chgData name="FRANCISCO IGNACIO MANRÍQUEZ NOVOA (Alumno)" userId="132ae158-1741-43ed-b364-15b0cb43b83a" providerId="ADAL" clId="{67CBB6F7-A7E4-4C27-92C9-2B5B3073CE74}" dt="2021-09-10T01:34:27.694" v="9366" actId="20577"/>
          <ac:cxnSpMkLst>
            <pc:docMk/>
            <pc:sldMk cId="2939312951" sldId="278"/>
            <ac:cxnSpMk id="22" creationId="{04F7EE2F-DF5F-40E4-9BEE-4831F92B0B73}"/>
          </ac:cxnSpMkLst>
        </pc:cxnChg>
      </pc:sldChg>
      <pc:sldChg chg="addSp modSp add mod ord modAnim">
        <pc:chgData name="FRANCISCO IGNACIO MANRÍQUEZ NOVOA (Alumno)" userId="132ae158-1741-43ed-b364-15b0cb43b83a" providerId="ADAL" clId="{67CBB6F7-A7E4-4C27-92C9-2B5B3073CE74}" dt="2021-09-04T17:13:11.479" v="6153"/>
        <pc:sldMkLst>
          <pc:docMk/>
          <pc:sldMk cId="3622392939" sldId="279"/>
        </pc:sldMkLst>
        <pc:spChg chg="add mod">
          <ac:chgData name="FRANCISCO IGNACIO MANRÍQUEZ NOVOA (Alumno)" userId="132ae158-1741-43ed-b364-15b0cb43b83a" providerId="ADAL" clId="{67CBB6F7-A7E4-4C27-92C9-2B5B3073CE74}" dt="2021-09-04T17:10:31.981" v="6075" actId="1076"/>
          <ac:spMkLst>
            <pc:docMk/>
            <pc:sldMk cId="3622392939" sldId="279"/>
            <ac:spMk id="2" creationId="{0EC9EFE0-5905-4ABB-B48B-EFB46E595427}"/>
          </ac:spMkLst>
        </pc:spChg>
        <pc:spChg chg="add mod">
          <ac:chgData name="FRANCISCO IGNACIO MANRÍQUEZ NOVOA (Alumno)" userId="132ae158-1741-43ed-b364-15b0cb43b83a" providerId="ADAL" clId="{67CBB6F7-A7E4-4C27-92C9-2B5B3073CE74}" dt="2021-09-04T17:11:39.873" v="6142" actId="404"/>
          <ac:spMkLst>
            <pc:docMk/>
            <pc:sldMk cId="3622392939" sldId="279"/>
            <ac:spMk id="3" creationId="{57630E48-1852-4DD4-99F5-2C7DF9C8C1E5}"/>
          </ac:spMkLst>
        </pc:spChg>
        <pc:spChg chg="add mod">
          <ac:chgData name="FRANCISCO IGNACIO MANRÍQUEZ NOVOA (Alumno)" userId="132ae158-1741-43ed-b364-15b0cb43b83a" providerId="ADAL" clId="{67CBB6F7-A7E4-4C27-92C9-2B5B3073CE74}" dt="2021-09-04T17:12:11.303" v="6146" actId="1076"/>
          <ac:spMkLst>
            <pc:docMk/>
            <pc:sldMk cId="3622392939" sldId="279"/>
            <ac:spMk id="4" creationId="{EF77D2F0-363B-49E4-B388-079ED5ED7906}"/>
          </ac:spMkLst>
        </pc:spChg>
      </pc:sldChg>
      <pc:sldChg chg="addSp delSp modSp add mod addAnim delAnim modAnim">
        <pc:chgData name="FRANCISCO IGNACIO MANRÍQUEZ NOVOA (Alumno)" userId="132ae158-1741-43ed-b364-15b0cb43b83a" providerId="ADAL" clId="{67CBB6F7-A7E4-4C27-92C9-2B5B3073CE74}" dt="2021-09-12T00:34:02.953" v="10758" actId="1076"/>
        <pc:sldMkLst>
          <pc:docMk/>
          <pc:sldMk cId="414834054" sldId="280"/>
        </pc:sldMkLst>
        <pc:spChg chg="add mod">
          <ac:chgData name="FRANCISCO IGNACIO MANRÍQUEZ NOVOA (Alumno)" userId="132ae158-1741-43ed-b364-15b0cb43b83a" providerId="ADAL" clId="{67CBB6F7-A7E4-4C27-92C9-2B5B3073CE74}" dt="2021-09-10T02:08:56.663" v="9693" actId="1076"/>
          <ac:spMkLst>
            <pc:docMk/>
            <pc:sldMk cId="414834054" sldId="280"/>
            <ac:spMk id="2" creationId="{960A9F08-E8DB-46AC-B116-06F0EC995450}"/>
          </ac:spMkLst>
        </pc:spChg>
        <pc:spChg chg="add mod">
          <ac:chgData name="FRANCISCO IGNACIO MANRÍQUEZ NOVOA (Alumno)" userId="132ae158-1741-43ed-b364-15b0cb43b83a" providerId="ADAL" clId="{67CBB6F7-A7E4-4C27-92C9-2B5B3073CE74}" dt="2021-09-12T00:34:02.953" v="10758" actId="1076"/>
          <ac:spMkLst>
            <pc:docMk/>
            <pc:sldMk cId="414834054" sldId="280"/>
            <ac:spMk id="3" creationId="{4D37B33B-41FC-4312-AEB0-E43198C02766}"/>
          </ac:spMkLst>
        </pc:spChg>
        <pc:spChg chg="add mod">
          <ac:chgData name="FRANCISCO IGNACIO MANRÍQUEZ NOVOA (Alumno)" userId="132ae158-1741-43ed-b364-15b0cb43b83a" providerId="ADAL" clId="{67CBB6F7-A7E4-4C27-92C9-2B5B3073CE74}" dt="2021-09-09T19:04:53.762" v="7711" actId="164"/>
          <ac:spMkLst>
            <pc:docMk/>
            <pc:sldMk cId="414834054" sldId="280"/>
            <ac:spMk id="4" creationId="{17CF5F92-1BD7-4CA2-B4F9-4548494375D3}"/>
          </ac:spMkLst>
        </pc:spChg>
        <pc:spChg chg="add mod">
          <ac:chgData name="FRANCISCO IGNACIO MANRÍQUEZ NOVOA (Alumno)" userId="132ae158-1741-43ed-b364-15b0cb43b83a" providerId="ADAL" clId="{67CBB6F7-A7E4-4C27-92C9-2B5B3073CE74}" dt="2021-09-09T19:07:11.669" v="7730" actId="208"/>
          <ac:spMkLst>
            <pc:docMk/>
            <pc:sldMk cId="414834054" sldId="280"/>
            <ac:spMk id="7" creationId="{D71B2B19-D6FF-4491-81F2-E6C9907D9526}"/>
          </ac:spMkLst>
        </pc:spChg>
        <pc:spChg chg="add mod ord">
          <ac:chgData name="FRANCISCO IGNACIO MANRÍQUEZ NOVOA (Alumno)" userId="132ae158-1741-43ed-b364-15b0cb43b83a" providerId="ADAL" clId="{67CBB6F7-A7E4-4C27-92C9-2B5B3073CE74}" dt="2021-09-09T19:07:22.999" v="7732" actId="167"/>
          <ac:spMkLst>
            <pc:docMk/>
            <pc:sldMk cId="414834054" sldId="280"/>
            <ac:spMk id="8" creationId="{23180997-AA96-4FE9-9EEF-F4769605EEF8}"/>
          </ac:spMkLst>
        </pc:spChg>
        <pc:spChg chg="add mod">
          <ac:chgData name="FRANCISCO IGNACIO MANRÍQUEZ NOVOA (Alumno)" userId="132ae158-1741-43ed-b364-15b0cb43b83a" providerId="ADAL" clId="{67CBB6F7-A7E4-4C27-92C9-2B5B3073CE74}" dt="2021-09-10T02:08:17.978" v="9687" actId="1076"/>
          <ac:spMkLst>
            <pc:docMk/>
            <pc:sldMk cId="414834054" sldId="280"/>
            <ac:spMk id="10" creationId="{B13A1B60-1CE3-4F35-A3C1-D242B949A9C8}"/>
          </ac:spMkLst>
        </pc:spChg>
        <pc:spChg chg="mod">
          <ac:chgData name="FRANCISCO IGNACIO MANRÍQUEZ NOVOA (Alumno)" userId="132ae158-1741-43ed-b364-15b0cb43b83a" providerId="ADAL" clId="{67CBB6F7-A7E4-4C27-92C9-2B5B3073CE74}" dt="2021-09-09T20:02:37.122" v="8194"/>
          <ac:spMkLst>
            <pc:docMk/>
            <pc:sldMk cId="414834054" sldId="280"/>
            <ac:spMk id="12" creationId="{538052B7-66E1-4862-AF5B-994225D31402}"/>
          </ac:spMkLst>
        </pc:spChg>
        <pc:spChg chg="mod">
          <ac:chgData name="FRANCISCO IGNACIO MANRÍQUEZ NOVOA (Alumno)" userId="132ae158-1741-43ed-b364-15b0cb43b83a" providerId="ADAL" clId="{67CBB6F7-A7E4-4C27-92C9-2B5B3073CE74}" dt="2021-09-09T20:02:37.122" v="8194"/>
          <ac:spMkLst>
            <pc:docMk/>
            <pc:sldMk cId="414834054" sldId="280"/>
            <ac:spMk id="15" creationId="{F7AE0B54-7DD6-4BB0-961F-95FB5243BF83}"/>
          </ac:spMkLst>
        </pc:spChg>
        <pc:spChg chg="mod">
          <ac:chgData name="FRANCISCO IGNACIO MANRÍQUEZ NOVOA (Alumno)" userId="132ae158-1741-43ed-b364-15b0cb43b83a" providerId="ADAL" clId="{67CBB6F7-A7E4-4C27-92C9-2B5B3073CE74}" dt="2021-09-09T20:02:37.122" v="8194"/>
          <ac:spMkLst>
            <pc:docMk/>
            <pc:sldMk cId="414834054" sldId="280"/>
            <ac:spMk id="16" creationId="{6FB26797-1D11-48C2-AB83-9F66D692C4F4}"/>
          </ac:spMkLst>
        </pc:spChg>
        <pc:spChg chg="mod">
          <ac:chgData name="FRANCISCO IGNACIO MANRÍQUEZ NOVOA (Alumno)" userId="132ae158-1741-43ed-b364-15b0cb43b83a" providerId="ADAL" clId="{67CBB6F7-A7E4-4C27-92C9-2B5B3073CE74}" dt="2021-09-09T20:17:52.388" v="8246"/>
          <ac:spMkLst>
            <pc:docMk/>
            <pc:sldMk cId="414834054" sldId="280"/>
            <ac:spMk id="18" creationId="{A2CFCDAD-6EA8-4C26-8AF6-D7DC4B48FF89}"/>
          </ac:spMkLst>
        </pc:spChg>
        <pc:spChg chg="mod">
          <ac:chgData name="FRANCISCO IGNACIO MANRÍQUEZ NOVOA (Alumno)" userId="132ae158-1741-43ed-b364-15b0cb43b83a" providerId="ADAL" clId="{67CBB6F7-A7E4-4C27-92C9-2B5B3073CE74}" dt="2021-09-09T20:17:52.388" v="8246"/>
          <ac:spMkLst>
            <pc:docMk/>
            <pc:sldMk cId="414834054" sldId="280"/>
            <ac:spMk id="21" creationId="{BB82DAEC-852A-4096-BCA5-F1B92FE133C3}"/>
          </ac:spMkLst>
        </pc:spChg>
        <pc:spChg chg="mod">
          <ac:chgData name="FRANCISCO IGNACIO MANRÍQUEZ NOVOA (Alumno)" userId="132ae158-1741-43ed-b364-15b0cb43b83a" providerId="ADAL" clId="{67CBB6F7-A7E4-4C27-92C9-2B5B3073CE74}" dt="2021-09-09T20:17:52.388" v="8246"/>
          <ac:spMkLst>
            <pc:docMk/>
            <pc:sldMk cId="414834054" sldId="280"/>
            <ac:spMk id="22" creationId="{909A5FD8-65F3-4FF3-A050-1E9EE9F91437}"/>
          </ac:spMkLst>
        </pc:spChg>
        <pc:spChg chg="mod">
          <ac:chgData name="FRANCISCO IGNACIO MANRÍQUEZ NOVOA (Alumno)" userId="132ae158-1741-43ed-b364-15b0cb43b83a" providerId="ADAL" clId="{67CBB6F7-A7E4-4C27-92C9-2B5B3073CE74}" dt="2021-09-10T01:43:36.710" v="9582" actId="207"/>
          <ac:spMkLst>
            <pc:docMk/>
            <pc:sldMk cId="414834054" sldId="280"/>
            <ac:spMk id="24" creationId="{0016A21C-6824-45F6-AC83-45EB37F96B0E}"/>
          </ac:spMkLst>
        </pc:spChg>
        <pc:spChg chg="mod">
          <ac:chgData name="FRANCISCO IGNACIO MANRÍQUEZ NOVOA (Alumno)" userId="132ae158-1741-43ed-b364-15b0cb43b83a" providerId="ADAL" clId="{67CBB6F7-A7E4-4C27-92C9-2B5B3073CE74}" dt="2021-09-09T20:17:57.310" v="8249"/>
          <ac:spMkLst>
            <pc:docMk/>
            <pc:sldMk cId="414834054" sldId="280"/>
            <ac:spMk id="27" creationId="{36E5F51A-E849-465A-9CAB-7CC36E016E54}"/>
          </ac:spMkLst>
        </pc:spChg>
        <pc:spChg chg="mod">
          <ac:chgData name="FRANCISCO IGNACIO MANRÍQUEZ NOVOA (Alumno)" userId="132ae158-1741-43ed-b364-15b0cb43b83a" providerId="ADAL" clId="{67CBB6F7-A7E4-4C27-92C9-2B5B3073CE74}" dt="2021-09-10T01:44:25.492" v="9589" actId="14100"/>
          <ac:spMkLst>
            <pc:docMk/>
            <pc:sldMk cId="414834054" sldId="280"/>
            <ac:spMk id="28" creationId="{F8A7C28B-6265-4F4B-955B-3BF8D04C0716}"/>
          </ac:spMkLst>
        </pc:spChg>
        <pc:spChg chg="add mod ord">
          <ac:chgData name="FRANCISCO IGNACIO MANRÍQUEZ NOVOA (Alumno)" userId="132ae158-1741-43ed-b364-15b0cb43b83a" providerId="ADAL" clId="{67CBB6F7-A7E4-4C27-92C9-2B5B3073CE74}" dt="2021-09-10T05:46:03.302" v="10193" actId="164"/>
          <ac:spMkLst>
            <pc:docMk/>
            <pc:sldMk cId="414834054" sldId="280"/>
            <ac:spMk id="29" creationId="{DB8D13A3-06A0-427F-B38A-2ACE6BFB0220}"/>
          </ac:spMkLst>
        </pc:spChg>
        <pc:spChg chg="add mod ord">
          <ac:chgData name="FRANCISCO IGNACIO MANRÍQUEZ NOVOA (Alumno)" userId="132ae158-1741-43ed-b364-15b0cb43b83a" providerId="ADAL" clId="{67CBB6F7-A7E4-4C27-92C9-2B5B3073CE74}" dt="2021-09-10T05:46:03.302" v="10193" actId="164"/>
          <ac:spMkLst>
            <pc:docMk/>
            <pc:sldMk cId="414834054" sldId="280"/>
            <ac:spMk id="30" creationId="{D918D770-8F4D-4B7A-9E36-393116D1C6EF}"/>
          </ac:spMkLst>
        </pc:spChg>
        <pc:spChg chg="add mod ord">
          <ac:chgData name="FRANCISCO IGNACIO MANRÍQUEZ NOVOA (Alumno)" userId="132ae158-1741-43ed-b364-15b0cb43b83a" providerId="ADAL" clId="{67CBB6F7-A7E4-4C27-92C9-2B5B3073CE74}" dt="2021-09-10T05:46:03.302" v="10193" actId="164"/>
          <ac:spMkLst>
            <pc:docMk/>
            <pc:sldMk cId="414834054" sldId="280"/>
            <ac:spMk id="31" creationId="{9868251E-E1D1-426F-AB41-366CD3C52EF5}"/>
          </ac:spMkLst>
        </pc:spChg>
        <pc:spChg chg="add mod ord">
          <ac:chgData name="FRANCISCO IGNACIO MANRÍQUEZ NOVOA (Alumno)" userId="132ae158-1741-43ed-b364-15b0cb43b83a" providerId="ADAL" clId="{67CBB6F7-A7E4-4C27-92C9-2B5B3073CE74}" dt="2021-09-10T05:46:03.302" v="10193" actId="164"/>
          <ac:spMkLst>
            <pc:docMk/>
            <pc:sldMk cId="414834054" sldId="280"/>
            <ac:spMk id="32" creationId="{42165225-230D-466F-9874-4CF7068143EC}"/>
          </ac:spMkLst>
        </pc:spChg>
        <pc:grpChg chg="add del mod">
          <ac:chgData name="FRANCISCO IGNACIO MANRÍQUEZ NOVOA (Alumno)" userId="132ae158-1741-43ed-b364-15b0cb43b83a" providerId="ADAL" clId="{67CBB6F7-A7E4-4C27-92C9-2B5B3073CE74}" dt="2021-09-09T20:02:36.654" v="8193" actId="478"/>
          <ac:grpSpMkLst>
            <pc:docMk/>
            <pc:sldMk cId="414834054" sldId="280"/>
            <ac:grpSpMk id="6" creationId="{2D2A871A-B312-4B4C-9380-786EE1D0F39E}"/>
          </ac:grpSpMkLst>
        </pc:grpChg>
        <pc:grpChg chg="add del mod">
          <ac:chgData name="FRANCISCO IGNACIO MANRÍQUEZ NOVOA (Alumno)" userId="132ae158-1741-43ed-b364-15b0cb43b83a" providerId="ADAL" clId="{67CBB6F7-A7E4-4C27-92C9-2B5B3073CE74}" dt="2021-09-09T20:02:36.654" v="8193" actId="478"/>
          <ac:grpSpMkLst>
            <pc:docMk/>
            <pc:sldMk cId="414834054" sldId="280"/>
            <ac:grpSpMk id="9" creationId="{117031F6-A54B-40A4-ABED-2AE4179BDF14}"/>
          </ac:grpSpMkLst>
        </pc:grpChg>
        <pc:grpChg chg="add del mod">
          <ac:chgData name="FRANCISCO IGNACIO MANRÍQUEZ NOVOA (Alumno)" userId="132ae158-1741-43ed-b364-15b0cb43b83a" providerId="ADAL" clId="{67CBB6F7-A7E4-4C27-92C9-2B5B3073CE74}" dt="2021-09-09T20:17:56.295" v="8248" actId="478"/>
          <ac:grpSpMkLst>
            <pc:docMk/>
            <pc:sldMk cId="414834054" sldId="280"/>
            <ac:grpSpMk id="11" creationId="{F9D67014-5D19-43B1-A490-9967C28A1F43}"/>
          </ac:grpSpMkLst>
        </pc:grpChg>
        <pc:grpChg chg="add del mod">
          <ac:chgData name="FRANCISCO IGNACIO MANRÍQUEZ NOVOA (Alumno)" userId="132ae158-1741-43ed-b364-15b0cb43b83a" providerId="ADAL" clId="{67CBB6F7-A7E4-4C27-92C9-2B5B3073CE74}" dt="2021-09-09T20:17:56.295" v="8248" actId="478"/>
          <ac:grpSpMkLst>
            <pc:docMk/>
            <pc:sldMk cId="414834054" sldId="280"/>
            <ac:grpSpMk id="14" creationId="{52F12F30-70F1-4D20-BBA8-B5D613CA317F}"/>
          </ac:grpSpMkLst>
        </pc:grpChg>
        <pc:grpChg chg="add del mod">
          <ac:chgData name="FRANCISCO IGNACIO MANRÍQUEZ NOVOA (Alumno)" userId="132ae158-1741-43ed-b364-15b0cb43b83a" providerId="ADAL" clId="{67CBB6F7-A7E4-4C27-92C9-2B5B3073CE74}" dt="2021-09-09T20:17:53.434" v="8247"/>
          <ac:grpSpMkLst>
            <pc:docMk/>
            <pc:sldMk cId="414834054" sldId="280"/>
            <ac:grpSpMk id="17" creationId="{D0E4FF61-3D6F-41BD-85DF-FF64507A46A8}"/>
          </ac:grpSpMkLst>
        </pc:grpChg>
        <pc:grpChg chg="add del mod">
          <ac:chgData name="FRANCISCO IGNACIO MANRÍQUEZ NOVOA (Alumno)" userId="132ae158-1741-43ed-b364-15b0cb43b83a" providerId="ADAL" clId="{67CBB6F7-A7E4-4C27-92C9-2B5B3073CE74}" dt="2021-09-09T20:17:53.434" v="8247"/>
          <ac:grpSpMkLst>
            <pc:docMk/>
            <pc:sldMk cId="414834054" sldId="280"/>
            <ac:grpSpMk id="20" creationId="{6076C02F-64FE-4383-ABB3-2E6623A82627}"/>
          </ac:grpSpMkLst>
        </pc:grpChg>
        <pc:grpChg chg="add del mod">
          <ac:chgData name="FRANCISCO IGNACIO MANRÍQUEZ NOVOA (Alumno)" userId="132ae158-1741-43ed-b364-15b0cb43b83a" providerId="ADAL" clId="{67CBB6F7-A7E4-4C27-92C9-2B5B3073CE74}" dt="2021-09-10T05:46:03.302" v="10193" actId="164"/>
          <ac:grpSpMkLst>
            <pc:docMk/>
            <pc:sldMk cId="414834054" sldId="280"/>
            <ac:grpSpMk id="23" creationId="{CD2F0915-227E-409D-A1AB-D32164589697}"/>
          </ac:grpSpMkLst>
        </pc:grpChg>
        <pc:grpChg chg="add mod ord">
          <ac:chgData name="FRANCISCO IGNACIO MANRÍQUEZ NOVOA (Alumno)" userId="132ae158-1741-43ed-b364-15b0cb43b83a" providerId="ADAL" clId="{67CBB6F7-A7E4-4C27-92C9-2B5B3073CE74}" dt="2021-09-10T02:09:05.459" v="9694" actId="1076"/>
          <ac:grpSpMkLst>
            <pc:docMk/>
            <pc:sldMk cId="414834054" sldId="280"/>
            <ac:grpSpMk id="26" creationId="{04AC593D-0A2D-4438-8F8F-3BEFB0993AE4}"/>
          </ac:grpSpMkLst>
        </pc:grpChg>
        <pc:grpChg chg="add mod">
          <ac:chgData name="FRANCISCO IGNACIO MANRÍQUEZ NOVOA (Alumno)" userId="132ae158-1741-43ed-b364-15b0cb43b83a" providerId="ADAL" clId="{67CBB6F7-A7E4-4C27-92C9-2B5B3073CE74}" dt="2021-09-10T05:46:03.302" v="10193" actId="164"/>
          <ac:grpSpMkLst>
            <pc:docMk/>
            <pc:sldMk cId="414834054" sldId="280"/>
            <ac:grpSpMk id="33" creationId="{9239C764-9C23-426A-A283-C94021DD5AA0}"/>
          </ac:grpSpMkLst>
        </pc:grpChg>
        <pc:cxnChg chg="add mod">
          <ac:chgData name="FRANCISCO IGNACIO MANRÍQUEZ NOVOA (Alumno)" userId="132ae158-1741-43ed-b364-15b0cb43b83a" providerId="ADAL" clId="{67CBB6F7-A7E4-4C27-92C9-2B5B3073CE74}" dt="2021-09-09T19:04:53.762" v="7711" actId="164"/>
          <ac:cxnSpMkLst>
            <pc:docMk/>
            <pc:sldMk cId="414834054" sldId="280"/>
            <ac:cxnSpMk id="5" creationId="{90E9C107-9C14-47B7-A05D-9E4E8D7A9C2D}"/>
          </ac:cxnSpMkLst>
        </pc:cxnChg>
        <pc:cxnChg chg="mod">
          <ac:chgData name="FRANCISCO IGNACIO MANRÍQUEZ NOVOA (Alumno)" userId="132ae158-1741-43ed-b364-15b0cb43b83a" providerId="ADAL" clId="{67CBB6F7-A7E4-4C27-92C9-2B5B3073CE74}" dt="2021-09-09T20:02:37.122" v="8194"/>
          <ac:cxnSpMkLst>
            <pc:docMk/>
            <pc:sldMk cId="414834054" sldId="280"/>
            <ac:cxnSpMk id="13" creationId="{398A509F-127A-4BBA-A984-240300370405}"/>
          </ac:cxnSpMkLst>
        </pc:cxnChg>
        <pc:cxnChg chg="mod">
          <ac:chgData name="FRANCISCO IGNACIO MANRÍQUEZ NOVOA (Alumno)" userId="132ae158-1741-43ed-b364-15b0cb43b83a" providerId="ADAL" clId="{67CBB6F7-A7E4-4C27-92C9-2B5B3073CE74}" dt="2021-09-09T20:17:52.388" v="8246"/>
          <ac:cxnSpMkLst>
            <pc:docMk/>
            <pc:sldMk cId="414834054" sldId="280"/>
            <ac:cxnSpMk id="19" creationId="{F8BDCFE4-9756-41CD-9490-E4DAE880300B}"/>
          </ac:cxnSpMkLst>
        </pc:cxnChg>
        <pc:cxnChg chg="mod">
          <ac:chgData name="FRANCISCO IGNACIO MANRÍQUEZ NOVOA (Alumno)" userId="132ae158-1741-43ed-b364-15b0cb43b83a" providerId="ADAL" clId="{67CBB6F7-A7E4-4C27-92C9-2B5B3073CE74}" dt="2021-09-10T01:42:37.241" v="9557" actId="20577"/>
          <ac:cxnSpMkLst>
            <pc:docMk/>
            <pc:sldMk cId="414834054" sldId="280"/>
            <ac:cxnSpMk id="25" creationId="{20AD7CAC-35B4-4EE3-9677-F97577487237}"/>
          </ac:cxnSpMkLst>
        </pc:cxnChg>
      </pc:sldChg>
      <pc:sldChg chg="add del">
        <pc:chgData name="FRANCISCO IGNACIO MANRÍQUEZ NOVOA (Alumno)" userId="132ae158-1741-43ed-b364-15b0cb43b83a" providerId="ADAL" clId="{67CBB6F7-A7E4-4C27-92C9-2B5B3073CE74}" dt="2021-09-10T01:18:21.413" v="9137" actId="47"/>
        <pc:sldMkLst>
          <pc:docMk/>
          <pc:sldMk cId="2425613369" sldId="281"/>
        </pc:sldMkLst>
      </pc:sldChg>
      <pc:sldChg chg="addSp delSp modSp add del mod modAnim">
        <pc:chgData name="FRANCISCO IGNACIO MANRÍQUEZ NOVOA (Alumno)" userId="132ae158-1741-43ed-b364-15b0cb43b83a" providerId="ADAL" clId="{67CBB6F7-A7E4-4C27-92C9-2B5B3073CE74}" dt="2021-09-12T03:22:42.831" v="12011" actId="47"/>
        <pc:sldMkLst>
          <pc:docMk/>
          <pc:sldMk cId="938170109" sldId="282"/>
        </pc:sldMkLst>
        <pc:spChg chg="add mod">
          <ac:chgData name="FRANCISCO IGNACIO MANRÍQUEZ NOVOA (Alumno)" userId="132ae158-1741-43ed-b364-15b0cb43b83a" providerId="ADAL" clId="{67CBB6F7-A7E4-4C27-92C9-2B5B3073CE74}" dt="2021-09-10T05:35:18.349" v="10094"/>
          <ac:spMkLst>
            <pc:docMk/>
            <pc:sldMk cId="938170109" sldId="282"/>
            <ac:spMk id="2" creationId="{3782E6B4-F795-493C-A39D-B4A7162392A4}"/>
          </ac:spMkLst>
        </pc:spChg>
        <pc:spChg chg="add del mod">
          <ac:chgData name="FRANCISCO IGNACIO MANRÍQUEZ NOVOA (Alumno)" userId="132ae158-1741-43ed-b364-15b0cb43b83a" providerId="ADAL" clId="{67CBB6F7-A7E4-4C27-92C9-2B5B3073CE74}" dt="2021-09-12T00:31:03.186" v="10702" actId="478"/>
          <ac:spMkLst>
            <pc:docMk/>
            <pc:sldMk cId="938170109" sldId="282"/>
            <ac:spMk id="3" creationId="{B67E8890-5508-494D-B936-99E23ADDB85F}"/>
          </ac:spMkLst>
        </pc:spChg>
        <pc:spChg chg="mod">
          <ac:chgData name="FRANCISCO IGNACIO MANRÍQUEZ NOVOA (Alumno)" userId="132ae158-1741-43ed-b364-15b0cb43b83a" providerId="ADAL" clId="{67CBB6F7-A7E4-4C27-92C9-2B5B3073CE74}" dt="2021-09-10T05:35:35.475" v="10096"/>
          <ac:spMkLst>
            <pc:docMk/>
            <pc:sldMk cId="938170109" sldId="282"/>
            <ac:spMk id="5" creationId="{B3C489ED-84B2-4CBA-963D-EB1096E0B730}"/>
          </ac:spMkLst>
        </pc:spChg>
        <pc:spChg chg="add mod">
          <ac:chgData name="FRANCISCO IGNACIO MANRÍQUEZ NOVOA (Alumno)" userId="132ae158-1741-43ed-b364-15b0cb43b83a" providerId="ADAL" clId="{67CBB6F7-A7E4-4C27-92C9-2B5B3073CE74}" dt="2021-09-10T05:40:04.146" v="10119" actId="14100"/>
          <ac:spMkLst>
            <pc:docMk/>
            <pc:sldMk cId="938170109" sldId="282"/>
            <ac:spMk id="7" creationId="{742D71A8-E683-44E3-BB7E-7CAC1EF0A396}"/>
          </ac:spMkLst>
        </pc:spChg>
        <pc:spChg chg="add mod">
          <ac:chgData name="FRANCISCO IGNACIO MANRÍQUEZ NOVOA (Alumno)" userId="132ae158-1741-43ed-b364-15b0cb43b83a" providerId="ADAL" clId="{67CBB6F7-A7E4-4C27-92C9-2B5B3073CE74}" dt="2021-09-10T05:35:35.475" v="10096"/>
          <ac:spMkLst>
            <pc:docMk/>
            <pc:sldMk cId="938170109" sldId="282"/>
            <ac:spMk id="8" creationId="{356E8EB4-A150-4814-BB29-39CBDED2AE94}"/>
          </ac:spMkLst>
        </pc:spChg>
        <pc:spChg chg="add mod">
          <ac:chgData name="FRANCISCO IGNACIO MANRÍQUEZ NOVOA (Alumno)" userId="132ae158-1741-43ed-b364-15b0cb43b83a" providerId="ADAL" clId="{67CBB6F7-A7E4-4C27-92C9-2B5B3073CE74}" dt="2021-09-10T05:35:35.475" v="10096"/>
          <ac:spMkLst>
            <pc:docMk/>
            <pc:sldMk cId="938170109" sldId="282"/>
            <ac:spMk id="9" creationId="{97FBE114-90D3-445E-B085-B33010CE4A6E}"/>
          </ac:spMkLst>
        </pc:spChg>
        <pc:spChg chg="add mod ord">
          <ac:chgData name="FRANCISCO IGNACIO MANRÍQUEZ NOVOA (Alumno)" userId="132ae158-1741-43ed-b364-15b0cb43b83a" providerId="ADAL" clId="{67CBB6F7-A7E4-4C27-92C9-2B5B3073CE74}" dt="2021-09-10T05:36:11.272" v="10100" actId="1076"/>
          <ac:spMkLst>
            <pc:docMk/>
            <pc:sldMk cId="938170109" sldId="282"/>
            <ac:spMk id="10" creationId="{1A2920D1-558D-48F5-9F47-A786991143D1}"/>
          </ac:spMkLst>
        </pc:spChg>
        <pc:spChg chg="add mod ord">
          <ac:chgData name="FRANCISCO IGNACIO MANRÍQUEZ NOVOA (Alumno)" userId="132ae158-1741-43ed-b364-15b0cb43b83a" providerId="ADAL" clId="{67CBB6F7-A7E4-4C27-92C9-2B5B3073CE74}" dt="2021-09-10T05:36:15.647" v="10101" actId="1076"/>
          <ac:spMkLst>
            <pc:docMk/>
            <pc:sldMk cId="938170109" sldId="282"/>
            <ac:spMk id="11" creationId="{F35C58EB-4DE5-4D28-B858-729061515E6B}"/>
          </ac:spMkLst>
        </pc:spChg>
        <pc:spChg chg="add mod">
          <ac:chgData name="FRANCISCO IGNACIO MANRÍQUEZ NOVOA (Alumno)" userId="132ae158-1741-43ed-b364-15b0cb43b83a" providerId="ADAL" clId="{67CBB6F7-A7E4-4C27-92C9-2B5B3073CE74}" dt="2021-09-10T05:35:45.756" v="10097"/>
          <ac:spMkLst>
            <pc:docMk/>
            <pc:sldMk cId="938170109" sldId="282"/>
            <ac:spMk id="12" creationId="{30093F44-2B9B-4F47-ABE5-45EA334B3420}"/>
          </ac:spMkLst>
        </pc:spChg>
        <pc:spChg chg="add del mod">
          <ac:chgData name="FRANCISCO IGNACIO MANRÍQUEZ NOVOA (Alumno)" userId="132ae158-1741-43ed-b364-15b0cb43b83a" providerId="ADAL" clId="{67CBB6F7-A7E4-4C27-92C9-2B5B3073CE74}" dt="2021-09-12T00:35:25.179" v="10788" actId="478"/>
          <ac:spMkLst>
            <pc:docMk/>
            <pc:sldMk cId="938170109" sldId="282"/>
            <ac:spMk id="13" creationId="{5C0D6A0E-1A94-4B1B-9FBA-FD2DCDDF6A79}"/>
          </ac:spMkLst>
        </pc:spChg>
        <pc:spChg chg="add mod">
          <ac:chgData name="FRANCISCO IGNACIO MANRÍQUEZ NOVOA (Alumno)" userId="132ae158-1741-43ed-b364-15b0cb43b83a" providerId="ADAL" clId="{67CBB6F7-A7E4-4C27-92C9-2B5B3073CE74}" dt="2021-09-12T00:35:25.488" v="10789"/>
          <ac:spMkLst>
            <pc:docMk/>
            <pc:sldMk cId="938170109" sldId="282"/>
            <ac:spMk id="14" creationId="{2CED81B4-1789-4165-A95D-4A303B83B45C}"/>
          </ac:spMkLst>
        </pc:spChg>
        <pc:grpChg chg="add mod">
          <ac:chgData name="FRANCISCO IGNACIO MANRÍQUEZ NOVOA (Alumno)" userId="132ae158-1741-43ed-b364-15b0cb43b83a" providerId="ADAL" clId="{67CBB6F7-A7E4-4C27-92C9-2B5B3073CE74}" dt="2021-09-10T05:35:35.475" v="10096"/>
          <ac:grpSpMkLst>
            <pc:docMk/>
            <pc:sldMk cId="938170109" sldId="282"/>
            <ac:grpSpMk id="4" creationId="{ED70C47D-F043-4127-966D-FB4FEFC69F06}"/>
          </ac:grpSpMkLst>
        </pc:grpChg>
        <pc:cxnChg chg="mod">
          <ac:chgData name="FRANCISCO IGNACIO MANRÍQUEZ NOVOA (Alumno)" userId="132ae158-1741-43ed-b364-15b0cb43b83a" providerId="ADAL" clId="{67CBB6F7-A7E4-4C27-92C9-2B5B3073CE74}" dt="2021-09-10T05:35:35.475" v="10096"/>
          <ac:cxnSpMkLst>
            <pc:docMk/>
            <pc:sldMk cId="938170109" sldId="282"/>
            <ac:cxnSpMk id="6" creationId="{6498C486-9975-4BBA-8774-E5565C2B906F}"/>
          </ac:cxnSpMkLst>
        </pc:cxnChg>
      </pc:sldChg>
      <pc:sldChg chg="addSp delSp modSp add mod modAnim">
        <pc:chgData name="FRANCISCO IGNACIO MANRÍQUEZ NOVOA (Alumno)" userId="132ae158-1741-43ed-b364-15b0cb43b83a" providerId="ADAL" clId="{67CBB6F7-A7E4-4C27-92C9-2B5B3073CE74}" dt="2021-09-12T22:21:19.861" v="13430"/>
        <pc:sldMkLst>
          <pc:docMk/>
          <pc:sldMk cId="1513506267" sldId="283"/>
        </pc:sldMkLst>
        <pc:spChg chg="add mod">
          <ac:chgData name="FRANCISCO IGNACIO MANRÍQUEZ NOVOA (Alumno)" userId="132ae158-1741-43ed-b364-15b0cb43b83a" providerId="ADAL" clId="{67CBB6F7-A7E4-4C27-92C9-2B5B3073CE74}" dt="2021-09-10T05:37:51.959" v="10106"/>
          <ac:spMkLst>
            <pc:docMk/>
            <pc:sldMk cId="1513506267" sldId="283"/>
            <ac:spMk id="2" creationId="{D61B1149-272A-49C0-8E18-75E2A190A838}"/>
          </ac:spMkLst>
        </pc:spChg>
        <pc:spChg chg="add mod">
          <ac:chgData name="FRANCISCO IGNACIO MANRÍQUEZ NOVOA (Alumno)" userId="132ae158-1741-43ed-b364-15b0cb43b83a" providerId="ADAL" clId="{67CBB6F7-A7E4-4C27-92C9-2B5B3073CE74}" dt="2021-09-10T05:37:51.959" v="10106"/>
          <ac:spMkLst>
            <pc:docMk/>
            <pc:sldMk cId="1513506267" sldId="283"/>
            <ac:spMk id="3" creationId="{32337E25-9057-43BB-ACD5-0CE54E52C68F}"/>
          </ac:spMkLst>
        </pc:spChg>
        <pc:spChg chg="add mod ord">
          <ac:chgData name="FRANCISCO IGNACIO MANRÍQUEZ NOVOA (Alumno)" userId="132ae158-1741-43ed-b364-15b0cb43b83a" providerId="ADAL" clId="{67CBB6F7-A7E4-4C27-92C9-2B5B3073CE74}" dt="2021-09-10T05:38:36.396" v="10110" actId="1076"/>
          <ac:spMkLst>
            <pc:docMk/>
            <pc:sldMk cId="1513506267" sldId="283"/>
            <ac:spMk id="4" creationId="{ED892044-C1A6-4082-A17B-89077C5E724A}"/>
          </ac:spMkLst>
        </pc:spChg>
        <pc:spChg chg="add del mod">
          <ac:chgData name="FRANCISCO IGNACIO MANRÍQUEZ NOVOA (Alumno)" userId="132ae158-1741-43ed-b364-15b0cb43b83a" providerId="ADAL" clId="{67CBB6F7-A7E4-4C27-92C9-2B5B3073CE74}" dt="2021-09-12T00:31:07.261" v="10704" actId="478"/>
          <ac:spMkLst>
            <pc:docMk/>
            <pc:sldMk cId="1513506267" sldId="283"/>
            <ac:spMk id="5" creationId="{5AD8FCC4-7117-4B1E-A764-6E08598C59F5}"/>
          </ac:spMkLst>
        </pc:spChg>
        <pc:spChg chg="mod">
          <ac:chgData name="FRANCISCO IGNACIO MANRÍQUEZ NOVOA (Alumno)" userId="132ae158-1741-43ed-b364-15b0cb43b83a" providerId="ADAL" clId="{67CBB6F7-A7E4-4C27-92C9-2B5B3073CE74}" dt="2021-09-10T05:38:01.271" v="10107"/>
          <ac:spMkLst>
            <pc:docMk/>
            <pc:sldMk cId="1513506267" sldId="283"/>
            <ac:spMk id="7" creationId="{523E9559-8DD7-4F24-9A76-D4DAFD5ABDCE}"/>
          </ac:spMkLst>
        </pc:spChg>
        <pc:spChg chg="add mod">
          <ac:chgData name="FRANCISCO IGNACIO MANRÍQUEZ NOVOA (Alumno)" userId="132ae158-1741-43ed-b364-15b0cb43b83a" providerId="ADAL" clId="{67CBB6F7-A7E4-4C27-92C9-2B5B3073CE74}" dt="2021-09-10T05:40:37.192" v="10124" actId="14100"/>
          <ac:spMkLst>
            <pc:docMk/>
            <pc:sldMk cId="1513506267" sldId="283"/>
            <ac:spMk id="9" creationId="{AC841591-C956-482E-9B31-C2E0D82CDBE8}"/>
          </ac:spMkLst>
        </pc:spChg>
        <pc:spChg chg="add mod">
          <ac:chgData name="FRANCISCO IGNACIO MANRÍQUEZ NOVOA (Alumno)" userId="132ae158-1741-43ed-b364-15b0cb43b83a" providerId="ADAL" clId="{67CBB6F7-A7E4-4C27-92C9-2B5B3073CE74}" dt="2021-09-10T05:38:01.271" v="10107"/>
          <ac:spMkLst>
            <pc:docMk/>
            <pc:sldMk cId="1513506267" sldId="283"/>
            <ac:spMk id="10" creationId="{E10F9D89-5C37-4658-AEB1-8C1C7198CC3D}"/>
          </ac:spMkLst>
        </pc:spChg>
        <pc:spChg chg="add mod">
          <ac:chgData name="FRANCISCO IGNACIO MANRÍQUEZ NOVOA (Alumno)" userId="132ae158-1741-43ed-b364-15b0cb43b83a" providerId="ADAL" clId="{67CBB6F7-A7E4-4C27-92C9-2B5B3073CE74}" dt="2021-09-10T05:38:01.271" v="10107"/>
          <ac:spMkLst>
            <pc:docMk/>
            <pc:sldMk cId="1513506267" sldId="283"/>
            <ac:spMk id="11" creationId="{1A969E6F-0E7B-4585-921A-1A35E57F88D3}"/>
          </ac:spMkLst>
        </pc:spChg>
        <pc:spChg chg="add mod">
          <ac:chgData name="FRANCISCO IGNACIO MANRÍQUEZ NOVOA (Alumno)" userId="132ae158-1741-43ed-b364-15b0cb43b83a" providerId="ADAL" clId="{67CBB6F7-A7E4-4C27-92C9-2B5B3073CE74}" dt="2021-09-10T05:38:01.271" v="10107"/>
          <ac:spMkLst>
            <pc:docMk/>
            <pc:sldMk cId="1513506267" sldId="283"/>
            <ac:spMk id="12" creationId="{32561CC8-A6F0-4A28-85E2-6D5F6007ECAD}"/>
          </ac:spMkLst>
        </pc:spChg>
        <pc:spChg chg="add mod">
          <ac:chgData name="FRANCISCO IGNACIO MANRÍQUEZ NOVOA (Alumno)" userId="132ae158-1741-43ed-b364-15b0cb43b83a" providerId="ADAL" clId="{67CBB6F7-A7E4-4C27-92C9-2B5B3073CE74}" dt="2021-09-10T05:38:01.271" v="10107"/>
          <ac:spMkLst>
            <pc:docMk/>
            <pc:sldMk cId="1513506267" sldId="283"/>
            <ac:spMk id="13" creationId="{96889EA2-0C9F-4A53-A9C1-41B86FB69D89}"/>
          </ac:spMkLst>
        </pc:spChg>
        <pc:spChg chg="add mod">
          <ac:chgData name="FRANCISCO IGNACIO MANRÍQUEZ NOVOA (Alumno)" userId="132ae158-1741-43ed-b364-15b0cb43b83a" providerId="ADAL" clId="{67CBB6F7-A7E4-4C27-92C9-2B5B3073CE74}" dt="2021-09-10T05:38:01.271" v="10107"/>
          <ac:spMkLst>
            <pc:docMk/>
            <pc:sldMk cId="1513506267" sldId="283"/>
            <ac:spMk id="14" creationId="{B6FD02DB-00A0-4BDA-B797-E0D50F5E5E29}"/>
          </ac:spMkLst>
        </pc:spChg>
        <pc:spChg chg="add del mod">
          <ac:chgData name="FRANCISCO IGNACIO MANRÍQUEZ NOVOA (Alumno)" userId="132ae158-1741-43ed-b364-15b0cb43b83a" providerId="ADAL" clId="{67CBB6F7-A7E4-4C27-92C9-2B5B3073CE74}" dt="2021-09-12T00:35:30.542" v="10790" actId="478"/>
          <ac:spMkLst>
            <pc:docMk/>
            <pc:sldMk cId="1513506267" sldId="283"/>
            <ac:spMk id="15" creationId="{0ECAC4D7-8A8C-4BE2-9732-32D814B91AEA}"/>
          </ac:spMkLst>
        </pc:spChg>
        <pc:spChg chg="add mod">
          <ac:chgData name="FRANCISCO IGNACIO MANRÍQUEZ NOVOA (Alumno)" userId="132ae158-1741-43ed-b364-15b0cb43b83a" providerId="ADAL" clId="{67CBB6F7-A7E4-4C27-92C9-2B5B3073CE74}" dt="2021-09-12T22:20:50.428" v="13428" actId="1076"/>
          <ac:spMkLst>
            <pc:docMk/>
            <pc:sldMk cId="1513506267" sldId="283"/>
            <ac:spMk id="15" creationId="{48614F3F-32CD-479F-9A6F-ACCAD64194BD}"/>
          </ac:spMkLst>
        </pc:spChg>
        <pc:spChg chg="add mod">
          <ac:chgData name="FRANCISCO IGNACIO MANRÍQUEZ NOVOA (Alumno)" userId="132ae158-1741-43ed-b364-15b0cb43b83a" providerId="ADAL" clId="{67CBB6F7-A7E4-4C27-92C9-2B5B3073CE74}" dt="2021-09-12T00:35:30.845" v="10791"/>
          <ac:spMkLst>
            <pc:docMk/>
            <pc:sldMk cId="1513506267" sldId="283"/>
            <ac:spMk id="16" creationId="{D08A664D-BA37-407B-81D5-0665A2199C82}"/>
          </ac:spMkLst>
        </pc:spChg>
        <pc:grpChg chg="add mod">
          <ac:chgData name="FRANCISCO IGNACIO MANRÍQUEZ NOVOA (Alumno)" userId="132ae158-1741-43ed-b364-15b0cb43b83a" providerId="ADAL" clId="{67CBB6F7-A7E4-4C27-92C9-2B5B3073CE74}" dt="2021-09-10T05:38:01.271" v="10107"/>
          <ac:grpSpMkLst>
            <pc:docMk/>
            <pc:sldMk cId="1513506267" sldId="283"/>
            <ac:grpSpMk id="6" creationId="{3EB406F5-CE2E-4169-842A-620BDD137FB7}"/>
          </ac:grpSpMkLst>
        </pc:grpChg>
        <pc:cxnChg chg="mod">
          <ac:chgData name="FRANCISCO IGNACIO MANRÍQUEZ NOVOA (Alumno)" userId="132ae158-1741-43ed-b364-15b0cb43b83a" providerId="ADAL" clId="{67CBB6F7-A7E4-4C27-92C9-2B5B3073CE74}" dt="2021-09-10T05:38:01.271" v="10107"/>
          <ac:cxnSpMkLst>
            <pc:docMk/>
            <pc:sldMk cId="1513506267" sldId="283"/>
            <ac:cxnSpMk id="8" creationId="{1BB23CC6-46EB-42F2-A70D-2BB291E22F07}"/>
          </ac:cxnSpMkLst>
        </pc:cxnChg>
      </pc:sldChg>
      <pc:sldChg chg="add del">
        <pc:chgData name="FRANCISCO IGNACIO MANRÍQUEZ NOVOA (Alumno)" userId="132ae158-1741-43ed-b364-15b0cb43b83a" providerId="ADAL" clId="{67CBB6F7-A7E4-4C27-92C9-2B5B3073CE74}" dt="2021-09-12T03:58:44.066" v="12481" actId="47"/>
        <pc:sldMkLst>
          <pc:docMk/>
          <pc:sldMk cId="252027664" sldId="284"/>
        </pc:sldMkLst>
      </pc:sldChg>
      <pc:sldChg chg="addSp modSp add del mod ord">
        <pc:chgData name="FRANCISCO IGNACIO MANRÍQUEZ NOVOA (Alumno)" userId="132ae158-1741-43ed-b364-15b0cb43b83a" providerId="ADAL" clId="{67CBB6F7-A7E4-4C27-92C9-2B5B3073CE74}" dt="2021-09-12T03:58:29.894" v="12479" actId="2696"/>
        <pc:sldMkLst>
          <pc:docMk/>
          <pc:sldMk cId="3634308146" sldId="284"/>
        </pc:sldMkLst>
        <pc:spChg chg="add mod">
          <ac:chgData name="FRANCISCO IGNACIO MANRÍQUEZ NOVOA (Alumno)" userId="132ae158-1741-43ed-b364-15b0cb43b83a" providerId="ADAL" clId="{67CBB6F7-A7E4-4C27-92C9-2B5B3073CE74}" dt="2021-09-12T00:18:56.652" v="10474" actId="1076"/>
          <ac:spMkLst>
            <pc:docMk/>
            <pc:sldMk cId="3634308146" sldId="284"/>
            <ac:spMk id="3" creationId="{6C037D94-9650-4C8C-B58A-0D47ED0EC2FF}"/>
          </ac:spMkLst>
        </pc:spChg>
        <pc:spChg chg="add mod">
          <ac:chgData name="FRANCISCO IGNACIO MANRÍQUEZ NOVOA (Alumno)" userId="132ae158-1741-43ed-b364-15b0cb43b83a" providerId="ADAL" clId="{67CBB6F7-A7E4-4C27-92C9-2B5B3073CE74}" dt="2021-09-12T00:20:37.134" v="10490" actId="207"/>
          <ac:spMkLst>
            <pc:docMk/>
            <pc:sldMk cId="3634308146" sldId="284"/>
            <ac:spMk id="7" creationId="{2505B9DC-EB63-42A2-A7A4-CB00E27BEAD3}"/>
          </ac:spMkLst>
        </pc:spChg>
        <pc:cxnChg chg="add mod">
          <ac:chgData name="FRANCISCO IGNACIO MANRÍQUEZ NOVOA (Alumno)" userId="132ae158-1741-43ed-b364-15b0cb43b83a" providerId="ADAL" clId="{67CBB6F7-A7E4-4C27-92C9-2B5B3073CE74}" dt="2021-09-12T00:20:02.554" v="10482" actId="1582"/>
          <ac:cxnSpMkLst>
            <pc:docMk/>
            <pc:sldMk cId="3634308146" sldId="284"/>
            <ac:cxnSpMk id="5" creationId="{C1646F45-2328-405A-88E8-7421659C3714}"/>
          </ac:cxnSpMkLst>
        </pc:cxnChg>
      </pc:sldChg>
      <pc:sldChg chg="add setBg">
        <pc:chgData name="FRANCISCO IGNACIO MANRÍQUEZ NOVOA (Alumno)" userId="132ae158-1741-43ed-b364-15b0cb43b83a" providerId="ADAL" clId="{67CBB6F7-A7E4-4C27-92C9-2B5B3073CE74}" dt="2021-09-12T04:16:03.706" v="12722"/>
        <pc:sldMkLst>
          <pc:docMk/>
          <pc:sldMk cId="2417579853" sldId="285"/>
        </pc:sldMkLst>
      </pc:sldChg>
      <pc:sldChg chg="addSp delSp modSp add mod modAnim">
        <pc:chgData name="FRANCISCO IGNACIO MANRÍQUEZ NOVOA (Alumno)" userId="132ae158-1741-43ed-b364-15b0cb43b83a" providerId="ADAL" clId="{67CBB6F7-A7E4-4C27-92C9-2B5B3073CE74}" dt="2021-09-03T03:20:44.142" v="4547" actId="20577"/>
        <pc:sldMkLst>
          <pc:docMk/>
          <pc:sldMk cId="3207174212" sldId="286"/>
        </pc:sldMkLst>
        <pc:spChg chg="del">
          <ac:chgData name="FRANCISCO IGNACIO MANRÍQUEZ NOVOA (Alumno)" userId="132ae158-1741-43ed-b364-15b0cb43b83a" providerId="ADAL" clId="{67CBB6F7-A7E4-4C27-92C9-2B5B3073CE74}" dt="2021-09-02T06:06:48.329" v="3140" actId="478"/>
          <ac:spMkLst>
            <pc:docMk/>
            <pc:sldMk cId="3207174212" sldId="286"/>
            <ac:spMk id="7" creationId="{C0DF7F57-67EE-4FBE-AD58-AE6873F45F49}"/>
          </ac:spMkLst>
        </pc:spChg>
        <pc:spChg chg="add mod">
          <ac:chgData name="FRANCISCO IGNACIO MANRÍQUEZ NOVOA (Alumno)" userId="132ae158-1741-43ed-b364-15b0cb43b83a" providerId="ADAL" clId="{67CBB6F7-A7E4-4C27-92C9-2B5B3073CE74}" dt="2021-09-02T06:13:40.804" v="3276" actId="164"/>
          <ac:spMkLst>
            <pc:docMk/>
            <pc:sldMk cId="3207174212" sldId="286"/>
            <ac:spMk id="13" creationId="{8BDD42D9-BBEF-42B4-95A8-FB4CD06B30F6}"/>
          </ac:spMkLst>
        </pc:spChg>
        <pc:spChg chg="add del mod">
          <ac:chgData name="FRANCISCO IGNACIO MANRÍQUEZ NOVOA (Alumno)" userId="132ae158-1741-43ed-b364-15b0cb43b83a" providerId="ADAL" clId="{67CBB6F7-A7E4-4C27-92C9-2B5B3073CE74}" dt="2021-09-02T06:42:45.417" v="3830" actId="478"/>
          <ac:spMkLst>
            <pc:docMk/>
            <pc:sldMk cId="3207174212" sldId="286"/>
            <ac:spMk id="14" creationId="{917E2928-9F3B-418E-9638-A61FE1988968}"/>
          </ac:spMkLst>
        </pc:spChg>
        <pc:spChg chg="mod">
          <ac:chgData name="FRANCISCO IGNACIO MANRÍQUEZ NOVOA (Alumno)" userId="132ae158-1741-43ed-b364-15b0cb43b83a" providerId="ADAL" clId="{67CBB6F7-A7E4-4C27-92C9-2B5B3073CE74}" dt="2021-09-03T03:20:44.142" v="4547" actId="20577"/>
          <ac:spMkLst>
            <pc:docMk/>
            <pc:sldMk cId="3207174212" sldId="286"/>
            <ac:spMk id="16" creationId="{34BA82C1-4C45-4F8F-8639-24D9E317887B}"/>
          </ac:spMkLst>
        </pc:spChg>
        <pc:grpChg chg="add mod">
          <ac:chgData name="FRANCISCO IGNACIO MANRÍQUEZ NOVOA (Alumno)" userId="132ae158-1741-43ed-b364-15b0cb43b83a" providerId="ADAL" clId="{67CBB6F7-A7E4-4C27-92C9-2B5B3073CE74}" dt="2021-09-02T06:13:53.914" v="3278" actId="164"/>
          <ac:grpSpMkLst>
            <pc:docMk/>
            <pc:sldMk cId="3207174212" sldId="286"/>
            <ac:grpSpMk id="2" creationId="{F7A35C5D-3015-4621-8395-71772F942773}"/>
          </ac:grpSpMkLst>
        </pc:grpChg>
        <pc:grpChg chg="add del mod topLvl">
          <ac:chgData name="FRANCISCO IGNACIO MANRÍQUEZ NOVOA (Alumno)" userId="132ae158-1741-43ed-b364-15b0cb43b83a" providerId="ADAL" clId="{67CBB6F7-A7E4-4C27-92C9-2B5B3073CE74}" dt="2021-09-02T06:42:45.417" v="3830" actId="478"/>
          <ac:grpSpMkLst>
            <pc:docMk/>
            <pc:sldMk cId="3207174212" sldId="286"/>
            <ac:grpSpMk id="3" creationId="{90CD07CC-F047-44BB-9D0A-708C69AB3158}"/>
          </ac:grpSpMkLst>
        </pc:grpChg>
        <pc:grpChg chg="add del mod">
          <ac:chgData name="FRANCISCO IGNACIO MANRÍQUEZ NOVOA (Alumno)" userId="132ae158-1741-43ed-b364-15b0cb43b83a" providerId="ADAL" clId="{67CBB6F7-A7E4-4C27-92C9-2B5B3073CE74}" dt="2021-09-02T06:27:20.536" v="3691" actId="478"/>
          <ac:grpSpMkLst>
            <pc:docMk/>
            <pc:sldMk cId="3207174212" sldId="286"/>
            <ac:grpSpMk id="4" creationId="{D384B189-D5A2-466F-A53C-E1653B4D8014}"/>
          </ac:grpSpMkLst>
        </pc:grpChg>
        <pc:grpChg chg="add mod">
          <ac:chgData name="FRANCISCO IGNACIO MANRÍQUEZ NOVOA (Alumno)" userId="132ae158-1741-43ed-b364-15b0cb43b83a" providerId="ADAL" clId="{67CBB6F7-A7E4-4C27-92C9-2B5B3073CE74}" dt="2021-09-02T06:27:31.972" v="3694" actId="164"/>
          <ac:grpSpMkLst>
            <pc:docMk/>
            <pc:sldMk cId="3207174212" sldId="286"/>
            <ac:grpSpMk id="5" creationId="{FE4EC622-2B84-4808-B413-2FF3C781D1CA}"/>
          </ac:grpSpMkLst>
        </pc:grpChg>
        <pc:grpChg chg="del">
          <ac:chgData name="FRANCISCO IGNACIO MANRÍQUEZ NOVOA (Alumno)" userId="132ae158-1741-43ed-b364-15b0cb43b83a" providerId="ADAL" clId="{67CBB6F7-A7E4-4C27-92C9-2B5B3073CE74}" dt="2021-09-02T06:24:48.958" v="3664" actId="478"/>
          <ac:grpSpMkLst>
            <pc:docMk/>
            <pc:sldMk cId="3207174212" sldId="286"/>
            <ac:grpSpMk id="9" creationId="{65591E6E-D0C8-420C-8E14-2BC2FB00DC00}"/>
          </ac:grpSpMkLst>
        </pc:grpChg>
        <pc:grpChg chg="del mod">
          <ac:chgData name="FRANCISCO IGNACIO MANRÍQUEZ NOVOA (Alumno)" userId="132ae158-1741-43ed-b364-15b0cb43b83a" providerId="ADAL" clId="{67CBB6F7-A7E4-4C27-92C9-2B5B3073CE74}" dt="2021-09-02T06:27:23.910" v="3692" actId="478"/>
          <ac:grpSpMkLst>
            <pc:docMk/>
            <pc:sldMk cId="3207174212" sldId="286"/>
            <ac:grpSpMk id="12" creationId="{4D7EFA19-0412-428A-9D8E-0A7DF4A51CDA}"/>
          </ac:grpSpMkLst>
        </pc:grpChg>
        <pc:cxnChg chg="del">
          <ac:chgData name="FRANCISCO IGNACIO MANRÍQUEZ NOVOA (Alumno)" userId="132ae158-1741-43ed-b364-15b0cb43b83a" providerId="ADAL" clId="{67CBB6F7-A7E4-4C27-92C9-2B5B3073CE74}" dt="2021-09-02T06:27:23.910" v="3692" actId="478"/>
          <ac:cxnSpMkLst>
            <pc:docMk/>
            <pc:sldMk cId="3207174212" sldId="286"/>
            <ac:cxnSpMk id="10" creationId="{C4960390-F884-4282-B661-ECCA01B4599D}"/>
          </ac:cxnSpMkLst>
        </pc:cxnChg>
        <pc:cxnChg chg="del">
          <ac:chgData name="FRANCISCO IGNACIO MANRÍQUEZ NOVOA (Alumno)" userId="132ae158-1741-43ed-b364-15b0cb43b83a" providerId="ADAL" clId="{67CBB6F7-A7E4-4C27-92C9-2B5B3073CE74}" dt="2021-09-02T06:24:48.958" v="3664" actId="478"/>
          <ac:cxnSpMkLst>
            <pc:docMk/>
            <pc:sldMk cId="3207174212" sldId="286"/>
            <ac:cxnSpMk id="11" creationId="{37071A8E-A42E-42B8-A780-E06775DC8B42}"/>
          </ac:cxnSpMkLst>
        </pc:cxnChg>
        <pc:cxnChg chg="add del mod">
          <ac:chgData name="FRANCISCO IGNACIO MANRÍQUEZ NOVOA (Alumno)" userId="132ae158-1741-43ed-b364-15b0cb43b83a" providerId="ADAL" clId="{67CBB6F7-A7E4-4C27-92C9-2B5B3073CE74}" dt="2021-09-02T06:24:43.144" v="3661"/>
          <ac:cxnSpMkLst>
            <pc:docMk/>
            <pc:sldMk cId="3207174212" sldId="286"/>
            <ac:cxnSpMk id="15" creationId="{5BAFA1DF-42A2-41D8-981D-EF6BA51C2FF9}"/>
          </ac:cxnSpMkLst>
        </pc:cxnChg>
        <pc:cxnChg chg="add del mod">
          <ac:chgData name="FRANCISCO IGNACIO MANRÍQUEZ NOVOA (Alumno)" userId="132ae158-1741-43ed-b364-15b0cb43b83a" providerId="ADAL" clId="{67CBB6F7-A7E4-4C27-92C9-2B5B3073CE74}" dt="2021-09-02T06:24:43.144" v="3661"/>
          <ac:cxnSpMkLst>
            <pc:docMk/>
            <pc:sldMk cId="3207174212" sldId="286"/>
            <ac:cxnSpMk id="17" creationId="{3321B9DA-0B84-4703-894C-6D8152F72D21}"/>
          </ac:cxnSpMkLst>
        </pc:cxnChg>
        <pc:cxnChg chg="add del mod topLvl">
          <ac:chgData name="FRANCISCO IGNACIO MANRÍQUEZ NOVOA (Alumno)" userId="132ae158-1741-43ed-b364-15b0cb43b83a" providerId="ADAL" clId="{67CBB6F7-A7E4-4C27-92C9-2B5B3073CE74}" dt="2021-09-02T06:27:20.536" v="3691" actId="478"/>
          <ac:cxnSpMkLst>
            <pc:docMk/>
            <pc:sldMk cId="3207174212" sldId="286"/>
            <ac:cxnSpMk id="18" creationId="{67867C05-975B-4331-80D6-B5A7F776B4AF}"/>
          </ac:cxnSpMkLst>
        </pc:cxnChg>
        <pc:cxnChg chg="add del mod">
          <ac:chgData name="FRANCISCO IGNACIO MANRÍQUEZ NOVOA (Alumno)" userId="132ae158-1741-43ed-b364-15b0cb43b83a" providerId="ADAL" clId="{67CBB6F7-A7E4-4C27-92C9-2B5B3073CE74}" dt="2021-09-02T06:27:18.659" v="3690" actId="478"/>
          <ac:cxnSpMkLst>
            <pc:docMk/>
            <pc:sldMk cId="3207174212" sldId="286"/>
            <ac:cxnSpMk id="19" creationId="{F4E4E0AF-262F-4829-BC0A-A0BD57B12E00}"/>
          </ac:cxnSpMkLst>
        </pc:cxnChg>
        <pc:cxnChg chg="add mod">
          <ac:chgData name="FRANCISCO IGNACIO MANRÍQUEZ NOVOA (Alumno)" userId="132ae158-1741-43ed-b364-15b0cb43b83a" providerId="ADAL" clId="{67CBB6F7-A7E4-4C27-92C9-2B5B3073CE74}" dt="2021-09-02T06:27:31.972" v="3694" actId="164"/>
          <ac:cxnSpMkLst>
            <pc:docMk/>
            <pc:sldMk cId="3207174212" sldId="286"/>
            <ac:cxnSpMk id="20" creationId="{D872F30A-20C6-4AB8-98E1-FB08A1E4C6C9}"/>
          </ac:cxnSpMkLst>
        </pc:cxnChg>
        <pc:cxnChg chg="add mod">
          <ac:chgData name="FRANCISCO IGNACIO MANRÍQUEZ NOVOA (Alumno)" userId="132ae158-1741-43ed-b364-15b0cb43b83a" providerId="ADAL" clId="{67CBB6F7-A7E4-4C27-92C9-2B5B3073CE74}" dt="2021-09-02T06:27:31.972" v="3694" actId="164"/>
          <ac:cxnSpMkLst>
            <pc:docMk/>
            <pc:sldMk cId="3207174212" sldId="286"/>
            <ac:cxnSpMk id="21" creationId="{D2532219-06C7-4A0C-A8CB-29467B4B8BCA}"/>
          </ac:cxnSpMkLst>
        </pc:cxnChg>
      </pc:sldChg>
      <pc:sldChg chg="addSp delSp modSp add mod modAnim">
        <pc:chgData name="FRANCISCO IGNACIO MANRÍQUEZ NOVOA (Alumno)" userId="132ae158-1741-43ed-b364-15b0cb43b83a" providerId="ADAL" clId="{67CBB6F7-A7E4-4C27-92C9-2B5B3073CE74}" dt="2021-09-03T03:20:51.732" v="4548"/>
        <pc:sldMkLst>
          <pc:docMk/>
          <pc:sldMk cId="2384960440" sldId="287"/>
        </pc:sldMkLst>
        <pc:spChg chg="mod topLvl">
          <ac:chgData name="FRANCISCO IGNACIO MANRÍQUEZ NOVOA (Alumno)" userId="132ae158-1741-43ed-b364-15b0cb43b83a" providerId="ADAL" clId="{67CBB6F7-A7E4-4C27-92C9-2B5B3073CE74}" dt="2021-09-02T06:27:57.378" v="3699" actId="164"/>
          <ac:spMkLst>
            <pc:docMk/>
            <pc:sldMk cId="2384960440" sldId="287"/>
            <ac:spMk id="8" creationId="{78946784-FC4C-4393-A9B5-9976F5AD6565}"/>
          </ac:spMkLst>
        </pc:spChg>
        <pc:spChg chg="mod topLvl">
          <ac:chgData name="FRANCISCO IGNACIO MANRÍQUEZ NOVOA (Alumno)" userId="132ae158-1741-43ed-b364-15b0cb43b83a" providerId="ADAL" clId="{67CBB6F7-A7E4-4C27-92C9-2B5B3073CE74}" dt="2021-09-02T06:15:08.477" v="3284" actId="165"/>
          <ac:spMkLst>
            <pc:docMk/>
            <pc:sldMk cId="2384960440" sldId="287"/>
            <ac:spMk id="13" creationId="{8BDD42D9-BBEF-42B4-95A8-FB4CD06B30F6}"/>
          </ac:spMkLst>
        </pc:spChg>
        <pc:spChg chg="mod">
          <ac:chgData name="FRANCISCO IGNACIO MANRÍQUEZ NOVOA (Alumno)" userId="132ae158-1741-43ed-b364-15b0cb43b83a" providerId="ADAL" clId="{67CBB6F7-A7E4-4C27-92C9-2B5B3073CE74}" dt="2021-09-03T03:20:51.732" v="4548"/>
          <ac:spMkLst>
            <pc:docMk/>
            <pc:sldMk cId="2384960440" sldId="287"/>
            <ac:spMk id="16" creationId="{34BA82C1-4C45-4F8F-8639-24D9E317887B}"/>
          </ac:spMkLst>
        </pc:spChg>
        <pc:grpChg chg="add del mod">
          <ac:chgData name="FRANCISCO IGNACIO MANRÍQUEZ NOVOA (Alumno)" userId="132ae158-1741-43ed-b364-15b0cb43b83a" providerId="ADAL" clId="{67CBB6F7-A7E4-4C27-92C9-2B5B3073CE74}" dt="2021-09-02T06:15:08.477" v="3284" actId="165"/>
          <ac:grpSpMkLst>
            <pc:docMk/>
            <pc:sldMk cId="2384960440" sldId="287"/>
            <ac:grpSpMk id="2" creationId="{95AEBC73-9098-4ADA-A9EB-B6B931FC2608}"/>
          </ac:grpSpMkLst>
        </pc:grpChg>
        <pc:grpChg chg="add del mod">
          <ac:chgData name="FRANCISCO IGNACIO MANRÍQUEZ NOVOA (Alumno)" userId="132ae158-1741-43ed-b364-15b0cb43b83a" providerId="ADAL" clId="{67CBB6F7-A7E4-4C27-92C9-2B5B3073CE74}" dt="2021-09-02T06:27:48.050" v="3696" actId="478"/>
          <ac:grpSpMkLst>
            <pc:docMk/>
            <pc:sldMk cId="2384960440" sldId="287"/>
            <ac:grpSpMk id="3" creationId="{0B187B92-9979-4D84-83EA-41C6D5C33F0E}"/>
          </ac:grpSpMkLst>
        </pc:grpChg>
        <pc:grpChg chg="add mod">
          <ac:chgData name="FRANCISCO IGNACIO MANRÍQUEZ NOVOA (Alumno)" userId="132ae158-1741-43ed-b364-15b0cb43b83a" providerId="ADAL" clId="{67CBB6F7-A7E4-4C27-92C9-2B5B3073CE74}" dt="2021-09-02T06:27:57.378" v="3699" actId="164"/>
          <ac:grpSpMkLst>
            <pc:docMk/>
            <pc:sldMk cId="2384960440" sldId="287"/>
            <ac:grpSpMk id="4" creationId="{68D1AD11-F60A-46F4-B43A-A6D445C7E238}"/>
          </ac:grpSpMkLst>
        </pc:grpChg>
        <pc:grpChg chg="del mod">
          <ac:chgData name="FRANCISCO IGNACIO MANRÍQUEZ NOVOA (Alumno)" userId="132ae158-1741-43ed-b364-15b0cb43b83a" providerId="ADAL" clId="{67CBB6F7-A7E4-4C27-92C9-2B5B3073CE74}" dt="2021-09-02T06:24:34.925" v="3659" actId="478"/>
          <ac:grpSpMkLst>
            <pc:docMk/>
            <pc:sldMk cId="2384960440" sldId="287"/>
            <ac:grpSpMk id="9" creationId="{65591E6E-D0C8-420C-8E14-2BC2FB00DC00}"/>
          </ac:grpSpMkLst>
        </pc:grpChg>
        <pc:grpChg chg="del mod topLvl">
          <ac:chgData name="FRANCISCO IGNACIO MANRÍQUEZ NOVOA (Alumno)" userId="132ae158-1741-43ed-b364-15b0cb43b83a" providerId="ADAL" clId="{67CBB6F7-A7E4-4C27-92C9-2B5B3073CE74}" dt="2021-09-02T06:27:50.206" v="3697" actId="478"/>
          <ac:grpSpMkLst>
            <pc:docMk/>
            <pc:sldMk cId="2384960440" sldId="287"/>
            <ac:grpSpMk id="12" creationId="{4D7EFA19-0412-428A-9D8E-0A7DF4A51CDA}"/>
          </ac:grpSpMkLst>
        </pc:grpChg>
        <pc:cxnChg chg="del mod topLvl">
          <ac:chgData name="FRANCISCO IGNACIO MANRÍQUEZ NOVOA (Alumno)" userId="132ae158-1741-43ed-b364-15b0cb43b83a" providerId="ADAL" clId="{67CBB6F7-A7E4-4C27-92C9-2B5B3073CE74}" dt="2021-09-02T06:27:50.206" v="3697" actId="478"/>
          <ac:cxnSpMkLst>
            <pc:docMk/>
            <pc:sldMk cId="2384960440" sldId="287"/>
            <ac:cxnSpMk id="10" creationId="{C4960390-F884-4282-B661-ECCA01B4599D}"/>
          </ac:cxnSpMkLst>
        </pc:cxnChg>
        <pc:cxnChg chg="del mod">
          <ac:chgData name="FRANCISCO IGNACIO MANRÍQUEZ NOVOA (Alumno)" userId="132ae158-1741-43ed-b364-15b0cb43b83a" providerId="ADAL" clId="{67CBB6F7-A7E4-4C27-92C9-2B5B3073CE74}" dt="2021-09-02T06:24:34.925" v="3659" actId="478"/>
          <ac:cxnSpMkLst>
            <pc:docMk/>
            <pc:sldMk cId="2384960440" sldId="287"/>
            <ac:cxnSpMk id="11" creationId="{37071A8E-A42E-42B8-A780-E06775DC8B42}"/>
          </ac:cxnSpMkLst>
        </pc:cxnChg>
        <pc:cxnChg chg="add del mod">
          <ac:chgData name="FRANCISCO IGNACIO MANRÍQUEZ NOVOA (Alumno)" userId="132ae158-1741-43ed-b364-15b0cb43b83a" providerId="ADAL" clId="{67CBB6F7-A7E4-4C27-92C9-2B5B3073CE74}" dt="2021-09-02T06:27:45.896" v="3695" actId="478"/>
          <ac:cxnSpMkLst>
            <pc:docMk/>
            <pc:sldMk cId="2384960440" sldId="287"/>
            <ac:cxnSpMk id="14" creationId="{12ACDB30-0651-4A1E-A650-79B85D82E3ED}"/>
          </ac:cxnSpMkLst>
        </pc:cxnChg>
        <pc:cxnChg chg="add del mod topLvl">
          <ac:chgData name="FRANCISCO IGNACIO MANRÍQUEZ NOVOA (Alumno)" userId="132ae158-1741-43ed-b364-15b0cb43b83a" providerId="ADAL" clId="{67CBB6F7-A7E4-4C27-92C9-2B5B3073CE74}" dt="2021-09-02T06:27:48.050" v="3696" actId="478"/>
          <ac:cxnSpMkLst>
            <pc:docMk/>
            <pc:sldMk cId="2384960440" sldId="287"/>
            <ac:cxnSpMk id="15" creationId="{804BA1B6-B692-41A9-8A66-D954A9F5992E}"/>
          </ac:cxnSpMkLst>
        </pc:cxnChg>
        <pc:cxnChg chg="add mod">
          <ac:chgData name="FRANCISCO IGNACIO MANRÍQUEZ NOVOA (Alumno)" userId="132ae158-1741-43ed-b364-15b0cb43b83a" providerId="ADAL" clId="{67CBB6F7-A7E4-4C27-92C9-2B5B3073CE74}" dt="2021-09-02T06:27:57.378" v="3699" actId="164"/>
          <ac:cxnSpMkLst>
            <pc:docMk/>
            <pc:sldMk cId="2384960440" sldId="287"/>
            <ac:cxnSpMk id="17" creationId="{1E5E7B37-D568-41A2-B4DD-7EF359CFA0B0}"/>
          </ac:cxnSpMkLst>
        </pc:cxnChg>
        <pc:cxnChg chg="add mod">
          <ac:chgData name="FRANCISCO IGNACIO MANRÍQUEZ NOVOA (Alumno)" userId="132ae158-1741-43ed-b364-15b0cb43b83a" providerId="ADAL" clId="{67CBB6F7-A7E4-4C27-92C9-2B5B3073CE74}" dt="2021-09-02T06:27:57.378" v="3699" actId="164"/>
          <ac:cxnSpMkLst>
            <pc:docMk/>
            <pc:sldMk cId="2384960440" sldId="287"/>
            <ac:cxnSpMk id="18" creationId="{AF67D28C-1C70-4D96-BD12-82E7C622E26A}"/>
          </ac:cxnSpMkLst>
        </pc:cxnChg>
      </pc:sldChg>
      <pc:sldChg chg="add del">
        <pc:chgData name="FRANCISCO IGNACIO MANRÍQUEZ NOVOA (Alumno)" userId="132ae158-1741-43ed-b364-15b0cb43b83a" providerId="ADAL" clId="{67CBB6F7-A7E4-4C27-92C9-2B5B3073CE74}" dt="2021-09-02T06:06:24.720" v="3136"/>
        <pc:sldMkLst>
          <pc:docMk/>
          <pc:sldMk cId="3953483703" sldId="287"/>
        </pc:sldMkLst>
      </pc:sldChg>
      <pc:sldChg chg="addSp delSp modSp add mod modAnim">
        <pc:chgData name="FRANCISCO IGNACIO MANRÍQUEZ NOVOA (Alumno)" userId="132ae158-1741-43ed-b364-15b0cb43b83a" providerId="ADAL" clId="{67CBB6F7-A7E4-4C27-92C9-2B5B3073CE74}" dt="2021-09-09T17:37:24.888" v="7388" actId="207"/>
        <pc:sldMkLst>
          <pc:docMk/>
          <pc:sldMk cId="77134179" sldId="288"/>
        </pc:sldMkLst>
        <pc:spChg chg="mod">
          <ac:chgData name="FRANCISCO IGNACIO MANRÍQUEZ NOVOA (Alumno)" userId="132ae158-1741-43ed-b364-15b0cb43b83a" providerId="ADAL" clId="{67CBB6F7-A7E4-4C27-92C9-2B5B3073CE74}" dt="2021-09-02T06:20:06.878" v="3481" actId="165"/>
          <ac:spMkLst>
            <pc:docMk/>
            <pc:sldMk cId="77134179" sldId="288"/>
            <ac:spMk id="4" creationId="{AF0CA974-8B12-4815-9D6E-9B7EA17BC385}"/>
          </ac:spMkLst>
        </pc:spChg>
        <pc:spChg chg="mod">
          <ac:chgData name="FRANCISCO IGNACIO MANRÍQUEZ NOVOA (Alumno)" userId="132ae158-1741-43ed-b364-15b0cb43b83a" providerId="ADAL" clId="{67CBB6F7-A7E4-4C27-92C9-2B5B3073CE74}" dt="2021-09-09T17:19:16.153" v="7362" actId="207"/>
          <ac:spMkLst>
            <pc:docMk/>
            <pc:sldMk cId="77134179" sldId="288"/>
            <ac:spMk id="9" creationId="{1248EB37-C19D-4BAC-90C6-1F249F935EC8}"/>
          </ac:spMkLst>
        </pc:spChg>
        <pc:spChg chg="mod">
          <ac:chgData name="FRANCISCO IGNACIO MANRÍQUEZ NOVOA (Alumno)" userId="132ae158-1741-43ed-b364-15b0cb43b83a" providerId="ADAL" clId="{67CBB6F7-A7E4-4C27-92C9-2B5B3073CE74}" dt="2021-09-03T03:21:08.062" v="4550"/>
          <ac:spMkLst>
            <pc:docMk/>
            <pc:sldMk cId="77134179" sldId="288"/>
            <ac:spMk id="11" creationId="{FDF20346-9E15-4651-991D-563015B2BB7A}"/>
          </ac:spMkLst>
        </pc:spChg>
        <pc:spChg chg="add del">
          <ac:chgData name="FRANCISCO IGNACIO MANRÍQUEZ NOVOA (Alumno)" userId="132ae158-1741-43ed-b364-15b0cb43b83a" providerId="ADAL" clId="{67CBB6F7-A7E4-4C27-92C9-2B5B3073CE74}" dt="2021-09-02T06:17:26.941" v="3388" actId="22"/>
          <ac:spMkLst>
            <pc:docMk/>
            <pc:sldMk cId="77134179" sldId="288"/>
            <ac:spMk id="12" creationId="{98FE6024-A381-41A5-AFF8-FFA597266FC5}"/>
          </ac:spMkLst>
        </pc:spChg>
        <pc:spChg chg="add mod topLvl">
          <ac:chgData name="FRANCISCO IGNACIO MANRÍQUEZ NOVOA (Alumno)" userId="132ae158-1741-43ed-b364-15b0cb43b83a" providerId="ADAL" clId="{67CBB6F7-A7E4-4C27-92C9-2B5B3073CE74}" dt="2021-09-09T17:37:24.888" v="7388" actId="207"/>
          <ac:spMkLst>
            <pc:docMk/>
            <pc:sldMk cId="77134179" sldId="288"/>
            <ac:spMk id="13" creationId="{A6B0C121-5310-4AE8-91D7-A2D671FD9385}"/>
          </ac:spMkLst>
        </pc:spChg>
        <pc:grpChg chg="del mod">
          <ac:chgData name="FRANCISCO IGNACIO MANRÍQUEZ NOVOA (Alumno)" userId="132ae158-1741-43ed-b364-15b0cb43b83a" providerId="ADAL" clId="{67CBB6F7-A7E4-4C27-92C9-2B5B3073CE74}" dt="2021-09-02T06:29:00.847" v="3712" actId="478"/>
          <ac:grpSpMkLst>
            <pc:docMk/>
            <pc:sldMk cId="77134179" sldId="288"/>
            <ac:grpSpMk id="3" creationId="{D1EB8B92-F192-4F05-8C7A-85278060DA56}"/>
          </ac:grpSpMkLst>
        </pc:grpChg>
        <pc:grpChg chg="add del mod">
          <ac:chgData name="FRANCISCO IGNACIO MANRÍQUEZ NOVOA (Alumno)" userId="132ae158-1741-43ed-b364-15b0cb43b83a" providerId="ADAL" clId="{67CBB6F7-A7E4-4C27-92C9-2B5B3073CE74}" dt="2021-09-02T06:20:06.878" v="3481" actId="165"/>
          <ac:grpSpMkLst>
            <pc:docMk/>
            <pc:sldMk cId="77134179" sldId="288"/>
            <ac:grpSpMk id="5" creationId="{51F0ADCF-B81E-4954-B283-BAB994E0076D}"/>
          </ac:grpSpMkLst>
        </pc:grpChg>
        <pc:grpChg chg="del mod">
          <ac:chgData name="FRANCISCO IGNACIO MANRÍQUEZ NOVOA (Alumno)" userId="132ae158-1741-43ed-b364-15b0cb43b83a" providerId="ADAL" clId="{67CBB6F7-A7E4-4C27-92C9-2B5B3073CE74}" dt="2021-09-02T06:24:17.082" v="3653" actId="478"/>
          <ac:grpSpMkLst>
            <pc:docMk/>
            <pc:sldMk cId="77134179" sldId="288"/>
            <ac:grpSpMk id="6" creationId="{4F7BFB7A-FE39-4C14-B83F-3E5FC61794A8}"/>
          </ac:grpSpMkLst>
        </pc:grpChg>
        <pc:grpChg chg="mod topLvl">
          <ac:chgData name="FRANCISCO IGNACIO MANRÍQUEZ NOVOA (Alumno)" userId="132ae158-1741-43ed-b364-15b0cb43b83a" providerId="ADAL" clId="{67CBB6F7-A7E4-4C27-92C9-2B5B3073CE74}" dt="2021-09-02T06:29:16.613" v="3714" actId="164"/>
          <ac:grpSpMkLst>
            <pc:docMk/>
            <pc:sldMk cId="77134179" sldId="288"/>
            <ac:grpSpMk id="10" creationId="{D00449E3-BA20-4A60-A4FC-C73B98028DB1}"/>
          </ac:grpSpMkLst>
        </pc:grpChg>
        <pc:grpChg chg="add del mod">
          <ac:chgData name="FRANCISCO IGNACIO MANRÍQUEZ NOVOA (Alumno)" userId="132ae158-1741-43ed-b364-15b0cb43b83a" providerId="ADAL" clId="{67CBB6F7-A7E4-4C27-92C9-2B5B3073CE74}" dt="2021-09-02T06:28:57.551" v="3711" actId="478"/>
          <ac:grpSpMkLst>
            <pc:docMk/>
            <pc:sldMk cId="77134179" sldId="288"/>
            <ac:grpSpMk id="16" creationId="{19CD9F24-DB6B-4AE1-B8BC-5213B5A8BBFE}"/>
          </ac:grpSpMkLst>
        </pc:grpChg>
        <pc:grpChg chg="add mod">
          <ac:chgData name="FRANCISCO IGNACIO MANRÍQUEZ NOVOA (Alumno)" userId="132ae158-1741-43ed-b364-15b0cb43b83a" providerId="ADAL" clId="{67CBB6F7-A7E4-4C27-92C9-2B5B3073CE74}" dt="2021-09-02T06:29:16.613" v="3714" actId="164"/>
          <ac:grpSpMkLst>
            <pc:docMk/>
            <pc:sldMk cId="77134179" sldId="288"/>
            <ac:grpSpMk id="19" creationId="{0A2B6154-C1CF-46C7-9E2B-A0B5FC7D62AA}"/>
          </ac:grpSpMkLst>
        </pc:grpChg>
        <pc:cxnChg chg="del mod">
          <ac:chgData name="FRANCISCO IGNACIO MANRÍQUEZ NOVOA (Alumno)" userId="132ae158-1741-43ed-b364-15b0cb43b83a" providerId="ADAL" clId="{67CBB6F7-A7E4-4C27-92C9-2B5B3073CE74}" dt="2021-09-02T06:29:00.847" v="3712" actId="478"/>
          <ac:cxnSpMkLst>
            <pc:docMk/>
            <pc:sldMk cId="77134179" sldId="288"/>
            <ac:cxnSpMk id="7" creationId="{E0C4DA1B-D393-4EAB-9C5A-4425DC93BE57}"/>
          </ac:cxnSpMkLst>
        </pc:cxnChg>
        <pc:cxnChg chg="del mod">
          <ac:chgData name="FRANCISCO IGNACIO MANRÍQUEZ NOVOA (Alumno)" userId="132ae158-1741-43ed-b364-15b0cb43b83a" providerId="ADAL" clId="{67CBB6F7-A7E4-4C27-92C9-2B5B3073CE74}" dt="2021-09-02T06:24:17.082" v="3653" actId="478"/>
          <ac:cxnSpMkLst>
            <pc:docMk/>
            <pc:sldMk cId="77134179" sldId="288"/>
            <ac:cxnSpMk id="8" creationId="{EF388583-8E7A-4FB4-8502-413F1167B266}"/>
          </ac:cxnSpMkLst>
        </pc:cxnChg>
        <pc:cxnChg chg="add del mod topLvl">
          <ac:chgData name="FRANCISCO IGNACIO MANRÍQUEZ NOVOA (Alumno)" userId="132ae158-1741-43ed-b364-15b0cb43b83a" providerId="ADAL" clId="{67CBB6F7-A7E4-4C27-92C9-2B5B3073CE74}" dt="2021-09-02T06:28:57.551" v="3711" actId="478"/>
          <ac:cxnSpMkLst>
            <pc:docMk/>
            <pc:sldMk cId="77134179" sldId="288"/>
            <ac:cxnSpMk id="14" creationId="{31B19586-E642-4FB8-AA66-6DE4C183E1E8}"/>
          </ac:cxnSpMkLst>
        </pc:cxnChg>
        <pc:cxnChg chg="add del mod">
          <ac:chgData name="FRANCISCO IGNACIO MANRÍQUEZ NOVOA (Alumno)" userId="132ae158-1741-43ed-b364-15b0cb43b83a" providerId="ADAL" clId="{67CBB6F7-A7E4-4C27-92C9-2B5B3073CE74}" dt="2021-09-02T06:28:53.628" v="3710" actId="478"/>
          <ac:cxnSpMkLst>
            <pc:docMk/>
            <pc:sldMk cId="77134179" sldId="288"/>
            <ac:cxnSpMk id="15" creationId="{FD1820F8-520F-47AC-B245-F37DBE65B5BA}"/>
          </ac:cxnSpMkLst>
        </pc:cxnChg>
        <pc:cxnChg chg="add mod">
          <ac:chgData name="FRANCISCO IGNACIO MANRÍQUEZ NOVOA (Alumno)" userId="132ae158-1741-43ed-b364-15b0cb43b83a" providerId="ADAL" clId="{67CBB6F7-A7E4-4C27-92C9-2B5B3073CE74}" dt="2021-09-02T06:29:16.613" v="3714" actId="164"/>
          <ac:cxnSpMkLst>
            <pc:docMk/>
            <pc:sldMk cId="77134179" sldId="288"/>
            <ac:cxnSpMk id="17" creationId="{6470B6EF-7DDB-4935-A239-FAFA608237D3}"/>
          </ac:cxnSpMkLst>
        </pc:cxnChg>
        <pc:cxnChg chg="add mod">
          <ac:chgData name="FRANCISCO IGNACIO MANRÍQUEZ NOVOA (Alumno)" userId="132ae158-1741-43ed-b364-15b0cb43b83a" providerId="ADAL" clId="{67CBB6F7-A7E4-4C27-92C9-2B5B3073CE74}" dt="2021-09-02T06:29:16.613" v="3714" actId="164"/>
          <ac:cxnSpMkLst>
            <pc:docMk/>
            <pc:sldMk cId="77134179" sldId="288"/>
            <ac:cxnSpMk id="18" creationId="{34F80E50-9B49-460C-9003-59DBDF20F015}"/>
          </ac:cxnSpMkLst>
        </pc:cxnChg>
      </pc:sldChg>
      <pc:sldChg chg="addSp delSp modSp add mod">
        <pc:chgData name="FRANCISCO IGNACIO MANRÍQUEZ NOVOA (Alumno)" userId="132ae158-1741-43ed-b364-15b0cb43b83a" providerId="ADAL" clId="{67CBB6F7-A7E4-4C27-92C9-2B5B3073CE74}" dt="2021-09-09T17:37:30.700" v="7391" actId="207"/>
        <pc:sldMkLst>
          <pc:docMk/>
          <pc:sldMk cId="1930514566" sldId="289"/>
        </pc:sldMkLst>
        <pc:spChg chg="mod">
          <ac:chgData name="FRANCISCO IGNACIO MANRÍQUEZ NOVOA (Alumno)" userId="132ae158-1741-43ed-b364-15b0cb43b83a" providerId="ADAL" clId="{67CBB6F7-A7E4-4C27-92C9-2B5B3073CE74}" dt="2021-09-02T06:18:24.832" v="3402" actId="20577"/>
          <ac:spMkLst>
            <pc:docMk/>
            <pc:sldMk cId="1930514566" sldId="289"/>
            <ac:spMk id="4" creationId="{AF0CA974-8B12-4815-9D6E-9B7EA17BC385}"/>
          </ac:spMkLst>
        </pc:spChg>
        <pc:spChg chg="mod">
          <ac:chgData name="FRANCISCO IGNACIO MANRÍQUEZ NOVOA (Alumno)" userId="132ae158-1741-43ed-b364-15b0cb43b83a" providerId="ADAL" clId="{67CBB6F7-A7E4-4C27-92C9-2B5B3073CE74}" dt="2021-09-09T17:37:30.700" v="7391" actId="207"/>
          <ac:spMkLst>
            <pc:docMk/>
            <pc:sldMk cId="1930514566" sldId="289"/>
            <ac:spMk id="9" creationId="{1248EB37-C19D-4BAC-90C6-1F249F935EC8}"/>
          </ac:spMkLst>
        </pc:spChg>
        <pc:spChg chg="mod">
          <ac:chgData name="FRANCISCO IGNACIO MANRÍQUEZ NOVOA (Alumno)" userId="132ae158-1741-43ed-b364-15b0cb43b83a" providerId="ADAL" clId="{67CBB6F7-A7E4-4C27-92C9-2B5B3073CE74}" dt="2021-09-03T03:21:18.725" v="4551"/>
          <ac:spMkLst>
            <pc:docMk/>
            <pc:sldMk cId="1930514566" sldId="289"/>
            <ac:spMk id="11" creationId="{FDF20346-9E15-4651-991D-563015B2BB7A}"/>
          </ac:spMkLst>
        </pc:spChg>
        <pc:spChg chg="del mod">
          <ac:chgData name="FRANCISCO IGNACIO MANRÍQUEZ NOVOA (Alumno)" userId="132ae158-1741-43ed-b364-15b0cb43b83a" providerId="ADAL" clId="{67CBB6F7-A7E4-4C27-92C9-2B5B3073CE74}" dt="2021-09-02T06:32:07.672" v="3737" actId="478"/>
          <ac:spMkLst>
            <pc:docMk/>
            <pc:sldMk cId="1930514566" sldId="289"/>
            <ac:spMk id="13" creationId="{A6B0C121-5310-4AE8-91D7-A2D671FD9385}"/>
          </ac:spMkLst>
        </pc:spChg>
        <pc:grpChg chg="add del mod">
          <ac:chgData name="FRANCISCO IGNACIO MANRÍQUEZ NOVOA (Alumno)" userId="132ae158-1741-43ed-b364-15b0cb43b83a" providerId="ADAL" clId="{67CBB6F7-A7E4-4C27-92C9-2B5B3073CE74}" dt="2021-09-02T06:29:28.331" v="3717" actId="478"/>
          <ac:grpSpMkLst>
            <pc:docMk/>
            <pc:sldMk cId="1930514566" sldId="289"/>
            <ac:grpSpMk id="2" creationId="{57240A20-3FE5-428D-8773-B500300A324C}"/>
          </ac:grpSpMkLst>
        </pc:grpChg>
        <pc:grpChg chg="del mod">
          <ac:chgData name="FRANCISCO IGNACIO MANRÍQUEZ NOVOA (Alumno)" userId="132ae158-1741-43ed-b364-15b0cb43b83a" providerId="ADAL" clId="{67CBB6F7-A7E4-4C27-92C9-2B5B3073CE74}" dt="2021-09-02T06:29:25.972" v="3716" actId="478"/>
          <ac:grpSpMkLst>
            <pc:docMk/>
            <pc:sldMk cId="1930514566" sldId="289"/>
            <ac:grpSpMk id="3" creationId="{D1EB8B92-F192-4F05-8C7A-85278060DA56}"/>
          </ac:grpSpMkLst>
        </pc:grpChg>
        <pc:grpChg chg="del mod topLvl">
          <ac:chgData name="FRANCISCO IGNACIO MANRÍQUEZ NOVOA (Alumno)" userId="132ae158-1741-43ed-b364-15b0cb43b83a" providerId="ADAL" clId="{67CBB6F7-A7E4-4C27-92C9-2B5B3073CE74}" dt="2021-09-02T06:32:07.672" v="3737" actId="478"/>
          <ac:grpSpMkLst>
            <pc:docMk/>
            <pc:sldMk cId="1930514566" sldId="289"/>
            <ac:grpSpMk id="5" creationId="{51F0ADCF-B81E-4954-B283-BAB994E0076D}"/>
          </ac:grpSpMkLst>
        </pc:grpChg>
        <pc:grpChg chg="del mod">
          <ac:chgData name="FRANCISCO IGNACIO MANRÍQUEZ NOVOA (Alumno)" userId="132ae158-1741-43ed-b364-15b0cb43b83a" providerId="ADAL" clId="{67CBB6F7-A7E4-4C27-92C9-2B5B3073CE74}" dt="2021-09-02T06:23:55.113" v="3649" actId="478"/>
          <ac:grpSpMkLst>
            <pc:docMk/>
            <pc:sldMk cId="1930514566" sldId="289"/>
            <ac:grpSpMk id="6" creationId="{4F7BFB7A-FE39-4C14-B83F-3E5FC61794A8}"/>
          </ac:grpSpMkLst>
        </pc:grpChg>
        <pc:grpChg chg="mod">
          <ac:chgData name="FRANCISCO IGNACIO MANRÍQUEZ NOVOA (Alumno)" userId="132ae158-1741-43ed-b364-15b0cb43b83a" providerId="ADAL" clId="{67CBB6F7-A7E4-4C27-92C9-2B5B3073CE74}" dt="2021-09-02T06:18:24.832" v="3402" actId="20577"/>
          <ac:grpSpMkLst>
            <pc:docMk/>
            <pc:sldMk cId="1930514566" sldId="289"/>
            <ac:grpSpMk id="10" creationId="{D00449E3-BA20-4A60-A4FC-C73B98028DB1}"/>
          </ac:grpSpMkLst>
        </pc:grpChg>
        <pc:grpChg chg="add mod">
          <ac:chgData name="FRANCISCO IGNACIO MANRÍQUEZ NOVOA (Alumno)" userId="132ae158-1741-43ed-b364-15b0cb43b83a" providerId="ADAL" clId="{67CBB6F7-A7E4-4C27-92C9-2B5B3073CE74}" dt="2021-09-09T17:37:28.044" v="7390" actId="1076"/>
          <ac:grpSpMkLst>
            <pc:docMk/>
            <pc:sldMk cId="1930514566" sldId="289"/>
            <ac:grpSpMk id="17" creationId="{9E4ADE14-69EB-4A3E-8B74-4FAF4368D8EB}"/>
          </ac:grpSpMkLst>
        </pc:grpChg>
        <pc:cxnChg chg="del mod">
          <ac:chgData name="FRANCISCO IGNACIO MANRÍQUEZ NOVOA (Alumno)" userId="132ae158-1741-43ed-b364-15b0cb43b83a" providerId="ADAL" clId="{67CBB6F7-A7E4-4C27-92C9-2B5B3073CE74}" dt="2021-09-02T06:29:25.972" v="3716" actId="478"/>
          <ac:cxnSpMkLst>
            <pc:docMk/>
            <pc:sldMk cId="1930514566" sldId="289"/>
            <ac:cxnSpMk id="7" creationId="{E0C4DA1B-D393-4EAB-9C5A-4425DC93BE57}"/>
          </ac:cxnSpMkLst>
        </pc:cxnChg>
        <pc:cxnChg chg="del mod">
          <ac:chgData name="FRANCISCO IGNACIO MANRÍQUEZ NOVOA (Alumno)" userId="132ae158-1741-43ed-b364-15b0cb43b83a" providerId="ADAL" clId="{67CBB6F7-A7E4-4C27-92C9-2B5B3073CE74}" dt="2021-09-02T06:23:55.113" v="3649" actId="478"/>
          <ac:cxnSpMkLst>
            <pc:docMk/>
            <pc:sldMk cId="1930514566" sldId="289"/>
            <ac:cxnSpMk id="8" creationId="{EF388583-8E7A-4FB4-8502-413F1167B266}"/>
          </ac:cxnSpMkLst>
        </pc:cxnChg>
        <pc:cxnChg chg="add del mod">
          <ac:chgData name="FRANCISCO IGNACIO MANRÍQUEZ NOVOA (Alumno)" userId="132ae158-1741-43ed-b364-15b0cb43b83a" providerId="ADAL" clId="{67CBB6F7-A7E4-4C27-92C9-2B5B3073CE74}" dt="2021-09-02T06:29:23.473" v="3715" actId="478"/>
          <ac:cxnSpMkLst>
            <pc:docMk/>
            <pc:sldMk cId="1930514566" sldId="289"/>
            <ac:cxnSpMk id="12" creationId="{DC0FA75E-7049-4A03-A2A4-76FDF3538870}"/>
          </ac:cxnSpMkLst>
        </pc:cxnChg>
        <pc:cxnChg chg="add del mod topLvl">
          <ac:chgData name="FRANCISCO IGNACIO MANRÍQUEZ NOVOA (Alumno)" userId="132ae158-1741-43ed-b364-15b0cb43b83a" providerId="ADAL" clId="{67CBB6F7-A7E4-4C27-92C9-2B5B3073CE74}" dt="2021-09-02T06:29:28.331" v="3717" actId="478"/>
          <ac:cxnSpMkLst>
            <pc:docMk/>
            <pc:sldMk cId="1930514566" sldId="289"/>
            <ac:cxnSpMk id="14" creationId="{05644296-3D8E-48DF-93C8-AEB1B1E5E4CB}"/>
          </ac:cxnSpMkLst>
        </pc:cxnChg>
        <pc:cxnChg chg="add mod">
          <ac:chgData name="FRANCISCO IGNACIO MANRÍQUEZ NOVOA (Alumno)" userId="132ae158-1741-43ed-b364-15b0cb43b83a" providerId="ADAL" clId="{67CBB6F7-A7E4-4C27-92C9-2B5B3073CE74}" dt="2021-09-02T06:29:37.317" v="3719" actId="164"/>
          <ac:cxnSpMkLst>
            <pc:docMk/>
            <pc:sldMk cId="1930514566" sldId="289"/>
            <ac:cxnSpMk id="15" creationId="{261BDE1D-C1E8-4B63-83DF-5A97490DD18A}"/>
          </ac:cxnSpMkLst>
        </pc:cxnChg>
        <pc:cxnChg chg="add mod">
          <ac:chgData name="FRANCISCO IGNACIO MANRÍQUEZ NOVOA (Alumno)" userId="132ae158-1741-43ed-b364-15b0cb43b83a" providerId="ADAL" clId="{67CBB6F7-A7E4-4C27-92C9-2B5B3073CE74}" dt="2021-09-02T06:29:37.317" v="3719" actId="164"/>
          <ac:cxnSpMkLst>
            <pc:docMk/>
            <pc:sldMk cId="1930514566" sldId="289"/>
            <ac:cxnSpMk id="16" creationId="{9A7AE3DC-AC02-477B-A03F-8AF651DB8C0B}"/>
          </ac:cxnSpMkLst>
        </pc:cxnChg>
      </pc:sldChg>
      <pc:sldChg chg="addSp delSp modSp add mod modAnim">
        <pc:chgData name="FRANCISCO IGNACIO MANRÍQUEZ NOVOA (Alumno)" userId="132ae158-1741-43ed-b364-15b0cb43b83a" providerId="ADAL" clId="{67CBB6F7-A7E4-4C27-92C9-2B5B3073CE74}" dt="2021-09-09T17:37:37.731" v="7392" actId="207"/>
        <pc:sldMkLst>
          <pc:docMk/>
          <pc:sldMk cId="1294521816" sldId="290"/>
        </pc:sldMkLst>
        <pc:spChg chg="mod">
          <ac:chgData name="FRANCISCO IGNACIO MANRÍQUEZ NOVOA (Alumno)" userId="132ae158-1741-43ed-b364-15b0cb43b83a" providerId="ADAL" clId="{67CBB6F7-A7E4-4C27-92C9-2B5B3073CE74}" dt="2021-09-02T06:22:06.019" v="3626" actId="165"/>
          <ac:spMkLst>
            <pc:docMk/>
            <pc:sldMk cId="1294521816" sldId="290"/>
            <ac:spMk id="4" creationId="{AF0CA974-8B12-4815-9D6E-9B7EA17BC385}"/>
          </ac:spMkLst>
        </pc:spChg>
        <pc:spChg chg="mod">
          <ac:chgData name="FRANCISCO IGNACIO MANRÍQUEZ NOVOA (Alumno)" userId="132ae158-1741-43ed-b364-15b0cb43b83a" providerId="ADAL" clId="{67CBB6F7-A7E4-4C27-92C9-2B5B3073CE74}" dt="2021-09-09T17:37:37.731" v="7392" actId="207"/>
          <ac:spMkLst>
            <pc:docMk/>
            <pc:sldMk cId="1294521816" sldId="290"/>
            <ac:spMk id="9" creationId="{1248EB37-C19D-4BAC-90C6-1F249F935EC8}"/>
          </ac:spMkLst>
        </pc:spChg>
        <pc:spChg chg="mod">
          <ac:chgData name="FRANCISCO IGNACIO MANRÍQUEZ NOVOA (Alumno)" userId="132ae158-1741-43ed-b364-15b0cb43b83a" providerId="ADAL" clId="{67CBB6F7-A7E4-4C27-92C9-2B5B3073CE74}" dt="2021-09-03T03:21:26.269" v="4552"/>
          <ac:spMkLst>
            <pc:docMk/>
            <pc:sldMk cId="1294521816" sldId="290"/>
            <ac:spMk id="11" creationId="{FDF20346-9E15-4651-991D-563015B2BB7A}"/>
          </ac:spMkLst>
        </pc:spChg>
        <pc:spChg chg="mod topLvl">
          <ac:chgData name="FRANCISCO IGNACIO MANRÍQUEZ NOVOA (Alumno)" userId="132ae158-1741-43ed-b364-15b0cb43b83a" providerId="ADAL" clId="{67CBB6F7-A7E4-4C27-92C9-2B5B3073CE74}" dt="2021-09-02T06:22:06.019" v="3626" actId="165"/>
          <ac:spMkLst>
            <pc:docMk/>
            <pc:sldMk cId="1294521816" sldId="290"/>
            <ac:spMk id="13" creationId="{A6B0C121-5310-4AE8-91D7-A2D671FD9385}"/>
          </ac:spMkLst>
        </pc:spChg>
        <pc:grpChg chg="add del mod">
          <ac:chgData name="FRANCISCO IGNACIO MANRÍQUEZ NOVOA (Alumno)" userId="132ae158-1741-43ed-b364-15b0cb43b83a" providerId="ADAL" clId="{67CBB6F7-A7E4-4C27-92C9-2B5B3073CE74}" dt="2021-09-02T06:29:50.253" v="3722" actId="478"/>
          <ac:grpSpMkLst>
            <pc:docMk/>
            <pc:sldMk cId="1294521816" sldId="290"/>
            <ac:grpSpMk id="2" creationId="{D4E548CF-5ED3-4C98-A562-336934E20133}"/>
          </ac:grpSpMkLst>
        </pc:grpChg>
        <pc:grpChg chg="del mod">
          <ac:chgData name="FRANCISCO IGNACIO MANRÍQUEZ NOVOA (Alumno)" userId="132ae158-1741-43ed-b364-15b0cb43b83a" providerId="ADAL" clId="{67CBB6F7-A7E4-4C27-92C9-2B5B3073CE74}" dt="2021-09-02T06:29:46.191" v="3721" actId="478"/>
          <ac:grpSpMkLst>
            <pc:docMk/>
            <pc:sldMk cId="1294521816" sldId="290"/>
            <ac:grpSpMk id="3" creationId="{D1EB8B92-F192-4F05-8C7A-85278060DA56}"/>
          </ac:grpSpMkLst>
        </pc:grpChg>
        <pc:grpChg chg="del mod">
          <ac:chgData name="FRANCISCO IGNACIO MANRÍQUEZ NOVOA (Alumno)" userId="132ae158-1741-43ed-b364-15b0cb43b83a" providerId="ADAL" clId="{67CBB6F7-A7E4-4C27-92C9-2B5B3073CE74}" dt="2021-09-02T06:22:06.019" v="3626" actId="165"/>
          <ac:grpSpMkLst>
            <pc:docMk/>
            <pc:sldMk cId="1294521816" sldId="290"/>
            <ac:grpSpMk id="5" creationId="{51F0ADCF-B81E-4954-B283-BAB994E0076D}"/>
          </ac:grpSpMkLst>
        </pc:grpChg>
        <pc:grpChg chg="del mod">
          <ac:chgData name="FRANCISCO IGNACIO MANRÍQUEZ NOVOA (Alumno)" userId="132ae158-1741-43ed-b364-15b0cb43b83a" providerId="ADAL" clId="{67CBB6F7-A7E4-4C27-92C9-2B5B3073CE74}" dt="2021-09-02T06:23:33.723" v="3644" actId="478"/>
          <ac:grpSpMkLst>
            <pc:docMk/>
            <pc:sldMk cId="1294521816" sldId="290"/>
            <ac:grpSpMk id="6" creationId="{4F7BFB7A-FE39-4C14-B83F-3E5FC61794A8}"/>
          </ac:grpSpMkLst>
        </pc:grpChg>
        <pc:grpChg chg="mod topLvl">
          <ac:chgData name="FRANCISCO IGNACIO MANRÍQUEZ NOVOA (Alumno)" userId="132ae158-1741-43ed-b364-15b0cb43b83a" providerId="ADAL" clId="{67CBB6F7-A7E4-4C27-92C9-2B5B3073CE74}" dt="2021-09-02T06:29:57.802" v="3724" actId="164"/>
          <ac:grpSpMkLst>
            <pc:docMk/>
            <pc:sldMk cId="1294521816" sldId="290"/>
            <ac:grpSpMk id="10" creationId="{D00449E3-BA20-4A60-A4FC-C73B98028DB1}"/>
          </ac:grpSpMkLst>
        </pc:grpChg>
        <pc:grpChg chg="add mod">
          <ac:chgData name="FRANCISCO IGNACIO MANRÍQUEZ NOVOA (Alumno)" userId="132ae158-1741-43ed-b364-15b0cb43b83a" providerId="ADAL" clId="{67CBB6F7-A7E4-4C27-92C9-2B5B3073CE74}" dt="2021-09-02T06:29:57.802" v="3724" actId="164"/>
          <ac:grpSpMkLst>
            <pc:docMk/>
            <pc:sldMk cId="1294521816" sldId="290"/>
            <ac:grpSpMk id="17" creationId="{1DF49554-375B-4BF1-A6AC-158DF7AD86EC}"/>
          </ac:grpSpMkLst>
        </pc:grpChg>
        <pc:cxnChg chg="del mod">
          <ac:chgData name="FRANCISCO IGNACIO MANRÍQUEZ NOVOA (Alumno)" userId="132ae158-1741-43ed-b364-15b0cb43b83a" providerId="ADAL" clId="{67CBB6F7-A7E4-4C27-92C9-2B5B3073CE74}" dt="2021-09-02T06:29:46.191" v="3721" actId="478"/>
          <ac:cxnSpMkLst>
            <pc:docMk/>
            <pc:sldMk cId="1294521816" sldId="290"/>
            <ac:cxnSpMk id="7" creationId="{E0C4DA1B-D393-4EAB-9C5A-4425DC93BE57}"/>
          </ac:cxnSpMkLst>
        </pc:cxnChg>
        <pc:cxnChg chg="del mod">
          <ac:chgData name="FRANCISCO IGNACIO MANRÍQUEZ NOVOA (Alumno)" userId="132ae158-1741-43ed-b364-15b0cb43b83a" providerId="ADAL" clId="{67CBB6F7-A7E4-4C27-92C9-2B5B3073CE74}" dt="2021-09-02T06:23:33.723" v="3644" actId="478"/>
          <ac:cxnSpMkLst>
            <pc:docMk/>
            <pc:sldMk cId="1294521816" sldId="290"/>
            <ac:cxnSpMk id="8" creationId="{EF388583-8E7A-4FB4-8502-413F1167B266}"/>
          </ac:cxnSpMkLst>
        </pc:cxnChg>
        <pc:cxnChg chg="add del mod">
          <ac:chgData name="FRANCISCO IGNACIO MANRÍQUEZ NOVOA (Alumno)" userId="132ae158-1741-43ed-b364-15b0cb43b83a" providerId="ADAL" clId="{67CBB6F7-A7E4-4C27-92C9-2B5B3073CE74}" dt="2021-09-02T06:29:43.362" v="3720" actId="478"/>
          <ac:cxnSpMkLst>
            <pc:docMk/>
            <pc:sldMk cId="1294521816" sldId="290"/>
            <ac:cxnSpMk id="12" creationId="{ED23156E-51DE-43E4-B666-C9BF5BBC5AAF}"/>
          </ac:cxnSpMkLst>
        </pc:cxnChg>
        <pc:cxnChg chg="add del mod topLvl">
          <ac:chgData name="FRANCISCO IGNACIO MANRÍQUEZ NOVOA (Alumno)" userId="132ae158-1741-43ed-b364-15b0cb43b83a" providerId="ADAL" clId="{67CBB6F7-A7E4-4C27-92C9-2B5B3073CE74}" dt="2021-09-02T06:29:50.253" v="3722" actId="478"/>
          <ac:cxnSpMkLst>
            <pc:docMk/>
            <pc:sldMk cId="1294521816" sldId="290"/>
            <ac:cxnSpMk id="14" creationId="{71003365-26BC-49C1-A844-F3277AFEB67A}"/>
          </ac:cxnSpMkLst>
        </pc:cxnChg>
        <pc:cxnChg chg="add mod">
          <ac:chgData name="FRANCISCO IGNACIO MANRÍQUEZ NOVOA (Alumno)" userId="132ae158-1741-43ed-b364-15b0cb43b83a" providerId="ADAL" clId="{67CBB6F7-A7E4-4C27-92C9-2B5B3073CE74}" dt="2021-09-02T06:29:57.802" v="3724" actId="164"/>
          <ac:cxnSpMkLst>
            <pc:docMk/>
            <pc:sldMk cId="1294521816" sldId="290"/>
            <ac:cxnSpMk id="15" creationId="{255464DE-3EB1-4019-BCE1-F716462B4DBF}"/>
          </ac:cxnSpMkLst>
        </pc:cxnChg>
        <pc:cxnChg chg="add mod">
          <ac:chgData name="FRANCISCO IGNACIO MANRÍQUEZ NOVOA (Alumno)" userId="132ae158-1741-43ed-b364-15b0cb43b83a" providerId="ADAL" clId="{67CBB6F7-A7E4-4C27-92C9-2B5B3073CE74}" dt="2021-09-02T06:29:57.802" v="3724" actId="164"/>
          <ac:cxnSpMkLst>
            <pc:docMk/>
            <pc:sldMk cId="1294521816" sldId="290"/>
            <ac:cxnSpMk id="16" creationId="{E3BB95FA-AC3E-4D64-BC6F-AB6642AB0234}"/>
          </ac:cxnSpMkLst>
        </pc:cxnChg>
      </pc:sldChg>
      <pc:sldChg chg="addSp delSp modSp add mod modAnim">
        <pc:chgData name="FRANCISCO IGNACIO MANRÍQUEZ NOVOA (Alumno)" userId="132ae158-1741-43ed-b364-15b0cb43b83a" providerId="ADAL" clId="{67CBB6F7-A7E4-4C27-92C9-2B5B3073CE74}" dt="2021-09-03T03:21:34.001" v="4553"/>
        <pc:sldMkLst>
          <pc:docMk/>
          <pc:sldMk cId="1672564448" sldId="291"/>
        </pc:sldMkLst>
        <pc:spChg chg="mod">
          <ac:chgData name="FRANCISCO IGNACIO MANRÍQUEZ NOVOA (Alumno)" userId="132ae158-1741-43ed-b364-15b0cb43b83a" providerId="ADAL" clId="{67CBB6F7-A7E4-4C27-92C9-2B5B3073CE74}" dt="2021-09-02T06:31:29.425" v="3732" actId="165"/>
          <ac:spMkLst>
            <pc:docMk/>
            <pc:sldMk cId="1672564448" sldId="291"/>
            <ac:spMk id="4" creationId="{AF0CA974-8B12-4815-9D6E-9B7EA17BC385}"/>
          </ac:spMkLst>
        </pc:spChg>
        <pc:spChg chg="mod topLvl">
          <ac:chgData name="FRANCISCO IGNACIO MANRÍQUEZ NOVOA (Alumno)" userId="132ae158-1741-43ed-b364-15b0cb43b83a" providerId="ADAL" clId="{67CBB6F7-A7E4-4C27-92C9-2B5B3073CE74}" dt="2021-09-02T06:31:29.425" v="3732" actId="165"/>
          <ac:spMkLst>
            <pc:docMk/>
            <pc:sldMk cId="1672564448" sldId="291"/>
            <ac:spMk id="9" creationId="{1248EB37-C19D-4BAC-90C6-1F249F935EC8}"/>
          </ac:spMkLst>
        </pc:spChg>
        <pc:spChg chg="mod">
          <ac:chgData name="FRANCISCO IGNACIO MANRÍQUEZ NOVOA (Alumno)" userId="132ae158-1741-43ed-b364-15b0cb43b83a" providerId="ADAL" clId="{67CBB6F7-A7E4-4C27-92C9-2B5B3073CE74}" dt="2021-09-03T03:21:34.001" v="4553"/>
          <ac:spMkLst>
            <pc:docMk/>
            <pc:sldMk cId="1672564448" sldId="291"/>
            <ac:spMk id="11" creationId="{FDF20346-9E15-4651-991D-563015B2BB7A}"/>
          </ac:spMkLst>
        </pc:spChg>
        <pc:spChg chg="del">
          <ac:chgData name="FRANCISCO IGNACIO MANRÍQUEZ NOVOA (Alumno)" userId="132ae158-1741-43ed-b364-15b0cb43b83a" providerId="ADAL" clId="{67CBB6F7-A7E4-4C27-92C9-2B5B3073CE74}" dt="2021-09-02T06:31:05.050" v="3727" actId="478"/>
          <ac:spMkLst>
            <pc:docMk/>
            <pc:sldMk cId="1672564448" sldId="291"/>
            <ac:spMk id="13" creationId="{A6B0C121-5310-4AE8-91D7-A2D671FD9385}"/>
          </ac:spMkLst>
        </pc:spChg>
        <pc:grpChg chg="mod topLvl">
          <ac:chgData name="FRANCISCO IGNACIO MANRÍQUEZ NOVOA (Alumno)" userId="132ae158-1741-43ed-b364-15b0cb43b83a" providerId="ADAL" clId="{67CBB6F7-A7E4-4C27-92C9-2B5B3073CE74}" dt="2021-09-02T06:31:29.425" v="3732" actId="165"/>
          <ac:grpSpMkLst>
            <pc:docMk/>
            <pc:sldMk cId="1672564448" sldId="291"/>
            <ac:grpSpMk id="3" creationId="{D1EB8B92-F192-4F05-8C7A-85278060DA56}"/>
          </ac:grpSpMkLst>
        </pc:grpChg>
        <pc:grpChg chg="add del mod">
          <ac:chgData name="FRANCISCO IGNACIO MANRÍQUEZ NOVOA (Alumno)" userId="132ae158-1741-43ed-b364-15b0cb43b83a" providerId="ADAL" clId="{67CBB6F7-A7E4-4C27-92C9-2B5B3073CE74}" dt="2021-09-02T06:31:29.425" v="3732" actId="165"/>
          <ac:grpSpMkLst>
            <pc:docMk/>
            <pc:sldMk cId="1672564448" sldId="291"/>
            <ac:grpSpMk id="6" creationId="{4F7BFB7A-FE39-4C14-B83F-3E5FC61794A8}"/>
          </ac:grpSpMkLst>
        </pc:grpChg>
        <pc:grpChg chg="del mod">
          <ac:chgData name="FRANCISCO IGNACIO MANRÍQUEZ NOVOA (Alumno)" userId="132ae158-1741-43ed-b364-15b0cb43b83a" providerId="ADAL" clId="{67CBB6F7-A7E4-4C27-92C9-2B5B3073CE74}" dt="2021-09-02T06:31:29.425" v="3732" actId="165"/>
          <ac:grpSpMkLst>
            <pc:docMk/>
            <pc:sldMk cId="1672564448" sldId="291"/>
            <ac:grpSpMk id="10" creationId="{D00449E3-BA20-4A60-A4FC-C73B98028DB1}"/>
          </ac:grpSpMkLst>
        </pc:grpChg>
        <pc:cxnChg chg="add del mod">
          <ac:chgData name="FRANCISCO IGNACIO MANRÍQUEZ NOVOA (Alumno)" userId="132ae158-1741-43ed-b364-15b0cb43b83a" providerId="ADAL" clId="{67CBB6F7-A7E4-4C27-92C9-2B5B3073CE74}" dt="2021-09-02T06:31:29.425" v="3732" actId="165"/>
          <ac:cxnSpMkLst>
            <pc:docMk/>
            <pc:sldMk cId="1672564448" sldId="291"/>
            <ac:cxnSpMk id="7" creationId="{E0C4DA1B-D393-4EAB-9C5A-4425DC93BE57}"/>
          </ac:cxnSpMkLst>
        </pc:cxnChg>
        <pc:cxnChg chg="mod">
          <ac:chgData name="FRANCISCO IGNACIO MANRÍQUEZ NOVOA (Alumno)" userId="132ae158-1741-43ed-b364-15b0cb43b83a" providerId="ADAL" clId="{67CBB6F7-A7E4-4C27-92C9-2B5B3073CE74}" dt="2021-09-02T06:31:29.425" v="3732" actId="165"/>
          <ac:cxnSpMkLst>
            <pc:docMk/>
            <pc:sldMk cId="1672564448" sldId="291"/>
            <ac:cxnSpMk id="8" creationId="{EF388583-8E7A-4FB4-8502-413F1167B266}"/>
          </ac:cxnSpMkLst>
        </pc:cxnChg>
      </pc:sldChg>
      <pc:sldChg chg="addSp delSp modSp add mod delAnim modAnim">
        <pc:chgData name="FRANCISCO IGNACIO MANRÍQUEZ NOVOA (Alumno)" userId="132ae158-1741-43ed-b364-15b0cb43b83a" providerId="ADAL" clId="{67CBB6F7-A7E4-4C27-92C9-2B5B3073CE74}" dt="2021-09-09T17:39:27.544" v="7395" actId="207"/>
        <pc:sldMkLst>
          <pc:docMk/>
          <pc:sldMk cId="766436108" sldId="292"/>
        </pc:sldMkLst>
        <pc:spChg chg="mod">
          <ac:chgData name="FRANCISCO IGNACIO MANRÍQUEZ NOVOA (Alumno)" userId="132ae158-1741-43ed-b364-15b0cb43b83a" providerId="ADAL" clId="{67CBB6F7-A7E4-4C27-92C9-2B5B3073CE74}" dt="2021-09-09T17:39:21.201" v="7394" actId="207"/>
          <ac:spMkLst>
            <pc:docMk/>
            <pc:sldMk cId="766436108" sldId="292"/>
            <ac:spMk id="4" creationId="{AF0CA974-8B12-4815-9D6E-9B7EA17BC385}"/>
          </ac:spMkLst>
        </pc:spChg>
        <pc:spChg chg="del">
          <ac:chgData name="FRANCISCO IGNACIO MANRÍQUEZ NOVOA (Alumno)" userId="132ae158-1741-43ed-b364-15b0cb43b83a" providerId="ADAL" clId="{67CBB6F7-A7E4-4C27-92C9-2B5B3073CE74}" dt="2021-09-02T06:33:04.591" v="3743" actId="478"/>
          <ac:spMkLst>
            <pc:docMk/>
            <pc:sldMk cId="766436108" sldId="292"/>
            <ac:spMk id="9" creationId="{1248EB37-C19D-4BAC-90C6-1F249F935EC8}"/>
          </ac:spMkLst>
        </pc:spChg>
        <pc:spChg chg="add del mod">
          <ac:chgData name="FRANCISCO IGNACIO MANRÍQUEZ NOVOA (Alumno)" userId="132ae158-1741-43ed-b364-15b0cb43b83a" providerId="ADAL" clId="{67CBB6F7-A7E4-4C27-92C9-2B5B3073CE74}" dt="2021-09-09T17:39:27.544" v="7395" actId="207"/>
          <ac:spMkLst>
            <pc:docMk/>
            <pc:sldMk cId="766436108" sldId="292"/>
            <ac:spMk id="10" creationId="{9902CFF9-3DE0-4114-83AC-65C9B7DBDF99}"/>
          </ac:spMkLst>
        </pc:spChg>
        <pc:spChg chg="mod">
          <ac:chgData name="FRANCISCO IGNACIO MANRÍQUEZ NOVOA (Alumno)" userId="132ae158-1741-43ed-b364-15b0cb43b83a" providerId="ADAL" clId="{67CBB6F7-A7E4-4C27-92C9-2B5B3073CE74}" dt="2021-09-03T03:21:39.843" v="4554"/>
          <ac:spMkLst>
            <pc:docMk/>
            <pc:sldMk cId="766436108" sldId="292"/>
            <ac:spMk id="11" creationId="{FDF20346-9E15-4651-991D-563015B2BB7A}"/>
          </ac:spMkLst>
        </pc:spChg>
        <pc:spChg chg="add mod">
          <ac:chgData name="FRANCISCO IGNACIO MANRÍQUEZ NOVOA (Alumno)" userId="132ae158-1741-43ed-b364-15b0cb43b83a" providerId="ADAL" clId="{67CBB6F7-A7E4-4C27-92C9-2B5B3073CE74}" dt="2021-09-09T17:39:17.950" v="7393" actId="207"/>
          <ac:spMkLst>
            <pc:docMk/>
            <pc:sldMk cId="766436108" sldId="292"/>
            <ac:spMk id="12" creationId="{71E679FF-94AE-4AC4-89F6-8785D4B91678}"/>
          </ac:spMkLst>
        </pc:spChg>
        <pc:grpChg chg="mod">
          <ac:chgData name="FRANCISCO IGNACIO MANRÍQUEZ NOVOA (Alumno)" userId="132ae158-1741-43ed-b364-15b0cb43b83a" providerId="ADAL" clId="{67CBB6F7-A7E4-4C27-92C9-2B5B3073CE74}" dt="2021-09-02T06:34:00.809" v="3778" actId="20577"/>
          <ac:grpSpMkLst>
            <pc:docMk/>
            <pc:sldMk cId="766436108" sldId="292"/>
            <ac:grpSpMk id="3" creationId="{D1EB8B92-F192-4F05-8C7A-85278060DA56}"/>
          </ac:grpSpMkLst>
        </pc:grpChg>
        <pc:grpChg chg="mod">
          <ac:chgData name="FRANCISCO IGNACIO MANRÍQUEZ NOVOA (Alumno)" userId="132ae158-1741-43ed-b364-15b0cb43b83a" providerId="ADAL" clId="{67CBB6F7-A7E4-4C27-92C9-2B5B3073CE74}" dt="2021-09-02T06:34:00.809" v="3778" actId="20577"/>
          <ac:grpSpMkLst>
            <pc:docMk/>
            <pc:sldMk cId="766436108" sldId="292"/>
            <ac:grpSpMk id="6" creationId="{4F7BFB7A-FE39-4C14-B83F-3E5FC61794A8}"/>
          </ac:grpSpMkLst>
        </pc:grpChg>
        <pc:cxnChg chg="mod">
          <ac:chgData name="FRANCISCO IGNACIO MANRÍQUEZ NOVOA (Alumno)" userId="132ae158-1741-43ed-b364-15b0cb43b83a" providerId="ADAL" clId="{67CBB6F7-A7E4-4C27-92C9-2B5B3073CE74}" dt="2021-09-02T06:34:00.809" v="3778" actId="20577"/>
          <ac:cxnSpMkLst>
            <pc:docMk/>
            <pc:sldMk cId="766436108" sldId="292"/>
            <ac:cxnSpMk id="7" creationId="{E0C4DA1B-D393-4EAB-9C5A-4425DC93BE57}"/>
          </ac:cxnSpMkLst>
        </pc:cxnChg>
        <pc:cxnChg chg="mod">
          <ac:chgData name="FRANCISCO IGNACIO MANRÍQUEZ NOVOA (Alumno)" userId="132ae158-1741-43ed-b364-15b0cb43b83a" providerId="ADAL" clId="{67CBB6F7-A7E4-4C27-92C9-2B5B3073CE74}" dt="2021-09-02T06:34:00.809" v="3778" actId="20577"/>
          <ac:cxnSpMkLst>
            <pc:docMk/>
            <pc:sldMk cId="766436108" sldId="292"/>
            <ac:cxnSpMk id="8" creationId="{EF388583-8E7A-4FB4-8502-413F1167B266}"/>
          </ac:cxnSpMkLst>
        </pc:cxnChg>
      </pc:sldChg>
      <pc:sldChg chg="addSp delSp modSp add mod delAnim modAnim">
        <pc:chgData name="FRANCISCO IGNACIO MANRÍQUEZ NOVOA (Alumno)" userId="132ae158-1741-43ed-b364-15b0cb43b83a" providerId="ADAL" clId="{67CBB6F7-A7E4-4C27-92C9-2B5B3073CE74}" dt="2021-09-03T03:20:11.043" v="4540" actId="20577"/>
        <pc:sldMkLst>
          <pc:docMk/>
          <pc:sldMk cId="3090583361" sldId="293"/>
        </pc:sldMkLst>
        <pc:spChg chg="mod topLvl">
          <ac:chgData name="FRANCISCO IGNACIO MANRÍQUEZ NOVOA (Alumno)" userId="132ae158-1741-43ed-b364-15b0cb43b83a" providerId="ADAL" clId="{67CBB6F7-A7E4-4C27-92C9-2B5B3073CE74}" dt="2021-09-03T03:11:54.488" v="4411" actId="20577"/>
          <ac:spMkLst>
            <pc:docMk/>
            <pc:sldMk cId="3090583361" sldId="293"/>
            <ac:spMk id="2" creationId="{BF915A84-224B-4C30-A430-4D9FDAA85B62}"/>
          </ac:spMkLst>
        </pc:spChg>
        <pc:spChg chg="mod topLvl">
          <ac:chgData name="FRANCISCO IGNACIO MANRÍQUEZ NOVOA (Alumno)" userId="132ae158-1741-43ed-b364-15b0cb43b83a" providerId="ADAL" clId="{67CBB6F7-A7E4-4C27-92C9-2B5B3073CE74}" dt="2021-09-03T03:14:56.724" v="4430" actId="20577"/>
          <ac:spMkLst>
            <pc:docMk/>
            <pc:sldMk cId="3090583361" sldId="293"/>
            <ac:spMk id="3" creationId="{7D6D3A19-BA70-4AA5-AB1B-2BB1DC890B54}"/>
          </ac:spMkLst>
        </pc:spChg>
        <pc:spChg chg="mod topLvl">
          <ac:chgData name="FRANCISCO IGNACIO MANRÍQUEZ NOVOA (Alumno)" userId="132ae158-1741-43ed-b364-15b0cb43b83a" providerId="ADAL" clId="{67CBB6F7-A7E4-4C27-92C9-2B5B3073CE74}" dt="2021-09-03T03:14:56.724" v="4430" actId="20577"/>
          <ac:spMkLst>
            <pc:docMk/>
            <pc:sldMk cId="3090583361" sldId="293"/>
            <ac:spMk id="4" creationId="{38FA4A66-B622-45DA-B947-E379AA32726C}"/>
          </ac:spMkLst>
        </pc:spChg>
        <pc:spChg chg="mod">
          <ac:chgData name="FRANCISCO IGNACIO MANRÍQUEZ NOVOA (Alumno)" userId="132ae158-1741-43ed-b364-15b0cb43b83a" providerId="ADAL" clId="{67CBB6F7-A7E4-4C27-92C9-2B5B3073CE74}" dt="2021-09-03T03:20:11.043" v="4540" actId="20577"/>
          <ac:spMkLst>
            <pc:docMk/>
            <pc:sldMk cId="3090583361" sldId="293"/>
            <ac:spMk id="15" creationId="{7F3A4B76-845A-4B22-A106-5F02D22EDA8A}"/>
          </ac:spMkLst>
        </pc:spChg>
        <pc:spChg chg="del">
          <ac:chgData name="FRANCISCO IGNACIO MANRÍQUEZ NOVOA (Alumno)" userId="132ae158-1741-43ed-b364-15b0cb43b83a" providerId="ADAL" clId="{67CBB6F7-A7E4-4C27-92C9-2B5B3073CE74}" dt="2021-09-02T19:59:17.320" v="4224" actId="478"/>
          <ac:spMkLst>
            <pc:docMk/>
            <pc:sldMk cId="3090583361" sldId="293"/>
            <ac:spMk id="16" creationId="{59831393-CDFD-43D0-ACE8-3804DFE56392}"/>
          </ac:spMkLst>
        </pc:spChg>
        <pc:grpChg chg="add mod">
          <ac:chgData name="FRANCISCO IGNACIO MANRÍQUEZ NOVOA (Alumno)" userId="132ae158-1741-43ed-b364-15b0cb43b83a" providerId="ADAL" clId="{67CBB6F7-A7E4-4C27-92C9-2B5B3073CE74}" dt="2021-09-03T03:14:56.724" v="4430" actId="20577"/>
          <ac:grpSpMkLst>
            <pc:docMk/>
            <pc:sldMk cId="3090583361" sldId="293"/>
            <ac:grpSpMk id="7" creationId="{1734D340-5B75-4E9D-8A22-E387945EADE7}"/>
          </ac:grpSpMkLst>
        </pc:grpChg>
        <pc:grpChg chg="add del mod">
          <ac:chgData name="FRANCISCO IGNACIO MANRÍQUEZ NOVOA (Alumno)" userId="132ae158-1741-43ed-b364-15b0cb43b83a" providerId="ADAL" clId="{67CBB6F7-A7E4-4C27-92C9-2B5B3073CE74}" dt="2021-09-02T19:59:42.839" v="4228" actId="165"/>
          <ac:grpSpMkLst>
            <pc:docMk/>
            <pc:sldMk cId="3090583361" sldId="293"/>
            <ac:grpSpMk id="14" creationId="{42EFBCBD-BF05-424A-B83C-07647FCBD958}"/>
          </ac:grpSpMkLst>
        </pc:grpChg>
        <pc:cxnChg chg="mod topLvl">
          <ac:chgData name="FRANCISCO IGNACIO MANRÍQUEZ NOVOA (Alumno)" userId="132ae158-1741-43ed-b364-15b0cb43b83a" providerId="ADAL" clId="{67CBB6F7-A7E4-4C27-92C9-2B5B3073CE74}" dt="2021-09-03T03:14:56.724" v="4430" actId="20577"/>
          <ac:cxnSpMkLst>
            <pc:docMk/>
            <pc:sldMk cId="3090583361" sldId="293"/>
            <ac:cxnSpMk id="5" creationId="{95AA5B57-B387-4163-92CC-6F2453E9DEF4}"/>
          </ac:cxnSpMkLst>
        </pc:cxnChg>
        <pc:cxnChg chg="mod topLvl">
          <ac:chgData name="FRANCISCO IGNACIO MANRÍQUEZ NOVOA (Alumno)" userId="132ae158-1741-43ed-b364-15b0cb43b83a" providerId="ADAL" clId="{67CBB6F7-A7E4-4C27-92C9-2B5B3073CE74}" dt="2021-09-03T03:14:56.724" v="4430" actId="20577"/>
          <ac:cxnSpMkLst>
            <pc:docMk/>
            <pc:sldMk cId="3090583361" sldId="293"/>
            <ac:cxnSpMk id="6" creationId="{50AE9171-B373-43BB-81D0-E29E41B86C39}"/>
          </ac:cxnSpMkLst>
        </pc:cxnChg>
      </pc:sldChg>
      <pc:sldChg chg="modSp add mod modTransition modAnim">
        <pc:chgData name="FRANCISCO IGNACIO MANRÍQUEZ NOVOA (Alumno)" userId="132ae158-1741-43ed-b364-15b0cb43b83a" providerId="ADAL" clId="{67CBB6F7-A7E4-4C27-92C9-2B5B3073CE74}" dt="2021-09-03T03:20:00.133" v="4537"/>
        <pc:sldMkLst>
          <pc:docMk/>
          <pc:sldMk cId="2438071707" sldId="294"/>
        </pc:sldMkLst>
        <pc:spChg chg="mod">
          <ac:chgData name="FRANCISCO IGNACIO MANRÍQUEZ NOVOA (Alumno)" userId="132ae158-1741-43ed-b364-15b0cb43b83a" providerId="ADAL" clId="{67CBB6F7-A7E4-4C27-92C9-2B5B3073CE74}" dt="2021-09-03T03:15:38.689" v="4442" actId="20577"/>
          <ac:spMkLst>
            <pc:docMk/>
            <pc:sldMk cId="2438071707" sldId="294"/>
            <ac:spMk id="2" creationId="{BF915A84-224B-4C30-A430-4D9FDAA85B62}"/>
          </ac:spMkLst>
        </pc:spChg>
        <pc:spChg chg="mod">
          <ac:chgData name="FRANCISCO IGNACIO MANRÍQUEZ NOVOA (Alumno)" userId="132ae158-1741-43ed-b364-15b0cb43b83a" providerId="ADAL" clId="{67CBB6F7-A7E4-4C27-92C9-2B5B3073CE74}" dt="2021-09-03T03:15:38.689" v="4442" actId="20577"/>
          <ac:spMkLst>
            <pc:docMk/>
            <pc:sldMk cId="2438071707" sldId="294"/>
            <ac:spMk id="3" creationId="{7D6D3A19-BA70-4AA5-AB1B-2BB1DC890B54}"/>
          </ac:spMkLst>
        </pc:spChg>
        <pc:spChg chg="mod">
          <ac:chgData name="FRANCISCO IGNACIO MANRÍQUEZ NOVOA (Alumno)" userId="132ae158-1741-43ed-b364-15b0cb43b83a" providerId="ADAL" clId="{67CBB6F7-A7E4-4C27-92C9-2B5B3073CE74}" dt="2021-09-03T03:15:38.689" v="4442" actId="20577"/>
          <ac:spMkLst>
            <pc:docMk/>
            <pc:sldMk cId="2438071707" sldId="294"/>
            <ac:spMk id="4" creationId="{38FA4A66-B622-45DA-B947-E379AA32726C}"/>
          </ac:spMkLst>
        </pc:spChg>
        <pc:spChg chg="mod">
          <ac:chgData name="FRANCISCO IGNACIO MANRÍQUEZ NOVOA (Alumno)" userId="132ae158-1741-43ed-b364-15b0cb43b83a" providerId="ADAL" clId="{67CBB6F7-A7E4-4C27-92C9-2B5B3073CE74}" dt="2021-09-03T03:20:00.133" v="4537"/>
          <ac:spMkLst>
            <pc:docMk/>
            <pc:sldMk cId="2438071707" sldId="294"/>
            <ac:spMk id="15" creationId="{7F3A4B76-845A-4B22-A106-5F02D22EDA8A}"/>
          </ac:spMkLst>
        </pc:spChg>
        <pc:spChg chg="mod">
          <ac:chgData name="FRANCISCO IGNACIO MANRÍQUEZ NOVOA (Alumno)" userId="132ae158-1741-43ed-b364-15b0cb43b83a" providerId="ADAL" clId="{67CBB6F7-A7E4-4C27-92C9-2B5B3073CE74}" dt="2021-09-02T20:01:14.450" v="4240" actId="14100"/>
          <ac:spMkLst>
            <pc:docMk/>
            <pc:sldMk cId="2438071707" sldId="294"/>
            <ac:spMk id="16" creationId="{59831393-CDFD-43D0-ACE8-3804DFE56392}"/>
          </ac:spMkLst>
        </pc:spChg>
        <pc:grpChg chg="mod">
          <ac:chgData name="FRANCISCO IGNACIO MANRÍQUEZ NOVOA (Alumno)" userId="132ae158-1741-43ed-b364-15b0cb43b83a" providerId="ADAL" clId="{67CBB6F7-A7E4-4C27-92C9-2B5B3073CE74}" dt="2021-09-03T03:15:38.689" v="4442" actId="20577"/>
          <ac:grpSpMkLst>
            <pc:docMk/>
            <pc:sldMk cId="2438071707" sldId="294"/>
            <ac:grpSpMk id="14" creationId="{42EFBCBD-BF05-424A-B83C-07647FCBD958}"/>
          </ac:grpSpMkLst>
        </pc:grpChg>
        <pc:cxnChg chg="mod">
          <ac:chgData name="FRANCISCO IGNACIO MANRÍQUEZ NOVOA (Alumno)" userId="132ae158-1741-43ed-b364-15b0cb43b83a" providerId="ADAL" clId="{67CBB6F7-A7E4-4C27-92C9-2B5B3073CE74}" dt="2021-09-03T03:15:38.689" v="4442" actId="20577"/>
          <ac:cxnSpMkLst>
            <pc:docMk/>
            <pc:sldMk cId="2438071707" sldId="294"/>
            <ac:cxnSpMk id="5" creationId="{95AA5B57-B387-4163-92CC-6F2453E9DEF4}"/>
          </ac:cxnSpMkLst>
        </pc:cxnChg>
        <pc:cxnChg chg="mod">
          <ac:chgData name="FRANCISCO IGNACIO MANRÍQUEZ NOVOA (Alumno)" userId="132ae158-1741-43ed-b364-15b0cb43b83a" providerId="ADAL" clId="{67CBB6F7-A7E4-4C27-92C9-2B5B3073CE74}" dt="2021-09-03T03:15:38.689" v="4442" actId="20577"/>
          <ac:cxnSpMkLst>
            <pc:docMk/>
            <pc:sldMk cId="2438071707" sldId="294"/>
            <ac:cxnSpMk id="6" creationId="{50AE9171-B373-43BB-81D0-E29E41B86C39}"/>
          </ac:cxnSpMkLst>
        </pc:cxnChg>
      </pc:sldChg>
      <pc:sldChg chg="addSp delSp modSp add mod delAnim modAnim">
        <pc:chgData name="FRANCISCO IGNACIO MANRÍQUEZ NOVOA (Alumno)" userId="132ae158-1741-43ed-b364-15b0cb43b83a" providerId="ADAL" clId="{67CBB6F7-A7E4-4C27-92C9-2B5B3073CE74}" dt="2021-09-03T03:19:52.156" v="4536"/>
        <pc:sldMkLst>
          <pc:docMk/>
          <pc:sldMk cId="564297636" sldId="295"/>
        </pc:sldMkLst>
        <pc:spChg chg="mod topLvl">
          <ac:chgData name="FRANCISCO IGNACIO MANRÍQUEZ NOVOA (Alumno)" userId="132ae158-1741-43ed-b364-15b0cb43b83a" providerId="ADAL" clId="{67CBB6F7-A7E4-4C27-92C9-2B5B3073CE74}" dt="2021-09-03T03:12:07.682" v="4413" actId="20577"/>
          <ac:spMkLst>
            <pc:docMk/>
            <pc:sldMk cId="564297636" sldId="295"/>
            <ac:spMk id="2" creationId="{BF915A84-224B-4C30-A430-4D9FDAA85B62}"/>
          </ac:spMkLst>
        </pc:spChg>
        <pc:spChg chg="mod topLvl">
          <ac:chgData name="FRANCISCO IGNACIO MANRÍQUEZ NOVOA (Alumno)" userId="132ae158-1741-43ed-b364-15b0cb43b83a" providerId="ADAL" clId="{67CBB6F7-A7E4-4C27-92C9-2B5B3073CE74}" dt="2021-09-03T03:15:42.545" v="4444" actId="20577"/>
          <ac:spMkLst>
            <pc:docMk/>
            <pc:sldMk cId="564297636" sldId="295"/>
            <ac:spMk id="3" creationId="{7D6D3A19-BA70-4AA5-AB1B-2BB1DC890B54}"/>
          </ac:spMkLst>
        </pc:spChg>
        <pc:spChg chg="mod topLvl">
          <ac:chgData name="FRANCISCO IGNACIO MANRÍQUEZ NOVOA (Alumno)" userId="132ae158-1741-43ed-b364-15b0cb43b83a" providerId="ADAL" clId="{67CBB6F7-A7E4-4C27-92C9-2B5B3073CE74}" dt="2021-09-03T03:15:42.545" v="4444" actId="20577"/>
          <ac:spMkLst>
            <pc:docMk/>
            <pc:sldMk cId="564297636" sldId="295"/>
            <ac:spMk id="4" creationId="{38FA4A66-B622-45DA-B947-E379AA32726C}"/>
          </ac:spMkLst>
        </pc:spChg>
        <pc:spChg chg="mod">
          <ac:chgData name="FRANCISCO IGNACIO MANRÍQUEZ NOVOA (Alumno)" userId="132ae158-1741-43ed-b364-15b0cb43b83a" providerId="ADAL" clId="{67CBB6F7-A7E4-4C27-92C9-2B5B3073CE74}" dt="2021-09-03T03:19:52.156" v="4536"/>
          <ac:spMkLst>
            <pc:docMk/>
            <pc:sldMk cId="564297636" sldId="295"/>
            <ac:spMk id="15" creationId="{7F3A4B76-845A-4B22-A106-5F02D22EDA8A}"/>
          </ac:spMkLst>
        </pc:spChg>
        <pc:spChg chg="del">
          <ac:chgData name="FRANCISCO IGNACIO MANRÍQUEZ NOVOA (Alumno)" userId="132ae158-1741-43ed-b364-15b0cb43b83a" providerId="ADAL" clId="{67CBB6F7-A7E4-4C27-92C9-2B5B3073CE74}" dt="2021-09-02T20:03:10.055" v="4257" actId="478"/>
          <ac:spMkLst>
            <pc:docMk/>
            <pc:sldMk cId="564297636" sldId="295"/>
            <ac:spMk id="16" creationId="{59831393-CDFD-43D0-ACE8-3804DFE56392}"/>
          </ac:spMkLst>
        </pc:spChg>
        <pc:grpChg chg="add mod">
          <ac:chgData name="FRANCISCO IGNACIO MANRÍQUEZ NOVOA (Alumno)" userId="132ae158-1741-43ed-b364-15b0cb43b83a" providerId="ADAL" clId="{67CBB6F7-A7E4-4C27-92C9-2B5B3073CE74}" dt="2021-09-03T03:15:42.545" v="4444" actId="20577"/>
          <ac:grpSpMkLst>
            <pc:docMk/>
            <pc:sldMk cId="564297636" sldId="295"/>
            <ac:grpSpMk id="7" creationId="{1D7EE4AE-B960-4813-802D-BA265E993255}"/>
          </ac:grpSpMkLst>
        </pc:grpChg>
        <pc:grpChg chg="del mod">
          <ac:chgData name="FRANCISCO IGNACIO MANRÍQUEZ NOVOA (Alumno)" userId="132ae158-1741-43ed-b364-15b0cb43b83a" providerId="ADAL" clId="{67CBB6F7-A7E4-4C27-92C9-2B5B3073CE74}" dt="2021-09-02T20:03:39.070" v="4267" actId="165"/>
          <ac:grpSpMkLst>
            <pc:docMk/>
            <pc:sldMk cId="564297636" sldId="295"/>
            <ac:grpSpMk id="14" creationId="{42EFBCBD-BF05-424A-B83C-07647FCBD958}"/>
          </ac:grpSpMkLst>
        </pc:grpChg>
        <pc:cxnChg chg="mod topLvl">
          <ac:chgData name="FRANCISCO IGNACIO MANRÍQUEZ NOVOA (Alumno)" userId="132ae158-1741-43ed-b364-15b0cb43b83a" providerId="ADAL" clId="{67CBB6F7-A7E4-4C27-92C9-2B5B3073CE74}" dt="2021-09-03T03:15:42.545" v="4444" actId="20577"/>
          <ac:cxnSpMkLst>
            <pc:docMk/>
            <pc:sldMk cId="564297636" sldId="295"/>
            <ac:cxnSpMk id="5" creationId="{95AA5B57-B387-4163-92CC-6F2453E9DEF4}"/>
          </ac:cxnSpMkLst>
        </pc:cxnChg>
        <pc:cxnChg chg="mod topLvl">
          <ac:chgData name="FRANCISCO IGNACIO MANRÍQUEZ NOVOA (Alumno)" userId="132ae158-1741-43ed-b364-15b0cb43b83a" providerId="ADAL" clId="{67CBB6F7-A7E4-4C27-92C9-2B5B3073CE74}" dt="2021-09-03T03:15:42.545" v="4444" actId="20577"/>
          <ac:cxnSpMkLst>
            <pc:docMk/>
            <pc:sldMk cId="564297636" sldId="295"/>
            <ac:cxnSpMk id="6" creationId="{50AE9171-B373-43BB-81D0-E29E41B86C39}"/>
          </ac:cxnSpMkLst>
        </pc:cxnChg>
      </pc:sldChg>
      <pc:sldChg chg="delSp modSp add mod delAnim">
        <pc:chgData name="FRANCISCO IGNACIO MANRÍQUEZ NOVOA (Alumno)" userId="132ae158-1741-43ed-b364-15b0cb43b83a" providerId="ADAL" clId="{67CBB6F7-A7E4-4C27-92C9-2B5B3073CE74}" dt="2021-09-03T03:19:47.189" v="4535"/>
        <pc:sldMkLst>
          <pc:docMk/>
          <pc:sldMk cId="3484284407" sldId="296"/>
        </pc:sldMkLst>
        <pc:spChg chg="mod">
          <ac:chgData name="FRANCISCO IGNACIO MANRÍQUEZ NOVOA (Alumno)" userId="132ae158-1741-43ed-b364-15b0cb43b83a" providerId="ADAL" clId="{67CBB6F7-A7E4-4C27-92C9-2B5B3073CE74}" dt="2021-09-03T03:15:52.558" v="4446" actId="20577"/>
          <ac:spMkLst>
            <pc:docMk/>
            <pc:sldMk cId="3484284407" sldId="296"/>
            <ac:spMk id="2" creationId="{BF915A84-224B-4C30-A430-4D9FDAA85B62}"/>
          </ac:spMkLst>
        </pc:spChg>
        <pc:spChg chg="mod">
          <ac:chgData name="FRANCISCO IGNACIO MANRÍQUEZ NOVOA (Alumno)" userId="132ae158-1741-43ed-b364-15b0cb43b83a" providerId="ADAL" clId="{67CBB6F7-A7E4-4C27-92C9-2B5B3073CE74}" dt="2021-09-03T03:16:02.196" v="4451" actId="1076"/>
          <ac:spMkLst>
            <pc:docMk/>
            <pc:sldMk cId="3484284407" sldId="296"/>
            <ac:spMk id="3" creationId="{7D6D3A19-BA70-4AA5-AB1B-2BB1DC890B54}"/>
          </ac:spMkLst>
        </pc:spChg>
        <pc:spChg chg="mod">
          <ac:chgData name="FRANCISCO IGNACIO MANRÍQUEZ NOVOA (Alumno)" userId="132ae158-1741-43ed-b364-15b0cb43b83a" providerId="ADAL" clId="{67CBB6F7-A7E4-4C27-92C9-2B5B3073CE74}" dt="2021-09-03T03:15:52.558" v="4446" actId="20577"/>
          <ac:spMkLst>
            <pc:docMk/>
            <pc:sldMk cId="3484284407" sldId="296"/>
            <ac:spMk id="4" creationId="{38FA4A66-B622-45DA-B947-E379AA32726C}"/>
          </ac:spMkLst>
        </pc:spChg>
        <pc:spChg chg="mod">
          <ac:chgData name="FRANCISCO IGNACIO MANRÍQUEZ NOVOA (Alumno)" userId="132ae158-1741-43ed-b364-15b0cb43b83a" providerId="ADAL" clId="{67CBB6F7-A7E4-4C27-92C9-2B5B3073CE74}" dt="2021-09-03T03:19:47.189" v="4535"/>
          <ac:spMkLst>
            <pc:docMk/>
            <pc:sldMk cId="3484284407" sldId="296"/>
            <ac:spMk id="15" creationId="{7F3A4B76-845A-4B22-A106-5F02D22EDA8A}"/>
          </ac:spMkLst>
        </pc:spChg>
        <pc:spChg chg="del">
          <ac:chgData name="FRANCISCO IGNACIO MANRÍQUEZ NOVOA (Alumno)" userId="132ae158-1741-43ed-b364-15b0cb43b83a" providerId="ADAL" clId="{67CBB6F7-A7E4-4C27-92C9-2B5B3073CE74}" dt="2021-09-02T19:59:02.926" v="4273" actId="478"/>
          <ac:spMkLst>
            <pc:docMk/>
            <pc:sldMk cId="3484284407" sldId="296"/>
            <ac:spMk id="16" creationId="{59831393-CDFD-43D0-ACE8-3804DFE56392}"/>
          </ac:spMkLst>
        </pc:spChg>
        <pc:grpChg chg="mod">
          <ac:chgData name="FRANCISCO IGNACIO MANRÍQUEZ NOVOA (Alumno)" userId="132ae158-1741-43ed-b364-15b0cb43b83a" providerId="ADAL" clId="{67CBB6F7-A7E4-4C27-92C9-2B5B3073CE74}" dt="2021-09-03T03:15:52.558" v="4446" actId="20577"/>
          <ac:grpSpMkLst>
            <pc:docMk/>
            <pc:sldMk cId="3484284407" sldId="296"/>
            <ac:grpSpMk id="14" creationId="{42EFBCBD-BF05-424A-B83C-07647FCBD958}"/>
          </ac:grpSpMkLst>
        </pc:grpChg>
        <pc:cxnChg chg="mod">
          <ac:chgData name="FRANCISCO IGNACIO MANRÍQUEZ NOVOA (Alumno)" userId="132ae158-1741-43ed-b364-15b0cb43b83a" providerId="ADAL" clId="{67CBB6F7-A7E4-4C27-92C9-2B5B3073CE74}" dt="2021-09-03T03:15:52.558" v="4446" actId="20577"/>
          <ac:cxnSpMkLst>
            <pc:docMk/>
            <pc:sldMk cId="3484284407" sldId="296"/>
            <ac:cxnSpMk id="5" creationId="{95AA5B57-B387-4163-92CC-6F2453E9DEF4}"/>
          </ac:cxnSpMkLst>
        </pc:cxnChg>
        <pc:cxnChg chg="mod">
          <ac:chgData name="FRANCISCO IGNACIO MANRÍQUEZ NOVOA (Alumno)" userId="132ae158-1741-43ed-b364-15b0cb43b83a" providerId="ADAL" clId="{67CBB6F7-A7E4-4C27-92C9-2B5B3073CE74}" dt="2021-09-03T03:15:52.558" v="4446" actId="20577"/>
          <ac:cxnSpMkLst>
            <pc:docMk/>
            <pc:sldMk cId="3484284407" sldId="296"/>
            <ac:cxnSpMk id="6" creationId="{50AE9171-B373-43BB-81D0-E29E41B86C39}"/>
          </ac:cxnSpMkLst>
        </pc:cxnChg>
      </pc:sldChg>
      <pc:sldChg chg="addSp delSp modSp add mod modAnim">
        <pc:chgData name="FRANCISCO IGNACIO MANRÍQUEZ NOVOA (Alumno)" userId="132ae158-1741-43ed-b364-15b0cb43b83a" providerId="ADAL" clId="{67CBB6F7-A7E4-4C27-92C9-2B5B3073CE74}" dt="2021-09-03T03:19:39.572" v="4534"/>
        <pc:sldMkLst>
          <pc:docMk/>
          <pc:sldMk cId="438073320" sldId="297"/>
        </pc:sldMkLst>
        <pc:spChg chg="mod">
          <ac:chgData name="FRANCISCO IGNACIO MANRÍQUEZ NOVOA (Alumno)" userId="132ae158-1741-43ed-b364-15b0cb43b83a" providerId="ADAL" clId="{67CBB6F7-A7E4-4C27-92C9-2B5B3073CE74}" dt="2021-09-03T03:16:30.209" v="4458" actId="20577"/>
          <ac:spMkLst>
            <pc:docMk/>
            <pc:sldMk cId="438073320" sldId="297"/>
            <ac:spMk id="2" creationId="{BF915A84-224B-4C30-A430-4D9FDAA85B62}"/>
          </ac:spMkLst>
        </pc:spChg>
        <pc:spChg chg="mod">
          <ac:chgData name="FRANCISCO IGNACIO MANRÍQUEZ NOVOA (Alumno)" userId="132ae158-1741-43ed-b364-15b0cb43b83a" providerId="ADAL" clId="{67CBB6F7-A7E4-4C27-92C9-2B5B3073CE74}" dt="2021-09-03T03:16:30.209" v="4458" actId="20577"/>
          <ac:spMkLst>
            <pc:docMk/>
            <pc:sldMk cId="438073320" sldId="297"/>
            <ac:spMk id="3" creationId="{7D6D3A19-BA70-4AA5-AB1B-2BB1DC890B54}"/>
          </ac:spMkLst>
        </pc:spChg>
        <pc:spChg chg="mod">
          <ac:chgData name="FRANCISCO IGNACIO MANRÍQUEZ NOVOA (Alumno)" userId="132ae158-1741-43ed-b364-15b0cb43b83a" providerId="ADAL" clId="{67CBB6F7-A7E4-4C27-92C9-2B5B3073CE74}" dt="2021-09-03T03:16:30.209" v="4458" actId="20577"/>
          <ac:spMkLst>
            <pc:docMk/>
            <pc:sldMk cId="438073320" sldId="297"/>
            <ac:spMk id="4" creationId="{38FA4A66-B622-45DA-B947-E379AA32726C}"/>
          </ac:spMkLst>
        </pc:spChg>
        <pc:spChg chg="add mod">
          <ac:chgData name="FRANCISCO IGNACIO MANRÍQUEZ NOVOA (Alumno)" userId="132ae158-1741-43ed-b364-15b0cb43b83a" providerId="ADAL" clId="{67CBB6F7-A7E4-4C27-92C9-2B5B3073CE74}" dt="2021-09-02T22:30:46.890" v="4341" actId="1076"/>
          <ac:spMkLst>
            <pc:docMk/>
            <pc:sldMk cId="438073320" sldId="297"/>
            <ac:spMk id="9" creationId="{0A618B05-B9C0-4EB9-8D27-E2CFDB725FF3}"/>
          </ac:spMkLst>
        </pc:spChg>
        <pc:spChg chg="add del mod">
          <ac:chgData name="FRANCISCO IGNACIO MANRÍQUEZ NOVOA (Alumno)" userId="132ae158-1741-43ed-b364-15b0cb43b83a" providerId="ADAL" clId="{67CBB6F7-A7E4-4C27-92C9-2B5B3073CE74}" dt="2021-09-02T22:30:52.875" v="4343"/>
          <ac:spMkLst>
            <pc:docMk/>
            <pc:sldMk cId="438073320" sldId="297"/>
            <ac:spMk id="10" creationId="{EE813487-CC62-4961-BF6B-F42EA93590BA}"/>
          </ac:spMkLst>
        </pc:spChg>
        <pc:spChg chg="mod">
          <ac:chgData name="FRANCISCO IGNACIO MANRÍQUEZ NOVOA (Alumno)" userId="132ae158-1741-43ed-b364-15b0cb43b83a" providerId="ADAL" clId="{67CBB6F7-A7E4-4C27-92C9-2B5B3073CE74}" dt="2021-09-03T03:19:39.572" v="4534"/>
          <ac:spMkLst>
            <pc:docMk/>
            <pc:sldMk cId="438073320" sldId="297"/>
            <ac:spMk id="15" creationId="{7F3A4B76-845A-4B22-A106-5F02D22EDA8A}"/>
          </ac:spMkLst>
        </pc:spChg>
        <pc:grpChg chg="mod">
          <ac:chgData name="FRANCISCO IGNACIO MANRÍQUEZ NOVOA (Alumno)" userId="132ae158-1741-43ed-b364-15b0cb43b83a" providerId="ADAL" clId="{67CBB6F7-A7E4-4C27-92C9-2B5B3073CE74}" dt="2021-09-03T03:16:30.209" v="4458" actId="20577"/>
          <ac:grpSpMkLst>
            <pc:docMk/>
            <pc:sldMk cId="438073320" sldId="297"/>
            <ac:grpSpMk id="14" creationId="{42EFBCBD-BF05-424A-B83C-07647FCBD958}"/>
          </ac:grpSpMkLst>
        </pc:grpChg>
        <pc:cxnChg chg="mod">
          <ac:chgData name="FRANCISCO IGNACIO MANRÍQUEZ NOVOA (Alumno)" userId="132ae158-1741-43ed-b364-15b0cb43b83a" providerId="ADAL" clId="{67CBB6F7-A7E4-4C27-92C9-2B5B3073CE74}" dt="2021-09-03T03:16:30.209" v="4458" actId="20577"/>
          <ac:cxnSpMkLst>
            <pc:docMk/>
            <pc:sldMk cId="438073320" sldId="297"/>
            <ac:cxnSpMk id="5" creationId="{95AA5B57-B387-4163-92CC-6F2453E9DEF4}"/>
          </ac:cxnSpMkLst>
        </pc:cxnChg>
        <pc:cxnChg chg="mod">
          <ac:chgData name="FRANCISCO IGNACIO MANRÍQUEZ NOVOA (Alumno)" userId="132ae158-1741-43ed-b364-15b0cb43b83a" providerId="ADAL" clId="{67CBB6F7-A7E4-4C27-92C9-2B5B3073CE74}" dt="2021-09-03T03:16:30.209" v="4458" actId="20577"/>
          <ac:cxnSpMkLst>
            <pc:docMk/>
            <pc:sldMk cId="438073320" sldId="297"/>
            <ac:cxnSpMk id="6" creationId="{50AE9171-B373-43BB-81D0-E29E41B86C39}"/>
          </ac:cxnSpMkLst>
        </pc:cxnChg>
      </pc:sldChg>
      <pc:sldChg chg="modSp add del">
        <pc:chgData name="FRANCISCO IGNACIO MANRÍQUEZ NOVOA (Alumno)" userId="132ae158-1741-43ed-b364-15b0cb43b83a" providerId="ADAL" clId="{67CBB6F7-A7E4-4C27-92C9-2B5B3073CE74}" dt="2021-09-03T03:16:50.370" v="4459" actId="47"/>
        <pc:sldMkLst>
          <pc:docMk/>
          <pc:sldMk cId="3933859457" sldId="298"/>
        </pc:sldMkLst>
        <pc:spChg chg="mod">
          <ac:chgData name="FRANCISCO IGNACIO MANRÍQUEZ NOVOA (Alumno)" userId="132ae158-1741-43ed-b364-15b0cb43b83a" providerId="ADAL" clId="{67CBB6F7-A7E4-4C27-92C9-2B5B3073CE74}" dt="2021-09-03T03:12:24.970" v="4418" actId="20577"/>
          <ac:spMkLst>
            <pc:docMk/>
            <pc:sldMk cId="3933859457" sldId="298"/>
            <ac:spMk id="2" creationId="{BF915A84-224B-4C30-A430-4D9FDAA85B62}"/>
          </ac:spMkLst>
        </pc:spChg>
        <pc:spChg chg="mod">
          <ac:chgData name="FRANCISCO IGNACIO MANRÍQUEZ NOVOA (Alumno)" userId="132ae158-1741-43ed-b364-15b0cb43b83a" providerId="ADAL" clId="{67CBB6F7-A7E4-4C27-92C9-2B5B3073CE74}" dt="2021-09-03T03:12:24.970" v="4418" actId="20577"/>
          <ac:spMkLst>
            <pc:docMk/>
            <pc:sldMk cId="3933859457" sldId="298"/>
            <ac:spMk id="3" creationId="{7D6D3A19-BA70-4AA5-AB1B-2BB1DC890B54}"/>
          </ac:spMkLst>
        </pc:spChg>
        <pc:spChg chg="mod">
          <ac:chgData name="FRANCISCO IGNACIO MANRÍQUEZ NOVOA (Alumno)" userId="132ae158-1741-43ed-b364-15b0cb43b83a" providerId="ADAL" clId="{67CBB6F7-A7E4-4C27-92C9-2B5B3073CE74}" dt="2021-09-03T03:12:24.970" v="4418" actId="20577"/>
          <ac:spMkLst>
            <pc:docMk/>
            <pc:sldMk cId="3933859457" sldId="298"/>
            <ac:spMk id="4" creationId="{38FA4A66-B622-45DA-B947-E379AA32726C}"/>
          </ac:spMkLst>
        </pc:spChg>
        <pc:grpChg chg="mod">
          <ac:chgData name="FRANCISCO IGNACIO MANRÍQUEZ NOVOA (Alumno)" userId="132ae158-1741-43ed-b364-15b0cb43b83a" providerId="ADAL" clId="{67CBB6F7-A7E4-4C27-92C9-2B5B3073CE74}" dt="2021-09-03T03:12:24.970" v="4418" actId="20577"/>
          <ac:grpSpMkLst>
            <pc:docMk/>
            <pc:sldMk cId="3933859457" sldId="298"/>
            <ac:grpSpMk id="14" creationId="{42EFBCBD-BF05-424A-B83C-07647FCBD958}"/>
          </ac:grpSpMkLst>
        </pc:grpChg>
        <pc:cxnChg chg="mod">
          <ac:chgData name="FRANCISCO IGNACIO MANRÍQUEZ NOVOA (Alumno)" userId="132ae158-1741-43ed-b364-15b0cb43b83a" providerId="ADAL" clId="{67CBB6F7-A7E4-4C27-92C9-2B5B3073CE74}" dt="2021-09-03T03:12:24.970" v="4418" actId="20577"/>
          <ac:cxnSpMkLst>
            <pc:docMk/>
            <pc:sldMk cId="3933859457" sldId="298"/>
            <ac:cxnSpMk id="5" creationId="{95AA5B57-B387-4163-92CC-6F2453E9DEF4}"/>
          </ac:cxnSpMkLst>
        </pc:cxnChg>
        <pc:cxnChg chg="mod">
          <ac:chgData name="FRANCISCO IGNACIO MANRÍQUEZ NOVOA (Alumno)" userId="132ae158-1741-43ed-b364-15b0cb43b83a" providerId="ADAL" clId="{67CBB6F7-A7E4-4C27-92C9-2B5B3073CE74}" dt="2021-09-03T03:12:24.970" v="4418" actId="20577"/>
          <ac:cxnSpMkLst>
            <pc:docMk/>
            <pc:sldMk cId="3933859457" sldId="298"/>
            <ac:cxnSpMk id="6" creationId="{50AE9171-B373-43BB-81D0-E29E41B86C39}"/>
          </ac:cxnSpMkLst>
        </pc:cxnChg>
      </pc:sldChg>
      <pc:sldChg chg="addSp delSp modSp add mod delAnim modAnim">
        <pc:chgData name="FRANCISCO IGNACIO MANRÍQUEZ NOVOA (Alumno)" userId="132ae158-1741-43ed-b364-15b0cb43b83a" providerId="ADAL" clId="{67CBB6F7-A7E4-4C27-92C9-2B5B3073CE74}" dt="2021-09-03T03:44:49.447" v="5140"/>
        <pc:sldMkLst>
          <pc:docMk/>
          <pc:sldMk cId="104930595" sldId="299"/>
        </pc:sldMkLst>
        <pc:spChg chg="mod">
          <ac:chgData name="FRANCISCO IGNACIO MANRÍQUEZ NOVOA (Alumno)" userId="132ae158-1741-43ed-b364-15b0cb43b83a" providerId="ADAL" clId="{67CBB6F7-A7E4-4C27-92C9-2B5B3073CE74}" dt="2021-09-03T03:17:09.847" v="4465" actId="20577"/>
          <ac:spMkLst>
            <pc:docMk/>
            <pc:sldMk cId="104930595" sldId="299"/>
            <ac:spMk id="2" creationId="{BF915A84-224B-4C30-A430-4D9FDAA85B62}"/>
          </ac:spMkLst>
        </pc:spChg>
        <pc:spChg chg="del">
          <ac:chgData name="FRANCISCO IGNACIO MANRÍQUEZ NOVOA (Alumno)" userId="132ae158-1741-43ed-b364-15b0cb43b83a" providerId="ADAL" clId="{67CBB6F7-A7E4-4C27-92C9-2B5B3073CE74}" dt="2021-09-02T22:32:16.702" v="4369" actId="478"/>
          <ac:spMkLst>
            <pc:docMk/>
            <pc:sldMk cId="104930595" sldId="299"/>
            <ac:spMk id="3" creationId="{7D6D3A19-BA70-4AA5-AB1B-2BB1DC890B54}"/>
          </ac:spMkLst>
        </pc:spChg>
        <pc:spChg chg="mod">
          <ac:chgData name="FRANCISCO IGNACIO MANRÍQUEZ NOVOA (Alumno)" userId="132ae158-1741-43ed-b364-15b0cb43b83a" providerId="ADAL" clId="{67CBB6F7-A7E4-4C27-92C9-2B5B3073CE74}" dt="2021-09-03T03:17:09.847" v="4465" actId="20577"/>
          <ac:spMkLst>
            <pc:docMk/>
            <pc:sldMk cId="104930595" sldId="299"/>
            <ac:spMk id="4" creationId="{38FA4A66-B622-45DA-B947-E379AA32726C}"/>
          </ac:spMkLst>
        </pc:spChg>
        <pc:spChg chg="del">
          <ac:chgData name="FRANCISCO IGNACIO MANRÍQUEZ NOVOA (Alumno)" userId="132ae158-1741-43ed-b364-15b0cb43b83a" providerId="ADAL" clId="{67CBB6F7-A7E4-4C27-92C9-2B5B3073CE74}" dt="2021-09-02T22:32:20.623" v="4370" actId="478"/>
          <ac:spMkLst>
            <pc:docMk/>
            <pc:sldMk cId="104930595" sldId="299"/>
            <ac:spMk id="9" creationId="{0A618B05-B9C0-4EB9-8D27-E2CFDB725FF3}"/>
          </ac:spMkLst>
        </pc:spChg>
        <pc:spChg chg="add mod">
          <ac:chgData name="FRANCISCO IGNACIO MANRÍQUEZ NOVOA (Alumno)" userId="132ae158-1741-43ed-b364-15b0cb43b83a" providerId="ADAL" clId="{67CBB6F7-A7E4-4C27-92C9-2B5B3073CE74}" dt="2021-09-03T03:17:02.988" v="4463" actId="1076"/>
          <ac:spMkLst>
            <pc:docMk/>
            <pc:sldMk cId="104930595" sldId="299"/>
            <ac:spMk id="10" creationId="{DEA87362-EDCD-4244-AB69-21E130227BF2}"/>
          </ac:spMkLst>
        </pc:spChg>
        <pc:spChg chg="mod">
          <ac:chgData name="FRANCISCO IGNACIO MANRÍQUEZ NOVOA (Alumno)" userId="132ae158-1741-43ed-b364-15b0cb43b83a" providerId="ADAL" clId="{67CBB6F7-A7E4-4C27-92C9-2B5B3073CE74}" dt="2021-09-03T03:19:30.882" v="4533"/>
          <ac:spMkLst>
            <pc:docMk/>
            <pc:sldMk cId="104930595" sldId="299"/>
            <ac:spMk id="15" creationId="{7F3A4B76-845A-4B22-A106-5F02D22EDA8A}"/>
          </ac:spMkLst>
        </pc:spChg>
        <pc:grpChg chg="mod">
          <ac:chgData name="FRANCISCO IGNACIO MANRÍQUEZ NOVOA (Alumno)" userId="132ae158-1741-43ed-b364-15b0cb43b83a" providerId="ADAL" clId="{67CBB6F7-A7E4-4C27-92C9-2B5B3073CE74}" dt="2021-09-03T03:17:09.847" v="4465" actId="20577"/>
          <ac:grpSpMkLst>
            <pc:docMk/>
            <pc:sldMk cId="104930595" sldId="299"/>
            <ac:grpSpMk id="14" creationId="{42EFBCBD-BF05-424A-B83C-07647FCBD958}"/>
          </ac:grpSpMkLst>
        </pc:grpChg>
        <pc:cxnChg chg="mod">
          <ac:chgData name="FRANCISCO IGNACIO MANRÍQUEZ NOVOA (Alumno)" userId="132ae158-1741-43ed-b364-15b0cb43b83a" providerId="ADAL" clId="{67CBB6F7-A7E4-4C27-92C9-2B5B3073CE74}" dt="2021-09-03T03:17:09.847" v="4465" actId="20577"/>
          <ac:cxnSpMkLst>
            <pc:docMk/>
            <pc:sldMk cId="104930595" sldId="299"/>
            <ac:cxnSpMk id="5" creationId="{95AA5B57-B387-4163-92CC-6F2453E9DEF4}"/>
          </ac:cxnSpMkLst>
        </pc:cxnChg>
        <pc:cxnChg chg="mod">
          <ac:chgData name="FRANCISCO IGNACIO MANRÍQUEZ NOVOA (Alumno)" userId="132ae158-1741-43ed-b364-15b0cb43b83a" providerId="ADAL" clId="{67CBB6F7-A7E4-4C27-92C9-2B5B3073CE74}" dt="2021-09-03T03:17:09.847" v="4465" actId="20577"/>
          <ac:cxnSpMkLst>
            <pc:docMk/>
            <pc:sldMk cId="104930595" sldId="299"/>
            <ac:cxnSpMk id="6" creationId="{50AE9171-B373-43BB-81D0-E29E41B86C39}"/>
          </ac:cxnSpMkLst>
        </pc:cxnChg>
      </pc:sldChg>
      <pc:sldChg chg="addSp delSp modSp add mod delAnim modAnim">
        <pc:chgData name="FRANCISCO IGNACIO MANRÍQUEZ NOVOA (Alumno)" userId="132ae158-1741-43ed-b364-15b0cb43b83a" providerId="ADAL" clId="{67CBB6F7-A7E4-4C27-92C9-2B5B3073CE74}" dt="2021-09-03T03:19:24.465" v="4532"/>
        <pc:sldMkLst>
          <pc:docMk/>
          <pc:sldMk cId="2984042847" sldId="300"/>
        </pc:sldMkLst>
        <pc:spChg chg="mod">
          <ac:chgData name="FRANCISCO IGNACIO MANRÍQUEZ NOVOA (Alumno)" userId="132ae158-1741-43ed-b364-15b0cb43b83a" providerId="ADAL" clId="{67CBB6F7-A7E4-4C27-92C9-2B5B3073CE74}" dt="2021-09-03T03:17:32.526" v="4473" actId="20577"/>
          <ac:spMkLst>
            <pc:docMk/>
            <pc:sldMk cId="2984042847" sldId="300"/>
            <ac:spMk id="2" creationId="{BF915A84-224B-4C30-A430-4D9FDAA85B62}"/>
          </ac:spMkLst>
        </pc:spChg>
        <pc:spChg chg="mod">
          <ac:chgData name="FRANCISCO IGNACIO MANRÍQUEZ NOVOA (Alumno)" userId="132ae158-1741-43ed-b364-15b0cb43b83a" providerId="ADAL" clId="{67CBB6F7-A7E4-4C27-92C9-2B5B3073CE74}" dt="2021-09-03T03:17:32.526" v="4473" actId="20577"/>
          <ac:spMkLst>
            <pc:docMk/>
            <pc:sldMk cId="2984042847" sldId="300"/>
            <ac:spMk id="3" creationId="{7D6D3A19-BA70-4AA5-AB1B-2BB1DC890B54}"/>
          </ac:spMkLst>
        </pc:spChg>
        <pc:spChg chg="mod">
          <ac:chgData name="FRANCISCO IGNACIO MANRÍQUEZ NOVOA (Alumno)" userId="132ae158-1741-43ed-b364-15b0cb43b83a" providerId="ADAL" clId="{67CBB6F7-A7E4-4C27-92C9-2B5B3073CE74}" dt="2021-09-03T03:17:32.526" v="4473" actId="20577"/>
          <ac:spMkLst>
            <pc:docMk/>
            <pc:sldMk cId="2984042847" sldId="300"/>
            <ac:spMk id="4" creationId="{38FA4A66-B622-45DA-B947-E379AA32726C}"/>
          </ac:spMkLst>
        </pc:spChg>
        <pc:spChg chg="del">
          <ac:chgData name="FRANCISCO IGNACIO MANRÍQUEZ NOVOA (Alumno)" userId="132ae158-1741-43ed-b364-15b0cb43b83a" providerId="ADAL" clId="{67CBB6F7-A7E4-4C27-92C9-2B5B3073CE74}" dt="2021-09-03T03:17:42.264" v="4474" actId="478"/>
          <ac:spMkLst>
            <pc:docMk/>
            <pc:sldMk cId="2984042847" sldId="300"/>
            <ac:spMk id="9" creationId="{0A618B05-B9C0-4EB9-8D27-E2CFDB725FF3}"/>
          </ac:spMkLst>
        </pc:spChg>
        <pc:spChg chg="add">
          <ac:chgData name="FRANCISCO IGNACIO MANRÍQUEZ NOVOA (Alumno)" userId="132ae158-1741-43ed-b364-15b0cb43b83a" providerId="ADAL" clId="{67CBB6F7-A7E4-4C27-92C9-2B5B3073CE74}" dt="2021-09-03T03:17:50.831" v="4475" actId="22"/>
          <ac:spMkLst>
            <pc:docMk/>
            <pc:sldMk cId="2984042847" sldId="300"/>
            <ac:spMk id="11" creationId="{B7ACFB9D-9E90-413A-B2E5-5ED527DB1821}"/>
          </ac:spMkLst>
        </pc:spChg>
        <pc:spChg chg="mod">
          <ac:chgData name="FRANCISCO IGNACIO MANRÍQUEZ NOVOA (Alumno)" userId="132ae158-1741-43ed-b364-15b0cb43b83a" providerId="ADAL" clId="{67CBB6F7-A7E4-4C27-92C9-2B5B3073CE74}" dt="2021-09-03T03:19:24.465" v="4532"/>
          <ac:spMkLst>
            <pc:docMk/>
            <pc:sldMk cId="2984042847" sldId="300"/>
            <ac:spMk id="15" creationId="{7F3A4B76-845A-4B22-A106-5F02D22EDA8A}"/>
          </ac:spMkLst>
        </pc:spChg>
        <pc:grpChg chg="mod">
          <ac:chgData name="FRANCISCO IGNACIO MANRÍQUEZ NOVOA (Alumno)" userId="132ae158-1741-43ed-b364-15b0cb43b83a" providerId="ADAL" clId="{67CBB6F7-A7E4-4C27-92C9-2B5B3073CE74}" dt="2021-09-03T03:17:32.526" v="4473" actId="20577"/>
          <ac:grpSpMkLst>
            <pc:docMk/>
            <pc:sldMk cId="2984042847" sldId="300"/>
            <ac:grpSpMk id="14" creationId="{42EFBCBD-BF05-424A-B83C-07647FCBD958}"/>
          </ac:grpSpMkLst>
        </pc:grpChg>
        <pc:cxnChg chg="mod">
          <ac:chgData name="FRANCISCO IGNACIO MANRÍQUEZ NOVOA (Alumno)" userId="132ae158-1741-43ed-b364-15b0cb43b83a" providerId="ADAL" clId="{67CBB6F7-A7E4-4C27-92C9-2B5B3073CE74}" dt="2021-09-03T03:17:32.526" v="4473" actId="20577"/>
          <ac:cxnSpMkLst>
            <pc:docMk/>
            <pc:sldMk cId="2984042847" sldId="300"/>
            <ac:cxnSpMk id="5" creationId="{95AA5B57-B387-4163-92CC-6F2453E9DEF4}"/>
          </ac:cxnSpMkLst>
        </pc:cxnChg>
        <pc:cxnChg chg="mod">
          <ac:chgData name="FRANCISCO IGNACIO MANRÍQUEZ NOVOA (Alumno)" userId="132ae158-1741-43ed-b364-15b0cb43b83a" providerId="ADAL" clId="{67CBB6F7-A7E4-4C27-92C9-2B5B3073CE74}" dt="2021-09-03T03:17:32.526" v="4473" actId="20577"/>
          <ac:cxnSpMkLst>
            <pc:docMk/>
            <pc:sldMk cId="2984042847" sldId="300"/>
            <ac:cxnSpMk id="6" creationId="{50AE9171-B373-43BB-81D0-E29E41B86C39}"/>
          </ac:cxnSpMkLst>
        </pc:cxnChg>
      </pc:sldChg>
      <pc:sldChg chg="addSp modSp add mod modAnim">
        <pc:chgData name="FRANCISCO IGNACIO MANRÍQUEZ NOVOA (Alumno)" userId="132ae158-1741-43ed-b364-15b0cb43b83a" providerId="ADAL" clId="{67CBB6F7-A7E4-4C27-92C9-2B5B3073CE74}" dt="2021-09-09T17:46:05.013" v="7405" actId="207"/>
        <pc:sldMkLst>
          <pc:docMk/>
          <pc:sldMk cId="2407106876" sldId="301"/>
        </pc:sldMkLst>
        <pc:spChg chg="add mod">
          <ac:chgData name="FRANCISCO IGNACIO MANRÍQUEZ NOVOA (Alumno)" userId="132ae158-1741-43ed-b364-15b0cb43b83a" providerId="ADAL" clId="{67CBB6F7-A7E4-4C27-92C9-2B5B3073CE74}" dt="2021-09-09T17:46:05.013" v="7405" actId="207"/>
          <ac:spMkLst>
            <pc:docMk/>
            <pc:sldMk cId="2407106876" sldId="301"/>
            <ac:spMk id="10" creationId="{FB16F01D-59EC-42B3-B786-A2948BD77672}"/>
          </ac:spMkLst>
        </pc:spChg>
        <pc:spChg chg="mod">
          <ac:chgData name="FRANCISCO IGNACIO MANRÍQUEZ NOVOA (Alumno)" userId="132ae158-1741-43ed-b364-15b0cb43b83a" providerId="ADAL" clId="{67CBB6F7-A7E4-4C27-92C9-2B5B3073CE74}" dt="2021-09-03T03:19:16.252" v="4531" actId="20577"/>
          <ac:spMkLst>
            <pc:docMk/>
            <pc:sldMk cId="2407106876" sldId="301"/>
            <ac:spMk id="15" creationId="{7F3A4B76-845A-4B22-A106-5F02D22EDA8A}"/>
          </ac:spMkLst>
        </pc:spChg>
      </pc:sldChg>
      <pc:sldChg chg="delSp modSp add mod modAnim">
        <pc:chgData name="FRANCISCO IGNACIO MANRÍQUEZ NOVOA (Alumno)" userId="132ae158-1741-43ed-b364-15b0cb43b83a" providerId="ADAL" clId="{67CBB6F7-A7E4-4C27-92C9-2B5B3073CE74}" dt="2021-09-09T17:46:10.262" v="7406" actId="207"/>
        <pc:sldMkLst>
          <pc:docMk/>
          <pc:sldMk cId="2221662866" sldId="302"/>
        </pc:sldMkLst>
        <pc:spChg chg="mod">
          <ac:chgData name="FRANCISCO IGNACIO MANRÍQUEZ NOVOA (Alumno)" userId="132ae158-1741-43ed-b364-15b0cb43b83a" providerId="ADAL" clId="{67CBB6F7-A7E4-4C27-92C9-2B5B3073CE74}" dt="2021-09-03T03:22:32.217" v="4568" actId="20577"/>
          <ac:spMkLst>
            <pc:docMk/>
            <pc:sldMk cId="2221662866" sldId="302"/>
            <ac:spMk id="2" creationId="{BF915A84-224B-4C30-A430-4D9FDAA85B62}"/>
          </ac:spMkLst>
        </pc:spChg>
        <pc:spChg chg="mod">
          <ac:chgData name="FRANCISCO IGNACIO MANRÍQUEZ NOVOA (Alumno)" userId="132ae158-1741-43ed-b364-15b0cb43b83a" providerId="ADAL" clId="{67CBB6F7-A7E4-4C27-92C9-2B5B3073CE74}" dt="2021-09-03T03:22:32.217" v="4568" actId="20577"/>
          <ac:spMkLst>
            <pc:docMk/>
            <pc:sldMk cId="2221662866" sldId="302"/>
            <ac:spMk id="3" creationId="{7D6D3A19-BA70-4AA5-AB1B-2BB1DC890B54}"/>
          </ac:spMkLst>
        </pc:spChg>
        <pc:spChg chg="mod">
          <ac:chgData name="FRANCISCO IGNACIO MANRÍQUEZ NOVOA (Alumno)" userId="132ae158-1741-43ed-b364-15b0cb43b83a" providerId="ADAL" clId="{67CBB6F7-A7E4-4C27-92C9-2B5B3073CE74}" dt="2021-09-09T17:46:10.262" v="7406" actId="207"/>
          <ac:spMkLst>
            <pc:docMk/>
            <pc:sldMk cId="2221662866" sldId="302"/>
            <ac:spMk id="4" creationId="{38FA4A66-B622-45DA-B947-E379AA32726C}"/>
          </ac:spMkLst>
        </pc:spChg>
        <pc:spChg chg="del">
          <ac:chgData name="FRANCISCO IGNACIO MANRÍQUEZ NOVOA (Alumno)" userId="132ae158-1741-43ed-b364-15b0cb43b83a" providerId="ADAL" clId="{67CBB6F7-A7E4-4C27-92C9-2B5B3073CE74}" dt="2021-09-03T03:23:10.824" v="4572" actId="478"/>
          <ac:spMkLst>
            <pc:docMk/>
            <pc:sldMk cId="2221662866" sldId="302"/>
            <ac:spMk id="10" creationId="{FB16F01D-59EC-42B3-B786-A2948BD77672}"/>
          </ac:spMkLst>
        </pc:spChg>
        <pc:grpChg chg="mod">
          <ac:chgData name="FRANCISCO IGNACIO MANRÍQUEZ NOVOA (Alumno)" userId="132ae158-1741-43ed-b364-15b0cb43b83a" providerId="ADAL" clId="{67CBB6F7-A7E4-4C27-92C9-2B5B3073CE74}" dt="2021-09-09T17:21:11.310" v="7371" actId="1076"/>
          <ac:grpSpMkLst>
            <pc:docMk/>
            <pc:sldMk cId="2221662866" sldId="302"/>
            <ac:grpSpMk id="14" creationId="{42EFBCBD-BF05-424A-B83C-07647FCBD958}"/>
          </ac:grpSpMkLst>
        </pc:grpChg>
        <pc:cxnChg chg="mod">
          <ac:chgData name="FRANCISCO IGNACIO MANRÍQUEZ NOVOA (Alumno)" userId="132ae158-1741-43ed-b364-15b0cb43b83a" providerId="ADAL" clId="{67CBB6F7-A7E4-4C27-92C9-2B5B3073CE74}" dt="2021-09-03T03:22:32.217" v="4568" actId="20577"/>
          <ac:cxnSpMkLst>
            <pc:docMk/>
            <pc:sldMk cId="2221662866" sldId="302"/>
            <ac:cxnSpMk id="5" creationId="{95AA5B57-B387-4163-92CC-6F2453E9DEF4}"/>
          </ac:cxnSpMkLst>
        </pc:cxnChg>
        <pc:cxnChg chg="mod">
          <ac:chgData name="FRANCISCO IGNACIO MANRÍQUEZ NOVOA (Alumno)" userId="132ae158-1741-43ed-b364-15b0cb43b83a" providerId="ADAL" clId="{67CBB6F7-A7E4-4C27-92C9-2B5B3073CE74}" dt="2021-09-03T03:22:32.217" v="4568" actId="20577"/>
          <ac:cxnSpMkLst>
            <pc:docMk/>
            <pc:sldMk cId="2221662866" sldId="302"/>
            <ac:cxnSpMk id="6" creationId="{50AE9171-B373-43BB-81D0-E29E41B86C39}"/>
          </ac:cxnSpMkLst>
        </pc:cxnChg>
      </pc:sldChg>
      <pc:sldChg chg="addSp delSp modSp add mod delAnim modAnim">
        <pc:chgData name="FRANCISCO IGNACIO MANRÍQUEZ NOVOA (Alumno)" userId="132ae158-1741-43ed-b364-15b0cb43b83a" providerId="ADAL" clId="{67CBB6F7-A7E4-4C27-92C9-2B5B3073CE74}" dt="2021-09-09T17:46:15.450" v="7407" actId="207"/>
        <pc:sldMkLst>
          <pc:docMk/>
          <pc:sldMk cId="2917577920" sldId="303"/>
        </pc:sldMkLst>
        <pc:spChg chg="del">
          <ac:chgData name="FRANCISCO IGNACIO MANRÍQUEZ NOVOA (Alumno)" userId="132ae158-1741-43ed-b364-15b0cb43b83a" providerId="ADAL" clId="{67CBB6F7-A7E4-4C27-92C9-2B5B3073CE74}" dt="2021-09-03T03:25:04.998" v="4727" actId="478"/>
          <ac:spMkLst>
            <pc:docMk/>
            <pc:sldMk cId="2917577920" sldId="303"/>
            <ac:spMk id="4" creationId="{38FA4A66-B622-45DA-B947-E379AA32726C}"/>
          </ac:spMkLst>
        </pc:spChg>
        <pc:spChg chg="del">
          <ac:chgData name="FRANCISCO IGNACIO MANRÍQUEZ NOVOA (Alumno)" userId="132ae158-1741-43ed-b364-15b0cb43b83a" providerId="ADAL" clId="{67CBB6F7-A7E4-4C27-92C9-2B5B3073CE74}" dt="2021-09-03T03:25:02.377" v="4726" actId="478"/>
          <ac:spMkLst>
            <pc:docMk/>
            <pc:sldMk cId="2917577920" sldId="303"/>
            <ac:spMk id="10" creationId="{FB16F01D-59EC-42B3-B786-A2948BD77672}"/>
          </ac:spMkLst>
        </pc:spChg>
        <pc:spChg chg="del">
          <ac:chgData name="FRANCISCO IGNACIO MANRÍQUEZ NOVOA (Alumno)" userId="132ae158-1741-43ed-b364-15b0cb43b83a" providerId="ADAL" clId="{67CBB6F7-A7E4-4C27-92C9-2B5B3073CE74}" dt="2021-09-03T03:25:20.370" v="4729" actId="478"/>
          <ac:spMkLst>
            <pc:docMk/>
            <pc:sldMk cId="2917577920" sldId="303"/>
            <ac:spMk id="11" creationId="{B7ACFB9D-9E90-413A-B2E5-5ED527DB1821}"/>
          </ac:spMkLst>
        </pc:spChg>
        <pc:spChg chg="add mod">
          <ac:chgData name="FRANCISCO IGNACIO MANRÍQUEZ NOVOA (Alumno)" userId="132ae158-1741-43ed-b364-15b0cb43b83a" providerId="ADAL" clId="{67CBB6F7-A7E4-4C27-92C9-2B5B3073CE74}" dt="2021-09-09T17:46:15.450" v="7407" actId="207"/>
          <ac:spMkLst>
            <pc:docMk/>
            <pc:sldMk cId="2917577920" sldId="303"/>
            <ac:spMk id="12" creationId="{75F4B130-475D-464B-9910-4CAB81C6F152}"/>
          </ac:spMkLst>
        </pc:spChg>
        <pc:spChg chg="add mod">
          <ac:chgData name="FRANCISCO IGNACIO MANRÍQUEZ NOVOA (Alumno)" userId="132ae158-1741-43ed-b364-15b0cb43b83a" providerId="ADAL" clId="{67CBB6F7-A7E4-4C27-92C9-2B5B3073CE74}" dt="2021-09-03T03:26:04.393" v="4736" actId="14100"/>
          <ac:spMkLst>
            <pc:docMk/>
            <pc:sldMk cId="2917577920" sldId="303"/>
            <ac:spMk id="13" creationId="{5B3F48AE-D3D2-4CC8-ADE7-719B15906343}"/>
          </ac:spMkLst>
        </pc:spChg>
        <pc:spChg chg="mod">
          <ac:chgData name="FRANCISCO IGNACIO MANRÍQUEZ NOVOA (Alumno)" userId="132ae158-1741-43ed-b364-15b0cb43b83a" providerId="ADAL" clId="{67CBB6F7-A7E4-4C27-92C9-2B5B3073CE74}" dt="2021-09-03T03:24:52.993" v="4725" actId="20577"/>
          <ac:spMkLst>
            <pc:docMk/>
            <pc:sldMk cId="2917577920" sldId="303"/>
            <ac:spMk id="15" creationId="{7F3A4B76-845A-4B22-A106-5F02D22EDA8A}"/>
          </ac:spMkLst>
        </pc:spChg>
        <pc:grpChg chg="add mod">
          <ac:chgData name="FRANCISCO IGNACIO MANRÍQUEZ NOVOA (Alumno)" userId="132ae158-1741-43ed-b364-15b0cb43b83a" providerId="ADAL" clId="{67CBB6F7-A7E4-4C27-92C9-2B5B3073CE74}" dt="2021-09-03T03:25:25.877" v="4730" actId="164"/>
          <ac:grpSpMkLst>
            <pc:docMk/>
            <pc:sldMk cId="2917577920" sldId="303"/>
            <ac:grpSpMk id="7" creationId="{D674FCC9-2273-4AFE-9B90-B7C03846DE22}"/>
          </ac:grpSpMkLst>
        </pc:grpChg>
        <pc:grpChg chg="mod">
          <ac:chgData name="FRANCISCO IGNACIO MANRÍQUEZ NOVOA (Alumno)" userId="132ae158-1741-43ed-b364-15b0cb43b83a" providerId="ADAL" clId="{67CBB6F7-A7E4-4C27-92C9-2B5B3073CE74}" dt="2021-09-03T03:25:25.877" v="4730" actId="164"/>
          <ac:grpSpMkLst>
            <pc:docMk/>
            <pc:sldMk cId="2917577920" sldId="303"/>
            <ac:grpSpMk id="14" creationId="{42EFBCBD-BF05-424A-B83C-07647FCBD958}"/>
          </ac:grpSpMkLst>
        </pc:grpChg>
      </pc:sldChg>
      <pc:sldChg chg="addSp delSp modSp add mod modAnim">
        <pc:chgData name="FRANCISCO IGNACIO MANRÍQUEZ NOVOA (Alumno)" userId="132ae158-1741-43ed-b364-15b0cb43b83a" providerId="ADAL" clId="{67CBB6F7-A7E4-4C27-92C9-2B5B3073CE74}" dt="2021-09-03T03:27:19.069" v="4755"/>
        <pc:sldMkLst>
          <pc:docMk/>
          <pc:sldMk cId="3534305224" sldId="304"/>
        </pc:sldMkLst>
        <pc:spChg chg="add mod">
          <ac:chgData name="FRANCISCO IGNACIO MANRÍQUEZ NOVOA (Alumno)" userId="132ae158-1741-43ed-b364-15b0cb43b83a" providerId="ADAL" clId="{67CBB6F7-A7E4-4C27-92C9-2B5B3073CE74}" dt="2021-09-03T03:26:42.641" v="4749" actId="207"/>
          <ac:spMkLst>
            <pc:docMk/>
            <pc:sldMk cId="3534305224" sldId="304"/>
            <ac:spMk id="11" creationId="{B7553486-0759-4A1D-9169-ED1AF40AF6BC}"/>
          </ac:spMkLst>
        </pc:spChg>
        <pc:spChg chg="del topLvl">
          <ac:chgData name="FRANCISCO IGNACIO MANRÍQUEZ NOVOA (Alumno)" userId="132ae158-1741-43ed-b364-15b0cb43b83a" providerId="ADAL" clId="{67CBB6F7-A7E4-4C27-92C9-2B5B3073CE74}" dt="2021-09-03T03:26:29.617" v="4746" actId="478"/>
          <ac:spMkLst>
            <pc:docMk/>
            <pc:sldMk cId="3534305224" sldId="304"/>
            <ac:spMk id="12" creationId="{75F4B130-475D-464B-9910-4CAB81C6F152}"/>
          </ac:spMkLst>
        </pc:spChg>
        <pc:spChg chg="del">
          <ac:chgData name="FRANCISCO IGNACIO MANRÍQUEZ NOVOA (Alumno)" userId="132ae158-1741-43ed-b364-15b0cb43b83a" providerId="ADAL" clId="{67CBB6F7-A7E4-4C27-92C9-2B5B3073CE74}" dt="2021-09-03T03:26:56.123" v="4752" actId="478"/>
          <ac:spMkLst>
            <pc:docMk/>
            <pc:sldMk cId="3534305224" sldId="304"/>
            <ac:spMk id="13" creationId="{5B3F48AE-D3D2-4CC8-ADE7-719B15906343}"/>
          </ac:spMkLst>
        </pc:spChg>
        <pc:grpChg chg="del">
          <ac:chgData name="FRANCISCO IGNACIO MANRÍQUEZ NOVOA (Alumno)" userId="132ae158-1741-43ed-b364-15b0cb43b83a" providerId="ADAL" clId="{67CBB6F7-A7E4-4C27-92C9-2B5B3073CE74}" dt="2021-09-03T03:26:29.617" v="4746" actId="478"/>
          <ac:grpSpMkLst>
            <pc:docMk/>
            <pc:sldMk cId="3534305224" sldId="304"/>
            <ac:grpSpMk id="7" creationId="{D674FCC9-2273-4AFE-9B90-B7C03846DE22}"/>
          </ac:grpSpMkLst>
        </pc:grpChg>
        <pc:grpChg chg="topLvl">
          <ac:chgData name="FRANCISCO IGNACIO MANRÍQUEZ NOVOA (Alumno)" userId="132ae158-1741-43ed-b364-15b0cb43b83a" providerId="ADAL" clId="{67CBB6F7-A7E4-4C27-92C9-2B5B3073CE74}" dt="2021-09-03T03:26:29.617" v="4746" actId="478"/>
          <ac:grpSpMkLst>
            <pc:docMk/>
            <pc:sldMk cId="3534305224" sldId="304"/>
            <ac:grpSpMk id="14" creationId="{42EFBCBD-BF05-424A-B83C-07647FCBD958}"/>
          </ac:grpSpMkLst>
        </pc:grpChg>
      </pc:sldChg>
      <pc:sldChg chg="addSp modSp add mod modAnim">
        <pc:chgData name="FRANCISCO IGNACIO MANRÍQUEZ NOVOA (Alumno)" userId="132ae158-1741-43ed-b364-15b0cb43b83a" providerId="ADAL" clId="{67CBB6F7-A7E4-4C27-92C9-2B5B3073CE74}" dt="2021-09-09T17:46:25.263" v="7408" actId="207"/>
        <pc:sldMkLst>
          <pc:docMk/>
          <pc:sldMk cId="2552996029" sldId="305"/>
        </pc:sldMkLst>
        <pc:spChg chg="mod">
          <ac:chgData name="FRANCISCO IGNACIO MANRÍQUEZ NOVOA (Alumno)" userId="132ae158-1741-43ed-b364-15b0cb43b83a" providerId="ADAL" clId="{67CBB6F7-A7E4-4C27-92C9-2B5B3073CE74}" dt="2021-09-03T03:27:43.468" v="4767" actId="14100"/>
          <ac:spMkLst>
            <pc:docMk/>
            <pc:sldMk cId="2552996029" sldId="305"/>
            <ac:spMk id="3" creationId="{7D6D3A19-BA70-4AA5-AB1B-2BB1DC890B54}"/>
          </ac:spMkLst>
        </pc:spChg>
        <pc:spChg chg="add mod">
          <ac:chgData name="FRANCISCO IGNACIO MANRÍQUEZ NOVOA (Alumno)" userId="132ae158-1741-43ed-b364-15b0cb43b83a" providerId="ADAL" clId="{67CBB6F7-A7E4-4C27-92C9-2B5B3073CE74}" dt="2021-09-03T03:28:04.213" v="4777" actId="1076"/>
          <ac:spMkLst>
            <pc:docMk/>
            <pc:sldMk cId="2552996029" sldId="305"/>
            <ac:spMk id="11" creationId="{EA2514AB-75D0-4E6B-AC47-B5330A5A6E65}"/>
          </ac:spMkLst>
        </pc:spChg>
        <pc:spChg chg="mod">
          <ac:chgData name="FRANCISCO IGNACIO MANRÍQUEZ NOVOA (Alumno)" userId="132ae158-1741-43ed-b364-15b0cb43b83a" providerId="ADAL" clId="{67CBB6F7-A7E4-4C27-92C9-2B5B3073CE74}" dt="2021-09-09T17:46:25.263" v="7408" actId="207"/>
          <ac:spMkLst>
            <pc:docMk/>
            <pc:sldMk cId="2552996029" sldId="305"/>
            <ac:spMk id="12" creationId="{75F4B130-475D-464B-9910-4CAB81C6F152}"/>
          </ac:spMkLst>
        </pc:spChg>
        <pc:spChg chg="mod">
          <ac:chgData name="FRANCISCO IGNACIO MANRÍQUEZ NOVOA (Alumno)" userId="132ae158-1741-43ed-b364-15b0cb43b83a" providerId="ADAL" clId="{67CBB6F7-A7E4-4C27-92C9-2B5B3073CE74}" dt="2021-09-03T03:28:26.564" v="4785" actId="14100"/>
          <ac:spMkLst>
            <pc:docMk/>
            <pc:sldMk cId="2552996029" sldId="305"/>
            <ac:spMk id="13" creationId="{5B3F48AE-D3D2-4CC8-ADE7-719B15906343}"/>
          </ac:spMkLst>
        </pc:spChg>
      </pc:sldChg>
      <pc:sldChg chg="addSp delSp modSp add mod delAnim modAnim">
        <pc:chgData name="FRANCISCO IGNACIO MANRÍQUEZ NOVOA (Alumno)" userId="132ae158-1741-43ed-b364-15b0cb43b83a" providerId="ADAL" clId="{67CBB6F7-A7E4-4C27-92C9-2B5B3073CE74}" dt="2021-09-03T03:30:08.656" v="4802"/>
        <pc:sldMkLst>
          <pc:docMk/>
          <pc:sldMk cId="3486845301" sldId="306"/>
        </pc:sldMkLst>
        <pc:spChg chg="mod">
          <ac:chgData name="FRANCISCO IGNACIO MANRÍQUEZ NOVOA (Alumno)" userId="132ae158-1741-43ed-b364-15b0cb43b83a" providerId="ADAL" clId="{67CBB6F7-A7E4-4C27-92C9-2B5B3073CE74}" dt="2021-09-03T03:29:04.839" v="4791" actId="20577"/>
          <ac:spMkLst>
            <pc:docMk/>
            <pc:sldMk cId="3486845301" sldId="306"/>
            <ac:spMk id="2" creationId="{BF915A84-224B-4C30-A430-4D9FDAA85B62}"/>
          </ac:spMkLst>
        </pc:spChg>
        <pc:spChg chg="mod">
          <ac:chgData name="FRANCISCO IGNACIO MANRÍQUEZ NOVOA (Alumno)" userId="132ae158-1741-43ed-b364-15b0cb43b83a" providerId="ADAL" clId="{67CBB6F7-A7E4-4C27-92C9-2B5B3073CE74}" dt="2021-09-03T03:29:04.839" v="4791" actId="20577"/>
          <ac:spMkLst>
            <pc:docMk/>
            <pc:sldMk cId="3486845301" sldId="306"/>
            <ac:spMk id="3" creationId="{7D6D3A19-BA70-4AA5-AB1B-2BB1DC890B54}"/>
          </ac:spMkLst>
        </pc:spChg>
        <pc:spChg chg="del mod topLvl">
          <ac:chgData name="FRANCISCO IGNACIO MANRÍQUEZ NOVOA (Alumno)" userId="132ae158-1741-43ed-b364-15b0cb43b83a" providerId="ADAL" clId="{67CBB6F7-A7E4-4C27-92C9-2B5B3073CE74}" dt="2021-09-03T03:29:15.008" v="4795" actId="478"/>
          <ac:spMkLst>
            <pc:docMk/>
            <pc:sldMk cId="3486845301" sldId="306"/>
            <ac:spMk id="12" creationId="{75F4B130-475D-464B-9910-4CAB81C6F152}"/>
          </ac:spMkLst>
        </pc:spChg>
        <pc:spChg chg="del">
          <ac:chgData name="FRANCISCO IGNACIO MANRÍQUEZ NOVOA (Alumno)" userId="132ae158-1741-43ed-b364-15b0cb43b83a" providerId="ADAL" clId="{67CBB6F7-A7E4-4C27-92C9-2B5B3073CE74}" dt="2021-09-03T03:29:42.606" v="4798" actId="478"/>
          <ac:spMkLst>
            <pc:docMk/>
            <pc:sldMk cId="3486845301" sldId="306"/>
            <ac:spMk id="13" creationId="{5B3F48AE-D3D2-4CC8-ADE7-719B15906343}"/>
          </ac:spMkLst>
        </pc:spChg>
        <pc:spChg chg="add mod">
          <ac:chgData name="FRANCISCO IGNACIO MANRÍQUEZ NOVOA (Alumno)" userId="132ae158-1741-43ed-b364-15b0cb43b83a" providerId="ADAL" clId="{67CBB6F7-A7E4-4C27-92C9-2B5B3073CE74}" dt="2021-09-03T03:29:27.368" v="4797" actId="207"/>
          <ac:spMkLst>
            <pc:docMk/>
            <pc:sldMk cId="3486845301" sldId="306"/>
            <ac:spMk id="16" creationId="{A44BA661-1A64-4F1B-B519-D3BAD8E3A2D3}"/>
          </ac:spMkLst>
        </pc:spChg>
        <pc:grpChg chg="del mod">
          <ac:chgData name="FRANCISCO IGNACIO MANRÍQUEZ NOVOA (Alumno)" userId="132ae158-1741-43ed-b364-15b0cb43b83a" providerId="ADAL" clId="{67CBB6F7-A7E4-4C27-92C9-2B5B3073CE74}" dt="2021-09-03T03:29:15.008" v="4795" actId="478"/>
          <ac:grpSpMkLst>
            <pc:docMk/>
            <pc:sldMk cId="3486845301" sldId="306"/>
            <ac:grpSpMk id="7" creationId="{D674FCC9-2273-4AFE-9B90-B7C03846DE22}"/>
          </ac:grpSpMkLst>
        </pc:grpChg>
        <pc:grpChg chg="mod topLvl">
          <ac:chgData name="FRANCISCO IGNACIO MANRÍQUEZ NOVOA (Alumno)" userId="132ae158-1741-43ed-b364-15b0cb43b83a" providerId="ADAL" clId="{67CBB6F7-A7E4-4C27-92C9-2B5B3073CE74}" dt="2021-09-03T03:29:15.008" v="4795" actId="478"/>
          <ac:grpSpMkLst>
            <pc:docMk/>
            <pc:sldMk cId="3486845301" sldId="306"/>
            <ac:grpSpMk id="14" creationId="{42EFBCBD-BF05-424A-B83C-07647FCBD958}"/>
          </ac:grpSpMkLst>
        </pc:grpChg>
        <pc:cxnChg chg="mod">
          <ac:chgData name="FRANCISCO IGNACIO MANRÍQUEZ NOVOA (Alumno)" userId="132ae158-1741-43ed-b364-15b0cb43b83a" providerId="ADAL" clId="{67CBB6F7-A7E4-4C27-92C9-2B5B3073CE74}" dt="2021-09-03T03:29:04.839" v="4791" actId="20577"/>
          <ac:cxnSpMkLst>
            <pc:docMk/>
            <pc:sldMk cId="3486845301" sldId="306"/>
            <ac:cxnSpMk id="5" creationId="{95AA5B57-B387-4163-92CC-6F2453E9DEF4}"/>
          </ac:cxnSpMkLst>
        </pc:cxnChg>
        <pc:cxnChg chg="mod">
          <ac:chgData name="FRANCISCO IGNACIO MANRÍQUEZ NOVOA (Alumno)" userId="132ae158-1741-43ed-b364-15b0cb43b83a" providerId="ADAL" clId="{67CBB6F7-A7E4-4C27-92C9-2B5B3073CE74}" dt="2021-09-03T03:29:04.839" v="4791" actId="20577"/>
          <ac:cxnSpMkLst>
            <pc:docMk/>
            <pc:sldMk cId="3486845301" sldId="306"/>
            <ac:cxnSpMk id="6" creationId="{50AE9171-B373-43BB-81D0-E29E41B86C39}"/>
          </ac:cxnSpMkLst>
        </pc:cxnChg>
      </pc:sldChg>
      <pc:sldChg chg="delSp modSp add mod delAnim">
        <pc:chgData name="FRANCISCO IGNACIO MANRÍQUEZ NOVOA (Alumno)" userId="132ae158-1741-43ed-b364-15b0cb43b83a" providerId="ADAL" clId="{67CBB6F7-A7E4-4C27-92C9-2B5B3073CE74}" dt="2021-09-09T17:46:34.122" v="7409" actId="207"/>
        <pc:sldMkLst>
          <pc:docMk/>
          <pc:sldMk cId="1595284679" sldId="307"/>
        </pc:sldMkLst>
        <pc:spChg chg="mod">
          <ac:chgData name="FRANCISCO IGNACIO MANRÍQUEZ NOVOA (Alumno)" userId="132ae158-1741-43ed-b364-15b0cb43b83a" providerId="ADAL" clId="{67CBB6F7-A7E4-4C27-92C9-2B5B3073CE74}" dt="2021-09-03T03:30:53.204" v="4825" actId="14100"/>
          <ac:spMkLst>
            <pc:docMk/>
            <pc:sldMk cId="1595284679" sldId="307"/>
            <ac:spMk id="2" creationId="{BF915A84-224B-4C30-A430-4D9FDAA85B62}"/>
          </ac:spMkLst>
        </pc:spChg>
        <pc:spChg chg="mod">
          <ac:chgData name="FRANCISCO IGNACIO MANRÍQUEZ NOVOA (Alumno)" userId="132ae158-1741-43ed-b364-15b0cb43b83a" providerId="ADAL" clId="{67CBB6F7-A7E4-4C27-92C9-2B5B3073CE74}" dt="2021-09-03T03:30:38.161" v="4822" actId="20577"/>
          <ac:spMkLst>
            <pc:docMk/>
            <pc:sldMk cId="1595284679" sldId="307"/>
            <ac:spMk id="3" creationId="{7D6D3A19-BA70-4AA5-AB1B-2BB1DC890B54}"/>
          </ac:spMkLst>
        </pc:spChg>
        <pc:spChg chg="mod">
          <ac:chgData name="FRANCISCO IGNACIO MANRÍQUEZ NOVOA (Alumno)" userId="132ae158-1741-43ed-b364-15b0cb43b83a" providerId="ADAL" clId="{67CBB6F7-A7E4-4C27-92C9-2B5B3073CE74}" dt="2021-09-09T17:46:34.122" v="7409" actId="207"/>
          <ac:spMkLst>
            <pc:docMk/>
            <pc:sldMk cId="1595284679" sldId="307"/>
            <ac:spMk id="12" creationId="{75F4B130-475D-464B-9910-4CAB81C6F152}"/>
          </ac:spMkLst>
        </pc:spChg>
        <pc:spChg chg="del">
          <ac:chgData name="FRANCISCO IGNACIO MANRÍQUEZ NOVOA (Alumno)" userId="132ae158-1741-43ed-b364-15b0cb43b83a" providerId="ADAL" clId="{67CBB6F7-A7E4-4C27-92C9-2B5B3073CE74}" dt="2021-09-03T03:30:24.886" v="4804" actId="478"/>
          <ac:spMkLst>
            <pc:docMk/>
            <pc:sldMk cId="1595284679" sldId="307"/>
            <ac:spMk id="13" creationId="{5B3F48AE-D3D2-4CC8-ADE7-719B15906343}"/>
          </ac:spMkLst>
        </pc:spChg>
        <pc:grpChg chg="mod">
          <ac:chgData name="FRANCISCO IGNACIO MANRÍQUEZ NOVOA (Alumno)" userId="132ae158-1741-43ed-b364-15b0cb43b83a" providerId="ADAL" clId="{67CBB6F7-A7E4-4C27-92C9-2B5B3073CE74}" dt="2021-09-03T03:30:38.161" v="4822" actId="20577"/>
          <ac:grpSpMkLst>
            <pc:docMk/>
            <pc:sldMk cId="1595284679" sldId="307"/>
            <ac:grpSpMk id="7" creationId="{D674FCC9-2273-4AFE-9B90-B7C03846DE22}"/>
          </ac:grpSpMkLst>
        </pc:grpChg>
        <pc:grpChg chg="mod">
          <ac:chgData name="FRANCISCO IGNACIO MANRÍQUEZ NOVOA (Alumno)" userId="132ae158-1741-43ed-b364-15b0cb43b83a" providerId="ADAL" clId="{67CBB6F7-A7E4-4C27-92C9-2B5B3073CE74}" dt="2021-09-03T03:30:38.161" v="4822" actId="20577"/>
          <ac:grpSpMkLst>
            <pc:docMk/>
            <pc:sldMk cId="1595284679" sldId="307"/>
            <ac:grpSpMk id="14" creationId="{42EFBCBD-BF05-424A-B83C-07647FCBD958}"/>
          </ac:grpSpMkLst>
        </pc:grpChg>
        <pc:cxnChg chg="mod">
          <ac:chgData name="FRANCISCO IGNACIO MANRÍQUEZ NOVOA (Alumno)" userId="132ae158-1741-43ed-b364-15b0cb43b83a" providerId="ADAL" clId="{67CBB6F7-A7E4-4C27-92C9-2B5B3073CE74}" dt="2021-09-03T03:30:38.161" v="4822" actId="20577"/>
          <ac:cxnSpMkLst>
            <pc:docMk/>
            <pc:sldMk cId="1595284679" sldId="307"/>
            <ac:cxnSpMk id="5" creationId="{95AA5B57-B387-4163-92CC-6F2453E9DEF4}"/>
          </ac:cxnSpMkLst>
        </pc:cxnChg>
        <pc:cxnChg chg="mod">
          <ac:chgData name="FRANCISCO IGNACIO MANRÍQUEZ NOVOA (Alumno)" userId="132ae158-1741-43ed-b364-15b0cb43b83a" providerId="ADAL" clId="{67CBB6F7-A7E4-4C27-92C9-2B5B3073CE74}" dt="2021-09-03T03:30:38.161" v="4822" actId="20577"/>
          <ac:cxnSpMkLst>
            <pc:docMk/>
            <pc:sldMk cId="1595284679" sldId="307"/>
            <ac:cxnSpMk id="6" creationId="{50AE9171-B373-43BB-81D0-E29E41B86C39}"/>
          </ac:cxnSpMkLst>
        </pc:cxnChg>
      </pc:sldChg>
      <pc:sldChg chg="addSp modSp add mod modAnim">
        <pc:chgData name="FRANCISCO IGNACIO MANRÍQUEZ NOVOA (Alumno)" userId="132ae158-1741-43ed-b364-15b0cb43b83a" providerId="ADAL" clId="{67CBB6F7-A7E4-4C27-92C9-2B5B3073CE74}" dt="2021-09-09T17:46:43.028" v="7411" actId="207"/>
        <pc:sldMkLst>
          <pc:docMk/>
          <pc:sldMk cId="150954768" sldId="308"/>
        </pc:sldMkLst>
        <pc:spChg chg="mod">
          <ac:chgData name="FRANCISCO IGNACIO MANRÍQUEZ NOVOA (Alumno)" userId="132ae158-1741-43ed-b364-15b0cb43b83a" providerId="ADAL" clId="{67CBB6F7-A7E4-4C27-92C9-2B5B3073CE74}" dt="2021-09-09T17:46:40.357" v="7410" actId="207"/>
          <ac:spMkLst>
            <pc:docMk/>
            <pc:sldMk cId="150954768" sldId="308"/>
            <ac:spMk id="12" creationId="{75F4B130-475D-464B-9910-4CAB81C6F152}"/>
          </ac:spMkLst>
        </pc:spChg>
        <pc:spChg chg="add mod">
          <ac:chgData name="FRANCISCO IGNACIO MANRÍQUEZ NOVOA (Alumno)" userId="132ae158-1741-43ed-b364-15b0cb43b83a" providerId="ADAL" clId="{67CBB6F7-A7E4-4C27-92C9-2B5B3073CE74}" dt="2021-09-09T17:46:43.028" v="7411" actId="207"/>
          <ac:spMkLst>
            <pc:docMk/>
            <pc:sldMk cId="150954768" sldId="308"/>
            <ac:spMk id="13" creationId="{AF84AA87-FECE-4B21-8154-89EC770FFA57}"/>
          </ac:spMkLst>
        </pc:spChg>
        <pc:spChg chg="mod">
          <ac:chgData name="FRANCISCO IGNACIO MANRÍQUEZ NOVOA (Alumno)" userId="132ae158-1741-43ed-b364-15b0cb43b83a" providerId="ADAL" clId="{67CBB6F7-A7E4-4C27-92C9-2B5B3073CE74}" dt="2021-09-03T03:31:38.877" v="4864" actId="20577"/>
          <ac:spMkLst>
            <pc:docMk/>
            <pc:sldMk cId="150954768" sldId="308"/>
            <ac:spMk id="15" creationId="{7F3A4B76-845A-4B22-A106-5F02D22EDA8A}"/>
          </ac:spMkLst>
        </pc:spChg>
      </pc:sldChg>
      <pc:sldChg chg="delSp modSp add mod delAnim modAnim">
        <pc:chgData name="FRANCISCO IGNACIO MANRÍQUEZ NOVOA (Alumno)" userId="132ae158-1741-43ed-b364-15b0cb43b83a" providerId="ADAL" clId="{67CBB6F7-A7E4-4C27-92C9-2B5B3073CE74}" dt="2021-09-09T17:47:01.154" v="7414" actId="207"/>
        <pc:sldMkLst>
          <pc:docMk/>
          <pc:sldMk cId="3810317994" sldId="309"/>
        </pc:sldMkLst>
        <pc:spChg chg="mod">
          <ac:chgData name="FRANCISCO IGNACIO MANRÍQUEZ NOVOA (Alumno)" userId="132ae158-1741-43ed-b364-15b0cb43b83a" providerId="ADAL" clId="{67CBB6F7-A7E4-4C27-92C9-2B5B3073CE74}" dt="2021-09-09T17:46:57.014" v="7413" actId="207"/>
          <ac:spMkLst>
            <pc:docMk/>
            <pc:sldMk cId="3810317994" sldId="309"/>
            <ac:spMk id="3" creationId="{7D6D3A19-BA70-4AA5-AB1B-2BB1DC890B54}"/>
          </ac:spMkLst>
        </pc:spChg>
        <pc:spChg chg="mod">
          <ac:chgData name="FRANCISCO IGNACIO MANRÍQUEZ NOVOA (Alumno)" userId="132ae158-1741-43ed-b364-15b0cb43b83a" providerId="ADAL" clId="{67CBB6F7-A7E4-4C27-92C9-2B5B3073CE74}" dt="2021-09-09T17:46:53.138" v="7412" actId="207"/>
          <ac:spMkLst>
            <pc:docMk/>
            <pc:sldMk cId="3810317994" sldId="309"/>
            <ac:spMk id="11" creationId="{EA2514AB-75D0-4E6B-AC47-B5330A5A6E65}"/>
          </ac:spMkLst>
        </pc:spChg>
        <pc:spChg chg="mod">
          <ac:chgData name="FRANCISCO IGNACIO MANRÍQUEZ NOVOA (Alumno)" userId="132ae158-1741-43ed-b364-15b0cb43b83a" providerId="ADAL" clId="{67CBB6F7-A7E4-4C27-92C9-2B5B3073CE74}" dt="2021-09-09T17:47:01.154" v="7414" actId="207"/>
          <ac:spMkLst>
            <pc:docMk/>
            <pc:sldMk cId="3810317994" sldId="309"/>
            <ac:spMk id="12" creationId="{75F4B130-475D-464B-9910-4CAB81C6F152}"/>
          </ac:spMkLst>
        </pc:spChg>
        <pc:spChg chg="del">
          <ac:chgData name="FRANCISCO IGNACIO MANRÍQUEZ NOVOA (Alumno)" userId="132ae158-1741-43ed-b364-15b0cb43b83a" providerId="ADAL" clId="{67CBB6F7-A7E4-4C27-92C9-2B5B3073CE74}" dt="2021-09-03T03:32:21.415" v="4878" actId="478"/>
          <ac:spMkLst>
            <pc:docMk/>
            <pc:sldMk cId="3810317994" sldId="309"/>
            <ac:spMk id="13" creationId="{AF84AA87-FECE-4B21-8154-89EC770FFA57}"/>
          </ac:spMkLst>
        </pc:spChg>
      </pc:sldChg>
      <pc:sldChg chg="addSp modSp add mod modAnim">
        <pc:chgData name="FRANCISCO IGNACIO MANRÍQUEZ NOVOA (Alumno)" userId="132ae158-1741-43ed-b364-15b0cb43b83a" providerId="ADAL" clId="{67CBB6F7-A7E4-4C27-92C9-2B5B3073CE74}" dt="2021-09-09T17:47:13.607" v="7417" actId="207"/>
        <pc:sldMkLst>
          <pc:docMk/>
          <pc:sldMk cId="391139421" sldId="310"/>
        </pc:sldMkLst>
        <pc:spChg chg="mod">
          <ac:chgData name="FRANCISCO IGNACIO MANRÍQUEZ NOVOA (Alumno)" userId="132ae158-1741-43ed-b364-15b0cb43b83a" providerId="ADAL" clId="{67CBB6F7-A7E4-4C27-92C9-2B5B3073CE74}" dt="2021-09-09T17:47:10.466" v="7416" actId="207"/>
          <ac:spMkLst>
            <pc:docMk/>
            <pc:sldMk cId="391139421" sldId="310"/>
            <ac:spMk id="3" creationId="{7D6D3A19-BA70-4AA5-AB1B-2BB1DC890B54}"/>
          </ac:spMkLst>
        </pc:spChg>
        <pc:spChg chg="mod">
          <ac:chgData name="FRANCISCO IGNACIO MANRÍQUEZ NOVOA (Alumno)" userId="132ae158-1741-43ed-b364-15b0cb43b83a" providerId="ADAL" clId="{67CBB6F7-A7E4-4C27-92C9-2B5B3073CE74}" dt="2021-09-09T17:47:07.575" v="7415" actId="207"/>
          <ac:spMkLst>
            <pc:docMk/>
            <pc:sldMk cId="391139421" sldId="310"/>
            <ac:spMk id="11" creationId="{EA2514AB-75D0-4E6B-AC47-B5330A5A6E65}"/>
          </ac:spMkLst>
        </pc:spChg>
        <pc:spChg chg="mod">
          <ac:chgData name="FRANCISCO IGNACIO MANRÍQUEZ NOVOA (Alumno)" userId="132ae158-1741-43ed-b364-15b0cb43b83a" providerId="ADAL" clId="{67CBB6F7-A7E4-4C27-92C9-2B5B3073CE74}" dt="2021-09-09T17:47:13.607" v="7417" actId="207"/>
          <ac:spMkLst>
            <pc:docMk/>
            <pc:sldMk cId="391139421" sldId="310"/>
            <ac:spMk id="12" creationId="{75F4B130-475D-464B-9910-4CAB81C6F152}"/>
          </ac:spMkLst>
        </pc:spChg>
        <pc:spChg chg="add mod">
          <ac:chgData name="FRANCISCO IGNACIO MANRÍQUEZ NOVOA (Alumno)" userId="132ae158-1741-43ed-b364-15b0cb43b83a" providerId="ADAL" clId="{67CBB6F7-A7E4-4C27-92C9-2B5B3073CE74}" dt="2021-09-03T03:34:22.763" v="5023" actId="1076"/>
          <ac:spMkLst>
            <pc:docMk/>
            <pc:sldMk cId="391139421" sldId="310"/>
            <ac:spMk id="13" creationId="{3C7D803C-B397-4E48-8478-C6C6C9F2E2DB}"/>
          </ac:spMkLst>
        </pc:spChg>
        <pc:spChg chg="mod">
          <ac:chgData name="FRANCISCO IGNACIO MANRÍQUEZ NOVOA (Alumno)" userId="132ae158-1741-43ed-b364-15b0cb43b83a" providerId="ADAL" clId="{67CBB6F7-A7E4-4C27-92C9-2B5B3073CE74}" dt="2021-09-03T03:33:34.886" v="5021" actId="20577"/>
          <ac:spMkLst>
            <pc:docMk/>
            <pc:sldMk cId="391139421" sldId="310"/>
            <ac:spMk id="15" creationId="{7F3A4B76-845A-4B22-A106-5F02D22EDA8A}"/>
          </ac:spMkLst>
        </pc:spChg>
      </pc:sldChg>
      <pc:sldChg chg="addSp delSp modSp add mod delAnim modAnim">
        <pc:chgData name="FRANCISCO IGNACIO MANRÍQUEZ NOVOA (Alumno)" userId="132ae158-1741-43ed-b364-15b0cb43b83a" providerId="ADAL" clId="{67CBB6F7-A7E4-4C27-92C9-2B5B3073CE74}" dt="2021-09-09T17:47:18.653" v="7418" actId="207"/>
        <pc:sldMkLst>
          <pc:docMk/>
          <pc:sldMk cId="739055163" sldId="311"/>
        </pc:sldMkLst>
        <pc:spChg chg="mod topLvl">
          <ac:chgData name="FRANCISCO IGNACIO MANRÍQUEZ NOVOA (Alumno)" userId="132ae158-1741-43ed-b364-15b0cb43b83a" providerId="ADAL" clId="{67CBB6F7-A7E4-4C27-92C9-2B5B3073CE74}" dt="2021-09-03T03:35:34.326" v="5033" actId="164"/>
          <ac:spMkLst>
            <pc:docMk/>
            <pc:sldMk cId="739055163" sldId="311"/>
            <ac:spMk id="2" creationId="{BF915A84-224B-4C30-A430-4D9FDAA85B62}"/>
          </ac:spMkLst>
        </pc:spChg>
        <pc:spChg chg="mod topLvl">
          <ac:chgData name="FRANCISCO IGNACIO MANRÍQUEZ NOVOA (Alumno)" userId="132ae158-1741-43ed-b364-15b0cb43b83a" providerId="ADAL" clId="{67CBB6F7-A7E4-4C27-92C9-2B5B3073CE74}" dt="2021-09-03T03:35:50.155" v="5035" actId="164"/>
          <ac:spMkLst>
            <pc:docMk/>
            <pc:sldMk cId="739055163" sldId="311"/>
            <ac:spMk id="3" creationId="{7D6D3A19-BA70-4AA5-AB1B-2BB1DC890B54}"/>
          </ac:spMkLst>
        </pc:spChg>
        <pc:spChg chg="mod">
          <ac:chgData name="FRANCISCO IGNACIO MANRÍQUEZ NOVOA (Alumno)" userId="132ae158-1741-43ed-b364-15b0cb43b83a" providerId="ADAL" clId="{67CBB6F7-A7E4-4C27-92C9-2B5B3073CE74}" dt="2021-09-03T03:35:50.155" v="5035" actId="164"/>
          <ac:spMkLst>
            <pc:docMk/>
            <pc:sldMk cId="739055163" sldId="311"/>
            <ac:spMk id="11" creationId="{EA2514AB-75D0-4E6B-AC47-B5330A5A6E65}"/>
          </ac:spMkLst>
        </pc:spChg>
        <pc:spChg chg="mod topLvl">
          <ac:chgData name="FRANCISCO IGNACIO MANRÍQUEZ NOVOA (Alumno)" userId="132ae158-1741-43ed-b364-15b0cb43b83a" providerId="ADAL" clId="{67CBB6F7-A7E4-4C27-92C9-2B5B3073CE74}" dt="2021-09-09T17:47:18.653" v="7418" actId="207"/>
          <ac:spMkLst>
            <pc:docMk/>
            <pc:sldMk cId="739055163" sldId="311"/>
            <ac:spMk id="12" creationId="{75F4B130-475D-464B-9910-4CAB81C6F152}"/>
          </ac:spMkLst>
        </pc:spChg>
        <pc:spChg chg="del">
          <ac:chgData name="FRANCISCO IGNACIO MANRÍQUEZ NOVOA (Alumno)" userId="132ae158-1741-43ed-b364-15b0cb43b83a" providerId="ADAL" clId="{67CBB6F7-A7E4-4C27-92C9-2B5B3073CE74}" dt="2021-09-03T03:35:36.930" v="5034" actId="478"/>
          <ac:spMkLst>
            <pc:docMk/>
            <pc:sldMk cId="739055163" sldId="311"/>
            <ac:spMk id="13" creationId="{3C7D803C-B397-4E48-8478-C6C6C9F2E2DB}"/>
          </ac:spMkLst>
        </pc:spChg>
        <pc:grpChg chg="add mod">
          <ac:chgData name="FRANCISCO IGNACIO MANRÍQUEZ NOVOA (Alumno)" userId="132ae158-1741-43ed-b364-15b0cb43b83a" providerId="ADAL" clId="{67CBB6F7-A7E4-4C27-92C9-2B5B3073CE74}" dt="2021-09-03T03:35:34.326" v="5033" actId="164"/>
          <ac:grpSpMkLst>
            <pc:docMk/>
            <pc:sldMk cId="739055163" sldId="311"/>
            <ac:grpSpMk id="4" creationId="{8C6589CE-454D-499C-B01F-47B652268EB9}"/>
          </ac:grpSpMkLst>
        </pc:grpChg>
        <pc:grpChg chg="del">
          <ac:chgData name="FRANCISCO IGNACIO MANRÍQUEZ NOVOA (Alumno)" userId="132ae158-1741-43ed-b364-15b0cb43b83a" providerId="ADAL" clId="{67CBB6F7-A7E4-4C27-92C9-2B5B3073CE74}" dt="2021-09-03T03:35:04.824" v="5031" actId="165"/>
          <ac:grpSpMkLst>
            <pc:docMk/>
            <pc:sldMk cId="739055163" sldId="311"/>
            <ac:grpSpMk id="7" creationId="{D674FCC9-2273-4AFE-9B90-B7C03846DE22}"/>
          </ac:grpSpMkLst>
        </pc:grpChg>
        <pc:grpChg chg="add mod">
          <ac:chgData name="FRANCISCO IGNACIO MANRÍQUEZ NOVOA (Alumno)" userId="132ae158-1741-43ed-b364-15b0cb43b83a" providerId="ADAL" clId="{67CBB6F7-A7E4-4C27-92C9-2B5B3073CE74}" dt="2021-09-03T03:35:50.155" v="5035" actId="164"/>
          <ac:grpSpMkLst>
            <pc:docMk/>
            <pc:sldMk cId="739055163" sldId="311"/>
            <ac:grpSpMk id="8" creationId="{83C1BED5-6C8D-4234-B197-F94ACAACB685}"/>
          </ac:grpSpMkLst>
        </pc:grpChg>
        <pc:grpChg chg="del mod topLvl">
          <ac:chgData name="FRANCISCO IGNACIO MANRÍQUEZ NOVOA (Alumno)" userId="132ae158-1741-43ed-b364-15b0cb43b83a" providerId="ADAL" clId="{67CBB6F7-A7E4-4C27-92C9-2B5B3073CE74}" dt="2021-09-03T03:35:13.025" v="5032" actId="165"/>
          <ac:grpSpMkLst>
            <pc:docMk/>
            <pc:sldMk cId="739055163" sldId="311"/>
            <ac:grpSpMk id="14" creationId="{42EFBCBD-BF05-424A-B83C-07647FCBD958}"/>
          </ac:grpSpMkLst>
        </pc:grpChg>
        <pc:cxnChg chg="mod topLvl">
          <ac:chgData name="FRANCISCO IGNACIO MANRÍQUEZ NOVOA (Alumno)" userId="132ae158-1741-43ed-b364-15b0cb43b83a" providerId="ADAL" clId="{67CBB6F7-A7E4-4C27-92C9-2B5B3073CE74}" dt="2021-09-03T03:35:34.326" v="5033" actId="164"/>
          <ac:cxnSpMkLst>
            <pc:docMk/>
            <pc:sldMk cId="739055163" sldId="311"/>
            <ac:cxnSpMk id="5" creationId="{95AA5B57-B387-4163-92CC-6F2453E9DEF4}"/>
          </ac:cxnSpMkLst>
        </pc:cxnChg>
        <pc:cxnChg chg="mod topLvl">
          <ac:chgData name="FRANCISCO IGNACIO MANRÍQUEZ NOVOA (Alumno)" userId="132ae158-1741-43ed-b364-15b0cb43b83a" providerId="ADAL" clId="{67CBB6F7-A7E4-4C27-92C9-2B5B3073CE74}" dt="2021-09-03T03:35:34.326" v="5033" actId="164"/>
          <ac:cxnSpMkLst>
            <pc:docMk/>
            <pc:sldMk cId="739055163" sldId="311"/>
            <ac:cxnSpMk id="6" creationId="{50AE9171-B373-43BB-81D0-E29E41B86C39}"/>
          </ac:cxnSpMkLst>
        </pc:cxnChg>
      </pc:sldChg>
      <pc:sldChg chg="addSp delSp modSp add mod delAnim">
        <pc:chgData name="FRANCISCO IGNACIO MANRÍQUEZ NOVOA (Alumno)" userId="132ae158-1741-43ed-b364-15b0cb43b83a" providerId="ADAL" clId="{67CBB6F7-A7E4-4C27-92C9-2B5B3073CE74}" dt="2021-09-09T17:47:27.809" v="7421" actId="207"/>
        <pc:sldMkLst>
          <pc:docMk/>
          <pc:sldMk cId="673894145" sldId="312"/>
        </pc:sldMkLst>
        <pc:spChg chg="mod">
          <ac:chgData name="FRANCISCO IGNACIO MANRÍQUEZ NOVOA (Alumno)" userId="132ae158-1741-43ed-b364-15b0cb43b83a" providerId="ADAL" clId="{67CBB6F7-A7E4-4C27-92C9-2B5B3073CE74}" dt="2021-09-03T03:36:38.964" v="5043" actId="20577"/>
          <ac:spMkLst>
            <pc:docMk/>
            <pc:sldMk cId="673894145" sldId="312"/>
            <ac:spMk id="2" creationId="{BF915A84-224B-4C30-A430-4D9FDAA85B62}"/>
          </ac:spMkLst>
        </pc:spChg>
        <pc:spChg chg="mod">
          <ac:chgData name="FRANCISCO IGNACIO MANRÍQUEZ NOVOA (Alumno)" userId="132ae158-1741-43ed-b364-15b0cb43b83a" providerId="ADAL" clId="{67CBB6F7-A7E4-4C27-92C9-2B5B3073CE74}" dt="2021-09-09T17:47:25.153" v="7420" actId="207"/>
          <ac:spMkLst>
            <pc:docMk/>
            <pc:sldMk cId="673894145" sldId="312"/>
            <ac:spMk id="3" creationId="{7D6D3A19-BA70-4AA5-AB1B-2BB1DC890B54}"/>
          </ac:spMkLst>
        </pc:spChg>
        <pc:spChg chg="mod">
          <ac:chgData name="FRANCISCO IGNACIO MANRÍQUEZ NOVOA (Alumno)" userId="132ae158-1741-43ed-b364-15b0cb43b83a" providerId="ADAL" clId="{67CBB6F7-A7E4-4C27-92C9-2B5B3073CE74}" dt="2021-09-09T17:47:22.700" v="7419" actId="207"/>
          <ac:spMkLst>
            <pc:docMk/>
            <pc:sldMk cId="673894145" sldId="312"/>
            <ac:spMk id="11" creationId="{EA2514AB-75D0-4E6B-AC47-B5330A5A6E65}"/>
          </ac:spMkLst>
        </pc:spChg>
        <pc:spChg chg="mod">
          <ac:chgData name="FRANCISCO IGNACIO MANRÍQUEZ NOVOA (Alumno)" userId="132ae158-1741-43ed-b364-15b0cb43b83a" providerId="ADAL" clId="{67CBB6F7-A7E4-4C27-92C9-2B5B3073CE74}" dt="2021-09-09T17:47:27.809" v="7421" actId="207"/>
          <ac:spMkLst>
            <pc:docMk/>
            <pc:sldMk cId="673894145" sldId="312"/>
            <ac:spMk id="12" creationId="{75F4B130-475D-464B-9910-4CAB81C6F152}"/>
          </ac:spMkLst>
        </pc:spChg>
        <pc:spChg chg="del">
          <ac:chgData name="FRANCISCO IGNACIO MANRÍQUEZ NOVOA (Alumno)" userId="132ae158-1741-43ed-b364-15b0cb43b83a" providerId="ADAL" clId="{67CBB6F7-A7E4-4C27-92C9-2B5B3073CE74}" dt="2021-09-03T03:37:35.195" v="5063" actId="478"/>
          <ac:spMkLst>
            <pc:docMk/>
            <pc:sldMk cId="673894145" sldId="312"/>
            <ac:spMk id="13" creationId="{3C7D803C-B397-4E48-8478-C6C6C9F2E2DB}"/>
          </ac:spMkLst>
        </pc:spChg>
        <pc:spChg chg="add mod">
          <ac:chgData name="FRANCISCO IGNACIO MANRÍQUEZ NOVOA (Alumno)" userId="132ae158-1741-43ed-b364-15b0cb43b83a" providerId="ADAL" clId="{67CBB6F7-A7E4-4C27-92C9-2B5B3073CE74}" dt="2021-09-03T03:37:21.224" v="5060" actId="14100"/>
          <ac:spMkLst>
            <pc:docMk/>
            <pc:sldMk cId="673894145" sldId="312"/>
            <ac:spMk id="16" creationId="{51A2F37C-5B77-4FF3-9FF4-3A7E72AB3290}"/>
          </ac:spMkLst>
        </pc:spChg>
        <pc:spChg chg="add del mod">
          <ac:chgData name="FRANCISCO IGNACIO MANRÍQUEZ NOVOA (Alumno)" userId="132ae158-1741-43ed-b364-15b0cb43b83a" providerId="ADAL" clId="{67CBB6F7-A7E4-4C27-92C9-2B5B3073CE74}" dt="2021-09-03T03:37:04.023" v="5048"/>
          <ac:spMkLst>
            <pc:docMk/>
            <pc:sldMk cId="673894145" sldId="312"/>
            <ac:spMk id="17" creationId="{94D3445D-4D7F-4C3C-A6AA-DCDABFE4F21E}"/>
          </ac:spMkLst>
        </pc:spChg>
        <pc:spChg chg="add del mod">
          <ac:chgData name="FRANCISCO IGNACIO MANRÍQUEZ NOVOA (Alumno)" userId="132ae158-1741-43ed-b364-15b0cb43b83a" providerId="ADAL" clId="{67CBB6F7-A7E4-4C27-92C9-2B5B3073CE74}" dt="2021-09-03T03:37:07.430" v="5051"/>
          <ac:spMkLst>
            <pc:docMk/>
            <pc:sldMk cId="673894145" sldId="312"/>
            <ac:spMk id="18" creationId="{8ABA1E7C-750F-4DF5-A3C7-2573A8C297AC}"/>
          </ac:spMkLst>
        </pc:spChg>
        <pc:spChg chg="add del mod">
          <ac:chgData name="FRANCISCO IGNACIO MANRÍQUEZ NOVOA (Alumno)" userId="132ae158-1741-43ed-b364-15b0cb43b83a" providerId="ADAL" clId="{67CBB6F7-A7E4-4C27-92C9-2B5B3073CE74}" dt="2021-09-03T03:37:11.524" v="5054"/>
          <ac:spMkLst>
            <pc:docMk/>
            <pc:sldMk cId="673894145" sldId="312"/>
            <ac:spMk id="19" creationId="{1A353B05-DF10-440C-AF41-A038379DD911}"/>
          </ac:spMkLst>
        </pc:spChg>
        <pc:spChg chg="add del mod">
          <ac:chgData name="FRANCISCO IGNACIO MANRÍQUEZ NOVOA (Alumno)" userId="132ae158-1741-43ed-b364-15b0cb43b83a" providerId="ADAL" clId="{67CBB6F7-A7E4-4C27-92C9-2B5B3073CE74}" dt="2021-09-03T03:37:15.450" v="5057"/>
          <ac:spMkLst>
            <pc:docMk/>
            <pc:sldMk cId="673894145" sldId="312"/>
            <ac:spMk id="20" creationId="{01174423-4A32-4F8A-9CA4-937F42E5D605}"/>
          </ac:spMkLst>
        </pc:spChg>
        <pc:spChg chg="add del mod">
          <ac:chgData name="FRANCISCO IGNACIO MANRÍQUEZ NOVOA (Alumno)" userId="132ae158-1741-43ed-b364-15b0cb43b83a" providerId="ADAL" clId="{67CBB6F7-A7E4-4C27-92C9-2B5B3073CE74}" dt="2021-09-03T03:37:17.367" v="5059"/>
          <ac:spMkLst>
            <pc:docMk/>
            <pc:sldMk cId="673894145" sldId="312"/>
            <ac:spMk id="21" creationId="{4ED1C76C-293D-45D8-B0FC-4AFD6ECA93D3}"/>
          </ac:spMkLst>
        </pc:spChg>
        <pc:spChg chg="add del mod">
          <ac:chgData name="FRANCISCO IGNACIO MANRÍQUEZ NOVOA (Alumno)" userId="132ae158-1741-43ed-b364-15b0cb43b83a" providerId="ADAL" clId="{67CBB6F7-A7E4-4C27-92C9-2B5B3073CE74}" dt="2021-09-03T03:37:22.495" v="5062"/>
          <ac:spMkLst>
            <pc:docMk/>
            <pc:sldMk cId="673894145" sldId="312"/>
            <ac:spMk id="22" creationId="{0BF3B2A4-C1B0-4FE6-AB11-73E33C6811B0}"/>
          </ac:spMkLst>
        </pc:spChg>
      </pc:sldChg>
      <pc:sldChg chg="addSp modSp add mod modAnim">
        <pc:chgData name="FRANCISCO IGNACIO MANRÍQUEZ NOVOA (Alumno)" userId="132ae158-1741-43ed-b364-15b0cb43b83a" providerId="ADAL" clId="{67CBB6F7-A7E4-4C27-92C9-2B5B3073CE74}" dt="2021-09-09T17:47:42.778" v="7425" actId="207"/>
        <pc:sldMkLst>
          <pc:docMk/>
          <pc:sldMk cId="2049466592" sldId="313"/>
        </pc:sldMkLst>
        <pc:spChg chg="mod">
          <ac:chgData name="FRANCISCO IGNACIO MANRÍQUEZ NOVOA (Alumno)" userId="132ae158-1741-43ed-b364-15b0cb43b83a" providerId="ADAL" clId="{67CBB6F7-A7E4-4C27-92C9-2B5B3073CE74}" dt="2021-09-09T17:47:40.561" v="7424" actId="207"/>
          <ac:spMkLst>
            <pc:docMk/>
            <pc:sldMk cId="2049466592" sldId="313"/>
            <ac:spMk id="3" creationId="{7D6D3A19-BA70-4AA5-AB1B-2BB1DC890B54}"/>
          </ac:spMkLst>
        </pc:spChg>
        <pc:spChg chg="mod">
          <ac:chgData name="FRANCISCO IGNACIO MANRÍQUEZ NOVOA (Alumno)" userId="132ae158-1741-43ed-b364-15b0cb43b83a" providerId="ADAL" clId="{67CBB6F7-A7E4-4C27-92C9-2B5B3073CE74}" dt="2021-09-09T17:47:38.060" v="7423" actId="207"/>
          <ac:spMkLst>
            <pc:docMk/>
            <pc:sldMk cId="2049466592" sldId="313"/>
            <ac:spMk id="11" creationId="{EA2514AB-75D0-4E6B-AC47-B5330A5A6E65}"/>
          </ac:spMkLst>
        </pc:spChg>
        <pc:spChg chg="mod">
          <ac:chgData name="FRANCISCO IGNACIO MANRÍQUEZ NOVOA (Alumno)" userId="132ae158-1741-43ed-b364-15b0cb43b83a" providerId="ADAL" clId="{67CBB6F7-A7E4-4C27-92C9-2B5B3073CE74}" dt="2021-09-09T17:47:42.778" v="7425" actId="207"/>
          <ac:spMkLst>
            <pc:docMk/>
            <pc:sldMk cId="2049466592" sldId="313"/>
            <ac:spMk id="12" creationId="{75F4B130-475D-464B-9910-4CAB81C6F152}"/>
          </ac:spMkLst>
        </pc:spChg>
        <pc:spChg chg="add mod">
          <ac:chgData name="FRANCISCO IGNACIO MANRÍQUEZ NOVOA (Alumno)" userId="132ae158-1741-43ed-b364-15b0cb43b83a" providerId="ADAL" clId="{67CBB6F7-A7E4-4C27-92C9-2B5B3073CE74}" dt="2021-09-09T17:47:35.310" v="7422" actId="207"/>
          <ac:spMkLst>
            <pc:docMk/>
            <pc:sldMk cId="2049466592" sldId="313"/>
            <ac:spMk id="13" creationId="{636788B8-A03F-4895-AA7B-63B308DC8FD2}"/>
          </ac:spMkLst>
        </pc:spChg>
        <pc:spChg chg="mod">
          <ac:chgData name="FRANCISCO IGNACIO MANRÍQUEZ NOVOA (Alumno)" userId="132ae158-1741-43ed-b364-15b0cb43b83a" providerId="ADAL" clId="{67CBB6F7-A7E4-4C27-92C9-2B5B3073CE74}" dt="2021-09-03T03:37:53.822" v="5103" actId="20577"/>
          <ac:spMkLst>
            <pc:docMk/>
            <pc:sldMk cId="2049466592" sldId="313"/>
            <ac:spMk id="15" creationId="{7F3A4B76-845A-4B22-A106-5F02D22EDA8A}"/>
          </ac:spMkLst>
        </pc:spChg>
      </pc:sldChg>
      <pc:sldChg chg="delSp modSp add mod delAnim modAnim">
        <pc:chgData name="FRANCISCO IGNACIO MANRÍQUEZ NOVOA (Alumno)" userId="132ae158-1741-43ed-b364-15b0cb43b83a" providerId="ADAL" clId="{67CBB6F7-A7E4-4C27-92C9-2B5B3073CE74}" dt="2021-09-09T17:47:55.684" v="7430" actId="207"/>
        <pc:sldMkLst>
          <pc:docMk/>
          <pc:sldMk cId="1714183021" sldId="314"/>
        </pc:sldMkLst>
        <pc:spChg chg="mod">
          <ac:chgData name="FRANCISCO IGNACIO MANRÍQUEZ NOVOA (Alumno)" userId="132ae158-1741-43ed-b364-15b0cb43b83a" providerId="ADAL" clId="{67CBB6F7-A7E4-4C27-92C9-2B5B3073CE74}" dt="2021-09-09T17:47:55.684" v="7430" actId="207"/>
          <ac:spMkLst>
            <pc:docMk/>
            <pc:sldMk cId="1714183021" sldId="314"/>
            <ac:spMk id="2" creationId="{BF915A84-224B-4C30-A430-4D9FDAA85B62}"/>
          </ac:spMkLst>
        </pc:spChg>
        <pc:spChg chg="mod">
          <ac:chgData name="FRANCISCO IGNACIO MANRÍQUEZ NOVOA (Alumno)" userId="132ae158-1741-43ed-b364-15b0cb43b83a" providerId="ADAL" clId="{67CBB6F7-A7E4-4C27-92C9-2B5B3073CE74}" dt="2021-09-09T17:47:51.153" v="7428" actId="207"/>
          <ac:spMkLst>
            <pc:docMk/>
            <pc:sldMk cId="1714183021" sldId="314"/>
            <ac:spMk id="3" creationId="{7D6D3A19-BA70-4AA5-AB1B-2BB1DC890B54}"/>
          </ac:spMkLst>
        </pc:spChg>
        <pc:spChg chg="mod">
          <ac:chgData name="FRANCISCO IGNACIO MANRÍQUEZ NOVOA (Alumno)" userId="132ae158-1741-43ed-b364-15b0cb43b83a" providerId="ADAL" clId="{67CBB6F7-A7E4-4C27-92C9-2B5B3073CE74}" dt="2021-09-09T17:47:49.091" v="7427" actId="207"/>
          <ac:spMkLst>
            <pc:docMk/>
            <pc:sldMk cId="1714183021" sldId="314"/>
            <ac:spMk id="11" creationId="{EA2514AB-75D0-4E6B-AC47-B5330A5A6E65}"/>
          </ac:spMkLst>
        </pc:spChg>
        <pc:spChg chg="mod">
          <ac:chgData name="FRANCISCO IGNACIO MANRÍQUEZ NOVOA (Alumno)" userId="132ae158-1741-43ed-b364-15b0cb43b83a" providerId="ADAL" clId="{67CBB6F7-A7E4-4C27-92C9-2B5B3073CE74}" dt="2021-09-09T17:47:47.012" v="7426" actId="207"/>
          <ac:spMkLst>
            <pc:docMk/>
            <pc:sldMk cId="1714183021" sldId="314"/>
            <ac:spMk id="12" creationId="{75F4B130-475D-464B-9910-4CAB81C6F152}"/>
          </ac:spMkLst>
        </pc:spChg>
        <pc:spChg chg="del">
          <ac:chgData name="FRANCISCO IGNACIO MANRÍQUEZ NOVOA (Alumno)" userId="132ae158-1741-43ed-b364-15b0cb43b83a" providerId="ADAL" clId="{67CBB6F7-A7E4-4C27-92C9-2B5B3073CE74}" dt="2021-09-03T03:39:19.105" v="5125" actId="478"/>
          <ac:spMkLst>
            <pc:docMk/>
            <pc:sldMk cId="1714183021" sldId="314"/>
            <ac:spMk id="13" creationId="{636788B8-A03F-4895-AA7B-63B308DC8FD2}"/>
          </ac:spMkLst>
        </pc:spChg>
        <pc:spChg chg="mod">
          <ac:chgData name="FRANCISCO IGNACIO MANRÍQUEZ NOVOA (Alumno)" userId="132ae158-1741-43ed-b364-15b0cb43b83a" providerId="ADAL" clId="{67CBB6F7-A7E4-4C27-92C9-2B5B3073CE74}" dt="2021-09-09T17:47:53.169" v="7429" actId="207"/>
          <ac:spMkLst>
            <pc:docMk/>
            <pc:sldMk cId="1714183021" sldId="314"/>
            <ac:spMk id="16" creationId="{51A2F37C-5B77-4FF3-9FF4-3A7E72AB3290}"/>
          </ac:spMkLst>
        </pc:spChg>
      </pc:sldChg>
      <pc:sldChg chg="addSp delSp modSp add mod delAnim modAnim">
        <pc:chgData name="FRANCISCO IGNACIO MANRÍQUEZ NOVOA (Alumno)" userId="132ae158-1741-43ed-b364-15b0cb43b83a" providerId="ADAL" clId="{67CBB6F7-A7E4-4C27-92C9-2B5B3073CE74}" dt="2021-09-03T05:46:14.630" v="5584" actId="207"/>
        <pc:sldMkLst>
          <pc:docMk/>
          <pc:sldMk cId="1860110705" sldId="315"/>
        </pc:sldMkLst>
        <pc:spChg chg="add mod">
          <ac:chgData name="FRANCISCO IGNACIO MANRÍQUEZ NOVOA (Alumno)" userId="132ae158-1741-43ed-b364-15b0cb43b83a" providerId="ADAL" clId="{67CBB6F7-A7E4-4C27-92C9-2B5B3073CE74}" dt="2021-09-03T05:45:00.368" v="5544" actId="1076"/>
          <ac:spMkLst>
            <pc:docMk/>
            <pc:sldMk cId="1860110705" sldId="315"/>
            <ac:spMk id="2" creationId="{C63F5273-2EAB-4831-9332-3FB03794B112}"/>
          </ac:spMkLst>
        </pc:spChg>
        <pc:spChg chg="del">
          <ac:chgData name="FRANCISCO IGNACIO MANRÍQUEZ NOVOA (Alumno)" userId="132ae158-1741-43ed-b364-15b0cb43b83a" providerId="ADAL" clId="{67CBB6F7-A7E4-4C27-92C9-2B5B3073CE74}" dt="2021-09-03T03:59:19.014" v="5222" actId="478"/>
          <ac:spMkLst>
            <pc:docMk/>
            <pc:sldMk cId="1860110705" sldId="315"/>
            <ac:spMk id="9" creationId="{3AD15B49-408B-48A9-BA92-78EF2143EC2F}"/>
          </ac:spMkLst>
        </pc:spChg>
        <pc:spChg chg="del">
          <ac:chgData name="FRANCISCO IGNACIO MANRÍQUEZ NOVOA (Alumno)" userId="132ae158-1741-43ed-b364-15b0cb43b83a" providerId="ADAL" clId="{67CBB6F7-A7E4-4C27-92C9-2B5B3073CE74}" dt="2021-09-03T03:59:20.612" v="5223" actId="478"/>
          <ac:spMkLst>
            <pc:docMk/>
            <pc:sldMk cId="1860110705" sldId="315"/>
            <ac:spMk id="10" creationId="{DCFC1DA5-C4F4-4810-A453-85DED0D2E097}"/>
          </ac:spMkLst>
        </pc:spChg>
        <pc:spChg chg="add mod">
          <ac:chgData name="FRANCISCO IGNACIO MANRÍQUEZ NOVOA (Alumno)" userId="132ae158-1741-43ed-b364-15b0cb43b83a" providerId="ADAL" clId="{67CBB6F7-A7E4-4C27-92C9-2B5B3073CE74}" dt="2021-09-03T05:46:14.630" v="5584" actId="207"/>
          <ac:spMkLst>
            <pc:docMk/>
            <pc:sldMk cId="1860110705" sldId="315"/>
            <ac:spMk id="11" creationId="{AB582B89-FB44-438E-84C7-56A6BC2A5DBC}"/>
          </ac:spMkLst>
        </pc:spChg>
        <pc:grpChg chg="del">
          <ac:chgData name="FRANCISCO IGNACIO MANRÍQUEZ NOVOA (Alumno)" userId="132ae158-1741-43ed-b364-15b0cb43b83a" providerId="ADAL" clId="{67CBB6F7-A7E4-4C27-92C9-2B5B3073CE74}" dt="2021-09-03T04:01:53.107" v="5304" actId="478"/>
          <ac:grpSpMkLst>
            <pc:docMk/>
            <pc:sldMk cId="1860110705" sldId="315"/>
            <ac:grpSpMk id="3" creationId="{63F0ED6B-17F8-41F6-B9F9-D6712882188F}"/>
          </ac:grpSpMkLst>
        </pc:grpChg>
      </pc:sldChg>
      <pc:sldChg chg="modSp add mod modAnim">
        <pc:chgData name="FRANCISCO IGNACIO MANRÍQUEZ NOVOA (Alumno)" userId="132ae158-1741-43ed-b364-15b0cb43b83a" providerId="ADAL" clId="{67CBB6F7-A7E4-4C27-92C9-2B5B3073CE74}" dt="2021-09-09T17:48:35.764" v="7441" actId="207"/>
        <pc:sldMkLst>
          <pc:docMk/>
          <pc:sldMk cId="3075366846" sldId="316"/>
        </pc:sldMkLst>
        <pc:spChg chg="mod">
          <ac:chgData name="FRANCISCO IGNACIO MANRÍQUEZ NOVOA (Alumno)" userId="132ae158-1741-43ed-b364-15b0cb43b83a" providerId="ADAL" clId="{67CBB6F7-A7E4-4C27-92C9-2B5B3073CE74}" dt="2021-09-09T17:48:21.514" v="7435" actId="207"/>
          <ac:spMkLst>
            <pc:docMk/>
            <pc:sldMk cId="3075366846" sldId="316"/>
            <ac:spMk id="4" creationId="{C6891F1A-8ED1-4B3D-B7DA-CC5DF0FAA531}"/>
          </ac:spMkLst>
        </pc:spChg>
        <pc:spChg chg="mod">
          <ac:chgData name="FRANCISCO IGNACIO MANRÍQUEZ NOVOA (Alumno)" userId="132ae158-1741-43ed-b364-15b0cb43b83a" providerId="ADAL" clId="{67CBB6F7-A7E4-4C27-92C9-2B5B3073CE74}" dt="2021-09-09T17:48:28.497" v="7438" actId="207"/>
          <ac:spMkLst>
            <pc:docMk/>
            <pc:sldMk cId="3075366846" sldId="316"/>
            <ac:spMk id="5" creationId="{98FB5D0C-E4D8-49F4-B0E5-209778DBFC6A}"/>
          </ac:spMkLst>
        </pc:spChg>
        <pc:spChg chg="mod">
          <ac:chgData name="FRANCISCO IGNACIO MANRÍQUEZ NOVOA (Alumno)" userId="132ae158-1741-43ed-b364-15b0cb43b83a" providerId="ADAL" clId="{67CBB6F7-A7E4-4C27-92C9-2B5B3073CE74}" dt="2021-09-09T17:48:35.764" v="7441" actId="207"/>
          <ac:spMkLst>
            <pc:docMk/>
            <pc:sldMk cId="3075366846" sldId="316"/>
            <ac:spMk id="6" creationId="{B6123F6F-7965-455A-ADA6-FFFD73A36F06}"/>
          </ac:spMkLst>
        </pc:spChg>
        <pc:spChg chg="mod">
          <ac:chgData name="FRANCISCO IGNACIO MANRÍQUEZ NOVOA (Alumno)" userId="132ae158-1741-43ed-b364-15b0cb43b83a" providerId="ADAL" clId="{67CBB6F7-A7E4-4C27-92C9-2B5B3073CE74}" dt="2021-09-09T17:48:09.778" v="7432" actId="207"/>
          <ac:spMkLst>
            <pc:docMk/>
            <pc:sldMk cId="3075366846" sldId="316"/>
            <ac:spMk id="9" creationId="{3AD15B49-408B-48A9-BA92-78EF2143EC2F}"/>
          </ac:spMkLst>
        </pc:spChg>
        <pc:grpChg chg="mod">
          <ac:chgData name="FRANCISCO IGNACIO MANRÍQUEZ NOVOA (Alumno)" userId="132ae158-1741-43ed-b364-15b0cb43b83a" providerId="ADAL" clId="{67CBB6F7-A7E4-4C27-92C9-2B5B3073CE74}" dt="2021-09-09T02:26:00.602" v="6488" actId="1076"/>
          <ac:grpSpMkLst>
            <pc:docMk/>
            <pc:sldMk cId="3075366846" sldId="316"/>
            <ac:grpSpMk id="3" creationId="{63F0ED6B-17F8-41F6-B9F9-D6712882188F}"/>
          </ac:grpSpMkLst>
        </pc:grpChg>
        <pc:cxnChg chg="mod">
          <ac:chgData name="FRANCISCO IGNACIO MANRÍQUEZ NOVOA (Alumno)" userId="132ae158-1741-43ed-b364-15b0cb43b83a" providerId="ADAL" clId="{67CBB6F7-A7E4-4C27-92C9-2B5B3073CE74}" dt="2021-09-09T02:26:05.505" v="6489" actId="14100"/>
          <ac:cxnSpMkLst>
            <pc:docMk/>
            <pc:sldMk cId="3075366846" sldId="316"/>
            <ac:cxnSpMk id="7" creationId="{45A31723-FAA4-4AC4-A518-004D9617C752}"/>
          </ac:cxnSpMkLst>
        </pc:cxnChg>
        <pc:cxnChg chg="mod">
          <ac:chgData name="FRANCISCO IGNACIO MANRÍQUEZ NOVOA (Alumno)" userId="132ae158-1741-43ed-b364-15b0cb43b83a" providerId="ADAL" clId="{67CBB6F7-A7E4-4C27-92C9-2B5B3073CE74}" dt="2021-09-09T02:26:10.711" v="6490" actId="1076"/>
          <ac:cxnSpMkLst>
            <pc:docMk/>
            <pc:sldMk cId="3075366846" sldId="316"/>
            <ac:cxnSpMk id="8" creationId="{F7145887-38AB-4267-93E4-8628BF678266}"/>
          </ac:cxnSpMkLst>
        </pc:cxnChg>
      </pc:sldChg>
      <pc:sldChg chg="addSp delSp modSp add mod addAnim delAnim modAnim">
        <pc:chgData name="FRANCISCO IGNACIO MANRÍQUEZ NOVOA (Alumno)" userId="132ae158-1741-43ed-b364-15b0cb43b83a" providerId="ADAL" clId="{67CBB6F7-A7E4-4C27-92C9-2B5B3073CE74}" dt="2021-09-09T17:40:02.544" v="7404" actId="207"/>
        <pc:sldMkLst>
          <pc:docMk/>
          <pc:sldMk cId="3234108222" sldId="317"/>
        </pc:sldMkLst>
        <pc:spChg chg="mod">
          <ac:chgData name="FRANCISCO IGNACIO MANRÍQUEZ NOVOA (Alumno)" userId="132ae158-1741-43ed-b364-15b0cb43b83a" providerId="ADAL" clId="{67CBB6F7-A7E4-4C27-92C9-2B5B3073CE74}" dt="2021-09-09T17:39:59.950" v="7403" actId="207"/>
          <ac:spMkLst>
            <pc:docMk/>
            <pc:sldMk cId="3234108222" sldId="317"/>
            <ac:spMk id="8" creationId="{520F750C-DE53-49B7-B099-6D919C8AC835}"/>
          </ac:spMkLst>
        </pc:spChg>
        <pc:spChg chg="mod">
          <ac:chgData name="FRANCISCO IGNACIO MANRÍQUEZ NOVOA (Alumno)" userId="132ae158-1741-43ed-b364-15b0cb43b83a" providerId="ADAL" clId="{67CBB6F7-A7E4-4C27-92C9-2B5B3073CE74}" dt="2021-09-09T17:40:02.544" v="7404" actId="207"/>
          <ac:spMkLst>
            <pc:docMk/>
            <pc:sldMk cId="3234108222" sldId="317"/>
            <ac:spMk id="9" creationId="{BAD88643-331D-4FA4-AAD0-8031739ED185}"/>
          </ac:spMkLst>
        </pc:spChg>
        <pc:spChg chg="mod">
          <ac:chgData name="FRANCISCO IGNACIO MANRÍQUEZ NOVOA (Alumno)" userId="132ae158-1741-43ed-b364-15b0cb43b83a" providerId="ADAL" clId="{67CBB6F7-A7E4-4C27-92C9-2B5B3073CE74}" dt="2021-09-09T17:39:43.513" v="7397" actId="207"/>
          <ac:spMkLst>
            <pc:docMk/>
            <pc:sldMk cId="3234108222" sldId="317"/>
            <ac:spMk id="10" creationId="{793CB527-C21D-4723-9FCE-103A09D9BBD0}"/>
          </ac:spMkLst>
        </pc:spChg>
        <pc:grpChg chg="add del mod">
          <ac:chgData name="FRANCISCO IGNACIO MANRÍQUEZ NOVOA (Alumno)" userId="132ae158-1741-43ed-b364-15b0cb43b83a" providerId="ADAL" clId="{67CBB6F7-A7E4-4C27-92C9-2B5B3073CE74}" dt="2021-09-09T17:39:48.388" v="7399" actId="20577"/>
          <ac:grpSpMkLst>
            <pc:docMk/>
            <pc:sldMk cId="3234108222" sldId="317"/>
            <ac:grpSpMk id="4" creationId="{6941497E-35C3-4785-9038-CE7D43639F49}"/>
          </ac:grpSpMkLst>
        </pc:grpChg>
        <pc:grpChg chg="mod">
          <ac:chgData name="FRANCISCO IGNACIO MANRÍQUEZ NOVOA (Alumno)" userId="132ae158-1741-43ed-b364-15b0cb43b83a" providerId="ADAL" clId="{67CBB6F7-A7E4-4C27-92C9-2B5B3073CE74}" dt="2021-09-09T17:39:48.388" v="7399" actId="20577"/>
          <ac:grpSpMkLst>
            <pc:docMk/>
            <pc:sldMk cId="3234108222" sldId="317"/>
            <ac:grpSpMk id="5" creationId="{1F8071D7-60C7-4482-8362-29CBFE88D493}"/>
          </ac:grpSpMkLst>
        </pc:grpChg>
        <pc:cxnChg chg="mod">
          <ac:chgData name="FRANCISCO IGNACIO MANRÍQUEZ NOVOA (Alumno)" userId="132ae158-1741-43ed-b364-15b0cb43b83a" providerId="ADAL" clId="{67CBB6F7-A7E4-4C27-92C9-2B5B3073CE74}" dt="2021-09-09T17:39:48.388" v="7399" actId="20577"/>
          <ac:cxnSpMkLst>
            <pc:docMk/>
            <pc:sldMk cId="3234108222" sldId="317"/>
            <ac:cxnSpMk id="6" creationId="{0749006D-DB8E-4439-91B5-195F136276A3}"/>
          </ac:cxnSpMkLst>
        </pc:cxnChg>
        <pc:cxnChg chg="mod">
          <ac:chgData name="FRANCISCO IGNACIO MANRÍQUEZ NOVOA (Alumno)" userId="132ae158-1741-43ed-b364-15b0cb43b83a" providerId="ADAL" clId="{67CBB6F7-A7E4-4C27-92C9-2B5B3073CE74}" dt="2021-09-09T17:39:48.388" v="7399" actId="20577"/>
          <ac:cxnSpMkLst>
            <pc:docMk/>
            <pc:sldMk cId="3234108222" sldId="317"/>
            <ac:cxnSpMk id="7" creationId="{A2062949-D950-45CA-992F-6E20F6BFACBC}"/>
          </ac:cxnSpMkLst>
        </pc:cxnChg>
      </pc:sldChg>
      <pc:sldChg chg="addSp delSp modSp add mod delAnim modAnim">
        <pc:chgData name="FRANCISCO IGNACIO MANRÍQUEZ NOVOA (Alumno)" userId="132ae158-1741-43ed-b364-15b0cb43b83a" providerId="ADAL" clId="{67CBB6F7-A7E4-4C27-92C9-2B5B3073CE74}" dt="2021-09-09T02:47:45.702" v="6827"/>
        <pc:sldMkLst>
          <pc:docMk/>
          <pc:sldMk cId="1674785028" sldId="318"/>
        </pc:sldMkLst>
        <pc:spChg chg="del">
          <ac:chgData name="FRANCISCO IGNACIO MANRÍQUEZ NOVOA (Alumno)" userId="132ae158-1741-43ed-b364-15b0cb43b83a" providerId="ADAL" clId="{67CBB6F7-A7E4-4C27-92C9-2B5B3073CE74}" dt="2021-09-09T02:32:11.770" v="6539" actId="478"/>
          <ac:spMkLst>
            <pc:docMk/>
            <pc:sldMk cId="1674785028" sldId="318"/>
            <ac:spMk id="13" creationId="{195D5AFB-552B-42A6-84D6-2C8B0C6052E3}"/>
          </ac:spMkLst>
        </pc:spChg>
        <pc:spChg chg="add mod">
          <ac:chgData name="FRANCISCO IGNACIO MANRÍQUEZ NOVOA (Alumno)" userId="132ae158-1741-43ed-b364-15b0cb43b83a" providerId="ADAL" clId="{67CBB6F7-A7E4-4C27-92C9-2B5B3073CE74}" dt="2021-09-09T02:44:09.328" v="6733" actId="20577"/>
          <ac:spMkLst>
            <pc:docMk/>
            <pc:sldMk cId="1674785028" sldId="318"/>
            <ac:spMk id="20" creationId="{A8AC3639-B031-421B-83E8-A57B56870160}"/>
          </ac:spMkLst>
        </pc:spChg>
        <pc:spChg chg="add del">
          <ac:chgData name="FRANCISCO IGNACIO MANRÍQUEZ NOVOA (Alumno)" userId="132ae158-1741-43ed-b364-15b0cb43b83a" providerId="ADAL" clId="{67CBB6F7-A7E4-4C27-92C9-2B5B3073CE74}" dt="2021-09-09T02:34:44.300" v="6569" actId="22"/>
          <ac:spMkLst>
            <pc:docMk/>
            <pc:sldMk cId="1674785028" sldId="318"/>
            <ac:spMk id="25" creationId="{4446F65A-E708-44EB-BFB0-9848866DBAE1}"/>
          </ac:spMkLst>
        </pc:spChg>
        <pc:spChg chg="add mod">
          <ac:chgData name="FRANCISCO IGNACIO MANRÍQUEZ NOVOA (Alumno)" userId="132ae158-1741-43ed-b364-15b0cb43b83a" providerId="ADAL" clId="{67CBB6F7-A7E4-4C27-92C9-2B5B3073CE74}" dt="2021-09-09T02:39:40.074" v="6702" actId="1076"/>
          <ac:spMkLst>
            <pc:docMk/>
            <pc:sldMk cId="1674785028" sldId="318"/>
            <ac:spMk id="26" creationId="{3E402E3A-DA4B-4F5D-9C69-1B2679ABF71F}"/>
          </ac:spMkLst>
        </pc:spChg>
        <pc:spChg chg="add del mod">
          <ac:chgData name="FRANCISCO IGNACIO MANRÍQUEZ NOVOA (Alumno)" userId="132ae158-1741-43ed-b364-15b0cb43b83a" providerId="ADAL" clId="{67CBB6F7-A7E4-4C27-92C9-2B5B3073CE74}" dt="2021-09-09T02:35:01.126" v="6616"/>
          <ac:spMkLst>
            <pc:docMk/>
            <pc:sldMk cId="1674785028" sldId="318"/>
            <ac:spMk id="27" creationId="{57EE580B-C4CD-4333-83F9-3F59EB71A1B5}"/>
          </ac:spMkLst>
        </pc:spChg>
        <pc:spChg chg="del">
          <ac:chgData name="FRANCISCO IGNACIO MANRÍQUEZ NOVOA (Alumno)" userId="132ae158-1741-43ed-b364-15b0cb43b83a" providerId="ADAL" clId="{67CBB6F7-A7E4-4C27-92C9-2B5B3073CE74}" dt="2021-09-09T02:32:11.770" v="6539" actId="478"/>
          <ac:spMkLst>
            <pc:docMk/>
            <pc:sldMk cId="1674785028" sldId="318"/>
            <ac:spMk id="31" creationId="{328A893C-78CB-44F7-AA41-9110D6E82E94}"/>
          </ac:spMkLst>
        </pc:spChg>
        <pc:spChg chg="add mod">
          <ac:chgData name="FRANCISCO IGNACIO MANRÍQUEZ NOVOA (Alumno)" userId="132ae158-1741-43ed-b364-15b0cb43b83a" providerId="ADAL" clId="{67CBB6F7-A7E4-4C27-92C9-2B5B3073CE74}" dt="2021-09-09T02:40:57.275" v="6709" actId="1076"/>
          <ac:spMkLst>
            <pc:docMk/>
            <pc:sldMk cId="1674785028" sldId="318"/>
            <ac:spMk id="32" creationId="{E54F769F-E6EE-4B69-A915-56DFB14247A8}"/>
          </ac:spMkLst>
        </pc:spChg>
        <pc:grpChg chg="del">
          <ac:chgData name="FRANCISCO IGNACIO MANRÍQUEZ NOVOA (Alumno)" userId="132ae158-1741-43ed-b364-15b0cb43b83a" providerId="ADAL" clId="{67CBB6F7-A7E4-4C27-92C9-2B5B3073CE74}" dt="2021-09-09T02:32:11.770" v="6539" actId="478"/>
          <ac:grpSpMkLst>
            <pc:docMk/>
            <pc:sldMk cId="1674785028" sldId="318"/>
            <ac:grpSpMk id="2" creationId="{350754DA-61D4-48A8-972F-EF17344462DF}"/>
          </ac:grpSpMkLst>
        </pc:grpChg>
        <pc:grpChg chg="del">
          <ac:chgData name="FRANCISCO IGNACIO MANRÍQUEZ NOVOA (Alumno)" userId="132ae158-1741-43ed-b364-15b0cb43b83a" providerId="ADAL" clId="{67CBB6F7-A7E4-4C27-92C9-2B5B3073CE74}" dt="2021-09-09T02:32:11.770" v="6539" actId="478"/>
          <ac:grpSpMkLst>
            <pc:docMk/>
            <pc:sldMk cId="1674785028" sldId="318"/>
            <ac:grpSpMk id="8" creationId="{77BFC77D-9AD1-406A-9653-D85BD5993A2C}"/>
          </ac:grpSpMkLst>
        </pc:grpChg>
        <pc:grpChg chg="add mod">
          <ac:chgData name="FRANCISCO IGNACIO MANRÍQUEZ NOVOA (Alumno)" userId="132ae158-1741-43ed-b364-15b0cb43b83a" providerId="ADAL" clId="{67CBB6F7-A7E4-4C27-92C9-2B5B3073CE74}" dt="2021-09-09T02:40:53.619" v="6708" actId="1076"/>
          <ac:grpSpMkLst>
            <pc:docMk/>
            <pc:sldMk cId="1674785028" sldId="318"/>
            <ac:grpSpMk id="9" creationId="{27C4C832-BFFC-4F02-962E-9190BBD99122}"/>
          </ac:grpSpMkLst>
        </pc:grpChg>
        <pc:grpChg chg="del">
          <ac:chgData name="FRANCISCO IGNACIO MANRÍQUEZ NOVOA (Alumno)" userId="132ae158-1741-43ed-b364-15b0cb43b83a" providerId="ADAL" clId="{67CBB6F7-A7E4-4C27-92C9-2B5B3073CE74}" dt="2021-09-09T02:32:11.770" v="6539" actId="478"/>
          <ac:grpSpMkLst>
            <pc:docMk/>
            <pc:sldMk cId="1674785028" sldId="318"/>
            <ac:grpSpMk id="29" creationId="{81A6CBF0-474B-4A75-B09A-16DBE8FA363A}"/>
          </ac:grpSpMkLst>
        </pc:grpChg>
        <pc:cxnChg chg="add mod">
          <ac:chgData name="FRANCISCO IGNACIO MANRÍQUEZ NOVOA (Alumno)" userId="132ae158-1741-43ed-b364-15b0cb43b83a" providerId="ADAL" clId="{67CBB6F7-A7E4-4C27-92C9-2B5B3073CE74}" dt="2021-09-09T02:40:49.292" v="6707" actId="14100"/>
          <ac:cxnSpMkLst>
            <pc:docMk/>
            <pc:sldMk cId="1674785028" sldId="318"/>
            <ac:cxnSpMk id="21" creationId="{39A065B4-21B9-4AE2-AD8D-9453C1098783}"/>
          </ac:cxnSpMkLst>
        </pc:cxnChg>
      </pc:sldChg>
      <pc:sldChg chg="add del">
        <pc:chgData name="FRANCISCO IGNACIO MANRÍQUEZ NOVOA (Alumno)" userId="132ae158-1741-43ed-b364-15b0cb43b83a" providerId="ADAL" clId="{67CBB6F7-A7E4-4C27-92C9-2B5B3073CE74}" dt="2021-09-09T02:32:13.535" v="6541"/>
        <pc:sldMkLst>
          <pc:docMk/>
          <pc:sldMk cId="643143067" sldId="319"/>
        </pc:sldMkLst>
      </pc:sldChg>
      <pc:sldChg chg="add del">
        <pc:chgData name="FRANCISCO IGNACIO MANRÍQUEZ NOVOA (Alumno)" userId="132ae158-1741-43ed-b364-15b0cb43b83a" providerId="ADAL" clId="{67CBB6F7-A7E4-4C27-92C9-2B5B3073CE74}" dt="2021-09-09T02:32:15.753" v="6543"/>
        <pc:sldMkLst>
          <pc:docMk/>
          <pc:sldMk cId="1369463032" sldId="319"/>
        </pc:sldMkLst>
      </pc:sldChg>
      <pc:sldChg chg="add del">
        <pc:chgData name="FRANCISCO IGNACIO MANRÍQUEZ NOVOA (Alumno)" userId="132ae158-1741-43ed-b364-15b0cb43b83a" providerId="ADAL" clId="{67CBB6F7-A7E4-4C27-92C9-2B5B3073CE74}" dt="2021-09-09T02:41:14.938" v="6711" actId="47"/>
        <pc:sldMkLst>
          <pc:docMk/>
          <pc:sldMk cId="1946393126" sldId="319"/>
        </pc:sldMkLst>
      </pc:sldChg>
      <pc:sldChg chg="addSp delSp modSp add mod modTransition modAnim">
        <pc:chgData name="FRANCISCO IGNACIO MANRÍQUEZ NOVOA (Alumno)" userId="132ae158-1741-43ed-b364-15b0cb43b83a" providerId="ADAL" clId="{67CBB6F7-A7E4-4C27-92C9-2B5B3073CE74}" dt="2021-09-09T03:00:36.421" v="7067"/>
        <pc:sldMkLst>
          <pc:docMk/>
          <pc:sldMk cId="2520605205" sldId="319"/>
        </pc:sldMkLst>
        <pc:spChg chg="add mod">
          <ac:chgData name="FRANCISCO IGNACIO MANRÍQUEZ NOVOA (Alumno)" userId="132ae158-1741-43ed-b364-15b0cb43b83a" providerId="ADAL" clId="{67CBB6F7-A7E4-4C27-92C9-2B5B3073CE74}" dt="2021-09-09T02:50:58.309" v="6899" actId="207"/>
          <ac:spMkLst>
            <pc:docMk/>
            <pc:sldMk cId="2520605205" sldId="319"/>
            <ac:spMk id="2" creationId="{125C2A36-89FE-42DE-94EC-902F359DF64F}"/>
          </ac:spMkLst>
        </pc:spChg>
        <pc:spChg chg="mod">
          <ac:chgData name="FRANCISCO IGNACIO MANRÍQUEZ NOVOA (Alumno)" userId="132ae158-1741-43ed-b364-15b0cb43b83a" providerId="ADAL" clId="{67CBB6F7-A7E4-4C27-92C9-2B5B3073CE74}" dt="2021-09-09T02:46:48.520" v="6821" actId="207"/>
          <ac:spMkLst>
            <pc:docMk/>
            <pc:sldMk cId="2520605205" sldId="319"/>
            <ac:spMk id="20" creationId="{A8AC3639-B031-421B-83E8-A57B56870160}"/>
          </ac:spMkLst>
        </pc:spChg>
        <pc:spChg chg="del">
          <ac:chgData name="FRANCISCO IGNACIO MANRÍQUEZ NOVOA (Alumno)" userId="132ae158-1741-43ed-b364-15b0cb43b83a" providerId="ADAL" clId="{67CBB6F7-A7E4-4C27-92C9-2B5B3073CE74}" dt="2021-09-09T02:41:27.472" v="6717" actId="478"/>
          <ac:spMkLst>
            <pc:docMk/>
            <pc:sldMk cId="2520605205" sldId="319"/>
            <ac:spMk id="32" creationId="{E54F769F-E6EE-4B69-A915-56DFB14247A8}"/>
          </ac:spMkLst>
        </pc:spChg>
        <pc:grpChg chg="mod">
          <ac:chgData name="FRANCISCO IGNACIO MANRÍQUEZ NOVOA (Alumno)" userId="132ae158-1741-43ed-b364-15b0cb43b83a" providerId="ADAL" clId="{67CBB6F7-A7E4-4C27-92C9-2B5B3073CE74}" dt="2021-09-09T02:46:28.666" v="6817" actId="20577"/>
          <ac:grpSpMkLst>
            <pc:docMk/>
            <pc:sldMk cId="2520605205" sldId="319"/>
            <ac:grpSpMk id="9" creationId="{27C4C832-BFFC-4F02-962E-9190BBD99122}"/>
          </ac:grpSpMkLst>
        </pc:grpChg>
        <pc:cxnChg chg="mod">
          <ac:chgData name="FRANCISCO IGNACIO MANRÍQUEZ NOVOA (Alumno)" userId="132ae158-1741-43ed-b364-15b0cb43b83a" providerId="ADAL" clId="{67CBB6F7-A7E4-4C27-92C9-2B5B3073CE74}" dt="2021-09-09T02:46:28.666" v="6817" actId="20577"/>
          <ac:cxnSpMkLst>
            <pc:docMk/>
            <pc:sldMk cId="2520605205" sldId="319"/>
            <ac:cxnSpMk id="21" creationId="{39A065B4-21B9-4AE2-AD8D-9453C1098783}"/>
          </ac:cxnSpMkLst>
        </pc:cxnChg>
      </pc:sldChg>
      <pc:sldChg chg="modSp add mod modTransition modAnim">
        <pc:chgData name="FRANCISCO IGNACIO MANRÍQUEZ NOVOA (Alumno)" userId="132ae158-1741-43ed-b364-15b0cb43b83a" providerId="ADAL" clId="{67CBB6F7-A7E4-4C27-92C9-2B5B3073CE74}" dt="2021-09-09T02:54:26.332" v="6973"/>
        <pc:sldMkLst>
          <pc:docMk/>
          <pc:sldMk cId="997632110" sldId="320"/>
        </pc:sldMkLst>
        <pc:spChg chg="mod">
          <ac:chgData name="FRANCISCO IGNACIO MANRÍQUEZ NOVOA (Alumno)" userId="132ae158-1741-43ed-b364-15b0cb43b83a" providerId="ADAL" clId="{67CBB6F7-A7E4-4C27-92C9-2B5B3073CE74}" dt="2021-09-09T02:48:57.105" v="6850" actId="20577"/>
          <ac:spMkLst>
            <pc:docMk/>
            <pc:sldMk cId="997632110" sldId="320"/>
            <ac:spMk id="20" creationId="{A8AC3639-B031-421B-83E8-A57B56870160}"/>
          </ac:spMkLst>
        </pc:spChg>
        <pc:spChg chg="mod">
          <ac:chgData name="FRANCISCO IGNACIO MANRÍQUEZ NOVOA (Alumno)" userId="132ae158-1741-43ed-b364-15b0cb43b83a" providerId="ADAL" clId="{67CBB6F7-A7E4-4C27-92C9-2B5B3073CE74}" dt="2021-09-09T02:49:17.234" v="6856" actId="14100"/>
          <ac:spMkLst>
            <pc:docMk/>
            <pc:sldMk cId="997632110" sldId="320"/>
            <ac:spMk id="32" creationId="{E54F769F-E6EE-4B69-A915-56DFB14247A8}"/>
          </ac:spMkLst>
        </pc:spChg>
      </pc:sldChg>
      <pc:sldChg chg="add del modAnim">
        <pc:chgData name="FRANCISCO IGNACIO MANRÍQUEZ NOVOA (Alumno)" userId="132ae158-1741-43ed-b364-15b0cb43b83a" providerId="ADAL" clId="{67CBB6F7-A7E4-4C27-92C9-2B5B3073CE74}" dt="2021-09-09T02:41:17.344" v="6712" actId="47"/>
        <pc:sldMkLst>
          <pc:docMk/>
          <pc:sldMk cId="2628778556" sldId="320"/>
        </pc:sldMkLst>
      </pc:sldChg>
      <pc:sldChg chg="addSp delSp modSp add mod modTransition delAnim modAnim">
        <pc:chgData name="FRANCISCO IGNACIO MANRÍQUEZ NOVOA (Alumno)" userId="132ae158-1741-43ed-b364-15b0cb43b83a" providerId="ADAL" clId="{67CBB6F7-A7E4-4C27-92C9-2B5B3073CE74}" dt="2021-09-09T03:07:21.126" v="7134" actId="20577"/>
        <pc:sldMkLst>
          <pc:docMk/>
          <pc:sldMk cId="2514622993" sldId="321"/>
        </pc:sldMkLst>
        <pc:spChg chg="add mod">
          <ac:chgData name="FRANCISCO IGNACIO MANRÍQUEZ NOVOA (Alumno)" userId="132ae158-1741-43ed-b364-15b0cb43b83a" providerId="ADAL" clId="{67CBB6F7-A7E4-4C27-92C9-2B5B3073CE74}" dt="2021-09-09T03:07:21.126" v="7134" actId="20577"/>
          <ac:spMkLst>
            <pc:docMk/>
            <pc:sldMk cId="2514622993" sldId="321"/>
            <ac:spMk id="7" creationId="{EFD98F85-59C4-45F2-9044-1FBC4ACF8004}"/>
          </ac:spMkLst>
        </pc:spChg>
        <pc:spChg chg="mod">
          <ac:chgData name="FRANCISCO IGNACIO MANRÍQUEZ NOVOA (Alumno)" userId="132ae158-1741-43ed-b364-15b0cb43b83a" providerId="ADAL" clId="{67CBB6F7-A7E4-4C27-92C9-2B5B3073CE74}" dt="2021-09-09T02:49:49.596" v="6861" actId="207"/>
          <ac:spMkLst>
            <pc:docMk/>
            <pc:sldMk cId="2514622993" sldId="321"/>
            <ac:spMk id="20" creationId="{A8AC3639-B031-421B-83E8-A57B56870160}"/>
          </ac:spMkLst>
        </pc:spChg>
        <pc:spChg chg="del">
          <ac:chgData name="FRANCISCO IGNACIO MANRÍQUEZ NOVOA (Alumno)" userId="132ae158-1741-43ed-b364-15b0cb43b83a" providerId="ADAL" clId="{67CBB6F7-A7E4-4C27-92C9-2B5B3073CE74}" dt="2021-09-09T03:01:14.790" v="7068" actId="478"/>
          <ac:spMkLst>
            <pc:docMk/>
            <pc:sldMk cId="2514622993" sldId="321"/>
            <ac:spMk id="32" creationId="{E54F769F-E6EE-4B69-A915-56DFB14247A8}"/>
          </ac:spMkLst>
        </pc:spChg>
      </pc:sldChg>
      <pc:sldChg chg="modSp add mod modTransition">
        <pc:chgData name="FRANCISCO IGNACIO MANRÍQUEZ NOVOA (Alumno)" userId="132ae158-1741-43ed-b364-15b0cb43b83a" providerId="ADAL" clId="{67CBB6F7-A7E4-4C27-92C9-2B5B3073CE74}" dt="2021-09-09T03:07:25.455" v="7136" actId="20577"/>
        <pc:sldMkLst>
          <pc:docMk/>
          <pc:sldMk cId="2452277694" sldId="322"/>
        </pc:sldMkLst>
        <pc:spChg chg="mod">
          <ac:chgData name="FRANCISCO IGNACIO MANRÍQUEZ NOVOA (Alumno)" userId="132ae158-1741-43ed-b364-15b0cb43b83a" providerId="ADAL" clId="{67CBB6F7-A7E4-4C27-92C9-2B5B3073CE74}" dt="2021-09-09T03:07:25.455" v="7136" actId="20577"/>
          <ac:spMkLst>
            <pc:docMk/>
            <pc:sldMk cId="2452277694" sldId="322"/>
            <ac:spMk id="20" creationId="{A8AC3639-B031-421B-83E8-A57B56870160}"/>
          </ac:spMkLst>
        </pc:spChg>
        <pc:spChg chg="mod">
          <ac:chgData name="FRANCISCO IGNACIO MANRÍQUEZ NOVOA (Alumno)" userId="132ae158-1741-43ed-b364-15b0cb43b83a" providerId="ADAL" clId="{67CBB6F7-A7E4-4C27-92C9-2B5B3073CE74}" dt="2021-09-09T02:54:15.459" v="6972" actId="1076"/>
          <ac:spMkLst>
            <pc:docMk/>
            <pc:sldMk cId="2452277694" sldId="322"/>
            <ac:spMk id="32" creationId="{E54F769F-E6EE-4B69-A915-56DFB14247A8}"/>
          </ac:spMkLst>
        </pc:spChg>
        <pc:grpChg chg="mod">
          <ac:chgData name="FRANCISCO IGNACIO MANRÍQUEZ NOVOA (Alumno)" userId="132ae158-1741-43ed-b364-15b0cb43b83a" providerId="ADAL" clId="{67CBB6F7-A7E4-4C27-92C9-2B5B3073CE74}" dt="2021-09-09T02:53:06.103" v="6949" actId="20577"/>
          <ac:grpSpMkLst>
            <pc:docMk/>
            <pc:sldMk cId="2452277694" sldId="322"/>
            <ac:grpSpMk id="9" creationId="{27C4C832-BFFC-4F02-962E-9190BBD99122}"/>
          </ac:grpSpMkLst>
        </pc:grpChg>
        <pc:cxnChg chg="mod">
          <ac:chgData name="FRANCISCO IGNACIO MANRÍQUEZ NOVOA (Alumno)" userId="132ae158-1741-43ed-b364-15b0cb43b83a" providerId="ADAL" clId="{67CBB6F7-A7E4-4C27-92C9-2B5B3073CE74}" dt="2021-09-09T02:53:06.103" v="6949" actId="20577"/>
          <ac:cxnSpMkLst>
            <pc:docMk/>
            <pc:sldMk cId="2452277694" sldId="322"/>
            <ac:cxnSpMk id="21" creationId="{39A065B4-21B9-4AE2-AD8D-9453C1098783}"/>
          </ac:cxnSpMkLst>
        </pc:cxnChg>
      </pc:sldChg>
      <pc:sldChg chg="addSp delSp modSp add mod delAnim modAnim">
        <pc:chgData name="FRANCISCO IGNACIO MANRÍQUEZ NOVOA (Alumno)" userId="132ae158-1741-43ed-b364-15b0cb43b83a" providerId="ADAL" clId="{67CBB6F7-A7E4-4C27-92C9-2B5B3073CE74}" dt="2021-09-09T03:07:28.253" v="7138" actId="20577"/>
        <pc:sldMkLst>
          <pc:docMk/>
          <pc:sldMk cId="2874567152" sldId="323"/>
        </pc:sldMkLst>
        <pc:spChg chg="add mod">
          <ac:chgData name="FRANCISCO IGNACIO MANRÍQUEZ NOVOA (Alumno)" userId="132ae158-1741-43ed-b364-15b0cb43b83a" providerId="ADAL" clId="{67CBB6F7-A7E4-4C27-92C9-2B5B3073CE74}" dt="2021-09-09T02:57:56.668" v="7038" actId="20577"/>
          <ac:spMkLst>
            <pc:docMk/>
            <pc:sldMk cId="2874567152" sldId="323"/>
            <ac:spMk id="7" creationId="{6D5CAD4F-0C53-438E-AB8D-2F75CFB75C43}"/>
          </ac:spMkLst>
        </pc:spChg>
        <pc:spChg chg="mod">
          <ac:chgData name="FRANCISCO IGNACIO MANRÍQUEZ NOVOA (Alumno)" userId="132ae158-1741-43ed-b364-15b0cb43b83a" providerId="ADAL" clId="{67CBB6F7-A7E4-4C27-92C9-2B5B3073CE74}" dt="2021-09-09T03:07:28.253" v="7138" actId="20577"/>
          <ac:spMkLst>
            <pc:docMk/>
            <pc:sldMk cId="2874567152" sldId="323"/>
            <ac:spMk id="20" creationId="{A8AC3639-B031-421B-83E8-A57B56870160}"/>
          </ac:spMkLst>
        </pc:spChg>
        <pc:spChg chg="del">
          <ac:chgData name="FRANCISCO IGNACIO MANRÍQUEZ NOVOA (Alumno)" userId="132ae158-1741-43ed-b364-15b0cb43b83a" providerId="ADAL" clId="{67CBB6F7-A7E4-4C27-92C9-2B5B3073CE74}" dt="2021-09-09T02:55:12.603" v="6977" actId="478"/>
          <ac:spMkLst>
            <pc:docMk/>
            <pc:sldMk cId="2874567152" sldId="323"/>
            <ac:spMk id="32" creationId="{E54F769F-E6EE-4B69-A915-56DFB14247A8}"/>
          </ac:spMkLst>
        </pc:spChg>
      </pc:sldChg>
      <pc:sldChg chg="modSp add mod">
        <pc:chgData name="FRANCISCO IGNACIO MANRÍQUEZ NOVOA (Alumno)" userId="132ae158-1741-43ed-b364-15b0cb43b83a" providerId="ADAL" clId="{67CBB6F7-A7E4-4C27-92C9-2B5B3073CE74}" dt="2021-09-09T17:48:45.434" v="7442" actId="207"/>
        <pc:sldMkLst>
          <pc:docMk/>
          <pc:sldMk cId="4079857674" sldId="324"/>
        </pc:sldMkLst>
        <pc:spChg chg="mod">
          <ac:chgData name="FRANCISCO IGNACIO MANRÍQUEZ NOVOA (Alumno)" userId="132ae158-1741-43ed-b364-15b0cb43b83a" providerId="ADAL" clId="{67CBB6F7-A7E4-4C27-92C9-2B5B3073CE74}" dt="2021-09-09T03:07:33.645" v="7141" actId="20577"/>
          <ac:spMkLst>
            <pc:docMk/>
            <pc:sldMk cId="4079857674" sldId="324"/>
            <ac:spMk id="20" creationId="{A8AC3639-B031-421B-83E8-A57B56870160}"/>
          </ac:spMkLst>
        </pc:spChg>
        <pc:spChg chg="mod">
          <ac:chgData name="FRANCISCO IGNACIO MANRÍQUEZ NOVOA (Alumno)" userId="132ae158-1741-43ed-b364-15b0cb43b83a" providerId="ADAL" clId="{67CBB6F7-A7E4-4C27-92C9-2B5B3073CE74}" dt="2021-09-09T17:48:45.434" v="7442" actId="207"/>
          <ac:spMkLst>
            <pc:docMk/>
            <pc:sldMk cId="4079857674" sldId="324"/>
            <ac:spMk id="32" creationId="{E54F769F-E6EE-4B69-A915-56DFB14247A8}"/>
          </ac:spMkLst>
        </pc:spChg>
      </pc:sldChg>
      <pc:sldChg chg="modSp add mod">
        <pc:chgData name="FRANCISCO IGNACIO MANRÍQUEZ NOVOA (Alumno)" userId="132ae158-1741-43ed-b364-15b0cb43b83a" providerId="ADAL" clId="{67CBB6F7-A7E4-4C27-92C9-2B5B3073CE74}" dt="2021-09-09T17:49:03.591" v="7447" actId="207"/>
        <pc:sldMkLst>
          <pc:docMk/>
          <pc:sldMk cId="1865722692" sldId="325"/>
        </pc:sldMkLst>
        <pc:spChg chg="mod">
          <ac:chgData name="FRANCISCO IGNACIO MANRÍQUEZ NOVOA (Alumno)" userId="132ae158-1741-43ed-b364-15b0cb43b83a" providerId="ADAL" clId="{67CBB6F7-A7E4-4C27-92C9-2B5B3073CE74}" dt="2021-09-09T17:49:03.591" v="7447" actId="207"/>
          <ac:spMkLst>
            <pc:docMk/>
            <pc:sldMk cId="1865722692" sldId="325"/>
            <ac:spMk id="20" creationId="{A8AC3639-B031-421B-83E8-A57B56870160}"/>
          </ac:spMkLst>
        </pc:spChg>
        <pc:spChg chg="mod">
          <ac:chgData name="FRANCISCO IGNACIO MANRÍQUEZ NOVOA (Alumno)" userId="132ae158-1741-43ed-b364-15b0cb43b83a" providerId="ADAL" clId="{67CBB6F7-A7E4-4C27-92C9-2B5B3073CE74}" dt="2021-09-09T02:59:06.716" v="7059" actId="1076"/>
          <ac:spMkLst>
            <pc:docMk/>
            <pc:sldMk cId="1865722692" sldId="325"/>
            <ac:spMk id="32" creationId="{E54F769F-E6EE-4B69-A915-56DFB14247A8}"/>
          </ac:spMkLst>
        </pc:spChg>
      </pc:sldChg>
      <pc:sldChg chg="addSp delSp modSp add mod delAnim modAnim">
        <pc:chgData name="FRANCISCO IGNACIO MANRÍQUEZ NOVOA (Alumno)" userId="132ae158-1741-43ed-b364-15b0cb43b83a" providerId="ADAL" clId="{67CBB6F7-A7E4-4C27-92C9-2B5B3073CE74}" dt="2021-09-09T03:07:44.756" v="7145" actId="20577"/>
        <pc:sldMkLst>
          <pc:docMk/>
          <pc:sldMk cId="2622429126" sldId="326"/>
        </pc:sldMkLst>
        <pc:spChg chg="add mod">
          <ac:chgData name="FRANCISCO IGNACIO MANRÍQUEZ NOVOA (Alumno)" userId="132ae158-1741-43ed-b364-15b0cb43b83a" providerId="ADAL" clId="{67CBB6F7-A7E4-4C27-92C9-2B5B3073CE74}" dt="2021-09-09T03:07:44.756" v="7145" actId="20577"/>
          <ac:spMkLst>
            <pc:docMk/>
            <pc:sldMk cId="2622429126" sldId="326"/>
            <ac:spMk id="7" creationId="{617A8F71-1EFD-4B2F-BEDC-B1BCB83C80FE}"/>
          </ac:spMkLst>
        </pc:spChg>
        <pc:spChg chg="mod">
          <ac:chgData name="FRANCISCO IGNACIO MANRÍQUEZ NOVOA (Alumno)" userId="132ae158-1741-43ed-b364-15b0cb43b83a" providerId="ADAL" clId="{67CBB6F7-A7E4-4C27-92C9-2B5B3073CE74}" dt="2021-09-09T03:02:54.332" v="7075" actId="207"/>
          <ac:spMkLst>
            <pc:docMk/>
            <pc:sldMk cId="2622429126" sldId="326"/>
            <ac:spMk id="20" creationId="{A8AC3639-B031-421B-83E8-A57B56870160}"/>
          </ac:spMkLst>
        </pc:spChg>
        <pc:spChg chg="del">
          <ac:chgData name="FRANCISCO IGNACIO MANRÍQUEZ NOVOA (Alumno)" userId="132ae158-1741-43ed-b364-15b0cb43b83a" providerId="ADAL" clId="{67CBB6F7-A7E4-4C27-92C9-2B5B3073CE74}" dt="2021-09-09T03:04:40.436" v="7110" actId="478"/>
          <ac:spMkLst>
            <pc:docMk/>
            <pc:sldMk cId="2622429126" sldId="326"/>
            <ac:spMk id="32" creationId="{E54F769F-E6EE-4B69-A915-56DFB14247A8}"/>
          </ac:spMkLst>
        </pc:spChg>
      </pc:sldChg>
      <pc:sldChg chg="modSp add mod">
        <pc:chgData name="FRANCISCO IGNACIO MANRÍQUEZ NOVOA (Alumno)" userId="132ae158-1741-43ed-b364-15b0cb43b83a" providerId="ADAL" clId="{67CBB6F7-A7E4-4C27-92C9-2B5B3073CE74}" dt="2021-09-09T18:01:33.937" v="7467" actId="207"/>
        <pc:sldMkLst>
          <pc:docMk/>
          <pc:sldMk cId="2947000023" sldId="327"/>
        </pc:sldMkLst>
        <pc:spChg chg="mod">
          <ac:chgData name="FRANCISCO IGNACIO MANRÍQUEZ NOVOA (Alumno)" userId="132ae158-1741-43ed-b364-15b0cb43b83a" providerId="ADAL" clId="{67CBB6F7-A7E4-4C27-92C9-2B5B3073CE74}" dt="2021-09-09T18:00:41.939" v="7457" actId="207"/>
          <ac:spMkLst>
            <pc:docMk/>
            <pc:sldMk cId="2947000023" sldId="327"/>
            <ac:spMk id="20" creationId="{A8AC3639-B031-421B-83E8-A57B56870160}"/>
          </ac:spMkLst>
        </pc:spChg>
        <pc:spChg chg="mod">
          <ac:chgData name="FRANCISCO IGNACIO MANRÍQUEZ NOVOA (Alumno)" userId="132ae158-1741-43ed-b364-15b0cb43b83a" providerId="ADAL" clId="{67CBB6F7-A7E4-4C27-92C9-2B5B3073CE74}" dt="2021-09-09T18:01:33.937" v="7467" actId="207"/>
          <ac:spMkLst>
            <pc:docMk/>
            <pc:sldMk cId="2947000023" sldId="327"/>
            <ac:spMk id="32" creationId="{E54F769F-E6EE-4B69-A915-56DFB14247A8}"/>
          </ac:spMkLst>
        </pc:spChg>
        <pc:grpChg chg="mod">
          <ac:chgData name="FRANCISCO IGNACIO MANRÍQUEZ NOVOA (Alumno)" userId="132ae158-1741-43ed-b364-15b0cb43b83a" providerId="ADAL" clId="{67CBB6F7-A7E4-4C27-92C9-2B5B3073CE74}" dt="2021-09-09T03:07:52.523" v="7148" actId="20577"/>
          <ac:grpSpMkLst>
            <pc:docMk/>
            <pc:sldMk cId="2947000023" sldId="327"/>
            <ac:grpSpMk id="9" creationId="{27C4C832-BFFC-4F02-962E-9190BBD99122}"/>
          </ac:grpSpMkLst>
        </pc:grpChg>
        <pc:cxnChg chg="mod">
          <ac:chgData name="FRANCISCO IGNACIO MANRÍQUEZ NOVOA (Alumno)" userId="132ae158-1741-43ed-b364-15b0cb43b83a" providerId="ADAL" clId="{67CBB6F7-A7E4-4C27-92C9-2B5B3073CE74}" dt="2021-09-09T03:07:52.523" v="7148" actId="20577"/>
          <ac:cxnSpMkLst>
            <pc:docMk/>
            <pc:sldMk cId="2947000023" sldId="327"/>
            <ac:cxnSpMk id="21" creationId="{39A065B4-21B9-4AE2-AD8D-9453C1098783}"/>
          </ac:cxnSpMkLst>
        </pc:cxnChg>
      </pc:sldChg>
      <pc:sldChg chg="modSp add mod">
        <pc:chgData name="FRANCISCO IGNACIO MANRÍQUEZ NOVOA (Alumno)" userId="132ae158-1741-43ed-b364-15b0cb43b83a" providerId="ADAL" clId="{67CBB6F7-A7E4-4C27-92C9-2B5B3073CE74}" dt="2021-09-09T18:01:21.794" v="7466" actId="207"/>
        <pc:sldMkLst>
          <pc:docMk/>
          <pc:sldMk cId="949102995" sldId="328"/>
        </pc:sldMkLst>
        <pc:spChg chg="mod">
          <ac:chgData name="FRANCISCO IGNACIO MANRÍQUEZ NOVOA (Alumno)" userId="132ae158-1741-43ed-b364-15b0cb43b83a" providerId="ADAL" clId="{67CBB6F7-A7E4-4C27-92C9-2B5B3073CE74}" dt="2021-09-09T18:01:21.794" v="7466" actId="207"/>
          <ac:spMkLst>
            <pc:docMk/>
            <pc:sldMk cId="949102995" sldId="328"/>
            <ac:spMk id="20" creationId="{A8AC3639-B031-421B-83E8-A57B56870160}"/>
          </ac:spMkLst>
        </pc:spChg>
        <pc:spChg chg="mod">
          <ac:chgData name="FRANCISCO IGNACIO MANRÍQUEZ NOVOA (Alumno)" userId="132ae158-1741-43ed-b364-15b0cb43b83a" providerId="ADAL" clId="{67CBB6F7-A7E4-4C27-92C9-2B5B3073CE74}" dt="2021-09-09T03:11:54.889" v="7238" actId="1076"/>
          <ac:spMkLst>
            <pc:docMk/>
            <pc:sldMk cId="949102995" sldId="328"/>
            <ac:spMk id="32" creationId="{E54F769F-E6EE-4B69-A915-56DFB14247A8}"/>
          </ac:spMkLst>
        </pc:spChg>
        <pc:grpChg chg="mod">
          <ac:chgData name="FRANCISCO IGNACIO MANRÍQUEZ NOVOA (Alumno)" userId="132ae158-1741-43ed-b364-15b0cb43b83a" providerId="ADAL" clId="{67CBB6F7-A7E4-4C27-92C9-2B5B3073CE74}" dt="2021-09-09T03:16:50.232" v="7323" actId="20577"/>
          <ac:grpSpMkLst>
            <pc:docMk/>
            <pc:sldMk cId="949102995" sldId="328"/>
            <ac:grpSpMk id="9" creationId="{27C4C832-BFFC-4F02-962E-9190BBD99122}"/>
          </ac:grpSpMkLst>
        </pc:grpChg>
        <pc:cxnChg chg="mod">
          <ac:chgData name="FRANCISCO IGNACIO MANRÍQUEZ NOVOA (Alumno)" userId="132ae158-1741-43ed-b364-15b0cb43b83a" providerId="ADAL" clId="{67CBB6F7-A7E4-4C27-92C9-2B5B3073CE74}" dt="2021-09-09T03:16:50.232" v="7323" actId="20577"/>
          <ac:cxnSpMkLst>
            <pc:docMk/>
            <pc:sldMk cId="949102995" sldId="328"/>
            <ac:cxnSpMk id="21" creationId="{39A065B4-21B9-4AE2-AD8D-9453C1098783}"/>
          </ac:cxnSpMkLst>
        </pc:cxnChg>
      </pc:sldChg>
      <pc:sldChg chg="modSp add mod">
        <pc:chgData name="FRANCISCO IGNACIO MANRÍQUEZ NOVOA (Alumno)" userId="132ae158-1741-43ed-b364-15b0cb43b83a" providerId="ADAL" clId="{67CBB6F7-A7E4-4C27-92C9-2B5B3073CE74}" dt="2021-09-09T17:49:23.763" v="7452" actId="207"/>
        <pc:sldMkLst>
          <pc:docMk/>
          <pc:sldMk cId="923149214" sldId="329"/>
        </pc:sldMkLst>
        <pc:spChg chg="mod">
          <ac:chgData name="FRANCISCO IGNACIO MANRÍQUEZ NOVOA (Alumno)" userId="132ae158-1741-43ed-b364-15b0cb43b83a" providerId="ADAL" clId="{67CBB6F7-A7E4-4C27-92C9-2B5B3073CE74}" dt="2021-09-09T17:49:23.763" v="7452" actId="207"/>
          <ac:spMkLst>
            <pc:docMk/>
            <pc:sldMk cId="923149214" sldId="329"/>
            <ac:spMk id="20" creationId="{A8AC3639-B031-421B-83E8-A57B56870160}"/>
          </ac:spMkLst>
        </pc:spChg>
        <pc:spChg chg="mod">
          <ac:chgData name="FRANCISCO IGNACIO MANRÍQUEZ NOVOA (Alumno)" userId="132ae158-1741-43ed-b364-15b0cb43b83a" providerId="ADAL" clId="{67CBB6F7-A7E4-4C27-92C9-2B5B3073CE74}" dt="2021-09-09T03:08:51.259" v="7173" actId="1076"/>
          <ac:spMkLst>
            <pc:docMk/>
            <pc:sldMk cId="923149214" sldId="329"/>
            <ac:spMk id="32" creationId="{E54F769F-E6EE-4B69-A915-56DFB14247A8}"/>
          </ac:spMkLst>
        </pc:spChg>
      </pc:sldChg>
      <pc:sldChg chg="addSp delSp modSp add del mod">
        <pc:chgData name="FRANCISCO IGNACIO MANRÍQUEZ NOVOA (Alumno)" userId="132ae158-1741-43ed-b364-15b0cb43b83a" providerId="ADAL" clId="{67CBB6F7-A7E4-4C27-92C9-2B5B3073CE74}" dt="2021-09-09T03:09:28.088" v="7184" actId="47"/>
        <pc:sldMkLst>
          <pc:docMk/>
          <pc:sldMk cId="228532981" sldId="330"/>
        </pc:sldMkLst>
        <pc:spChg chg="mod">
          <ac:chgData name="FRANCISCO IGNACIO MANRÍQUEZ NOVOA (Alumno)" userId="132ae158-1741-43ed-b364-15b0cb43b83a" providerId="ADAL" clId="{67CBB6F7-A7E4-4C27-92C9-2B5B3073CE74}" dt="2021-09-09T03:09:03.955" v="7179" actId="20577"/>
          <ac:spMkLst>
            <pc:docMk/>
            <pc:sldMk cId="228532981" sldId="330"/>
            <ac:spMk id="20" creationId="{A8AC3639-B031-421B-83E8-A57B56870160}"/>
          </ac:spMkLst>
        </pc:spChg>
        <pc:grpChg chg="add del mod">
          <ac:chgData name="FRANCISCO IGNACIO MANRÍQUEZ NOVOA (Alumno)" userId="132ae158-1741-43ed-b364-15b0cb43b83a" providerId="ADAL" clId="{67CBB6F7-A7E4-4C27-92C9-2B5B3073CE74}" dt="2021-09-09T03:09:21.496" v="7183" actId="478"/>
          <ac:grpSpMkLst>
            <pc:docMk/>
            <pc:sldMk cId="228532981" sldId="330"/>
            <ac:grpSpMk id="9" creationId="{27C4C832-BFFC-4F02-962E-9190BBD99122}"/>
          </ac:grpSpMkLst>
        </pc:grpChg>
        <pc:cxnChg chg="mod">
          <ac:chgData name="FRANCISCO IGNACIO MANRÍQUEZ NOVOA (Alumno)" userId="132ae158-1741-43ed-b364-15b0cb43b83a" providerId="ADAL" clId="{67CBB6F7-A7E4-4C27-92C9-2B5B3073CE74}" dt="2021-09-09T03:09:03.955" v="7179" actId="20577"/>
          <ac:cxnSpMkLst>
            <pc:docMk/>
            <pc:sldMk cId="228532981" sldId="330"/>
            <ac:cxnSpMk id="21" creationId="{39A065B4-21B9-4AE2-AD8D-9453C1098783}"/>
          </ac:cxnSpMkLst>
        </pc:cxnChg>
      </pc:sldChg>
      <pc:sldChg chg="addSp delSp modSp add mod delAnim modAnim">
        <pc:chgData name="FRANCISCO IGNACIO MANRÍQUEZ NOVOA (Alumno)" userId="132ae158-1741-43ed-b364-15b0cb43b83a" providerId="ADAL" clId="{67CBB6F7-A7E4-4C27-92C9-2B5B3073CE74}" dt="2021-09-09T03:15:38.115" v="7306" actId="20577"/>
        <pc:sldMkLst>
          <pc:docMk/>
          <pc:sldMk cId="3761594247" sldId="330"/>
        </pc:sldMkLst>
        <pc:spChg chg="add mod">
          <ac:chgData name="FRANCISCO IGNACIO MANRÍQUEZ NOVOA (Alumno)" userId="132ae158-1741-43ed-b364-15b0cb43b83a" providerId="ADAL" clId="{67CBB6F7-A7E4-4C27-92C9-2B5B3073CE74}" dt="2021-09-09T03:15:38.115" v="7306" actId="20577"/>
          <ac:spMkLst>
            <pc:docMk/>
            <pc:sldMk cId="3761594247" sldId="330"/>
            <ac:spMk id="7" creationId="{CEB467A6-4A5A-46A7-AA6B-6F14C6AD12E1}"/>
          </ac:spMkLst>
        </pc:spChg>
        <pc:spChg chg="mod">
          <ac:chgData name="FRANCISCO IGNACIO MANRÍQUEZ NOVOA (Alumno)" userId="132ae158-1741-43ed-b364-15b0cb43b83a" providerId="ADAL" clId="{67CBB6F7-A7E4-4C27-92C9-2B5B3073CE74}" dt="2021-09-09T03:10:00.624" v="7190" actId="207"/>
          <ac:spMkLst>
            <pc:docMk/>
            <pc:sldMk cId="3761594247" sldId="330"/>
            <ac:spMk id="20" creationId="{A8AC3639-B031-421B-83E8-A57B56870160}"/>
          </ac:spMkLst>
        </pc:spChg>
        <pc:spChg chg="del">
          <ac:chgData name="FRANCISCO IGNACIO MANRÍQUEZ NOVOA (Alumno)" userId="132ae158-1741-43ed-b364-15b0cb43b83a" providerId="ADAL" clId="{67CBB6F7-A7E4-4C27-92C9-2B5B3073CE74}" dt="2021-09-09T03:12:19.153" v="7240" actId="478"/>
          <ac:spMkLst>
            <pc:docMk/>
            <pc:sldMk cId="3761594247" sldId="330"/>
            <ac:spMk id="32" creationId="{E54F769F-E6EE-4B69-A915-56DFB14247A8}"/>
          </ac:spMkLst>
        </pc:spChg>
      </pc:sldChg>
      <pc:sldChg chg="addSp delSp modSp add mod delAnim modAnim">
        <pc:chgData name="FRANCISCO IGNACIO MANRÍQUEZ NOVOA (Alumno)" userId="132ae158-1741-43ed-b364-15b0cb43b83a" providerId="ADAL" clId="{67CBB6F7-A7E4-4C27-92C9-2B5B3073CE74}" dt="2021-09-09T18:02:04.106" v="7472" actId="207"/>
        <pc:sldMkLst>
          <pc:docMk/>
          <pc:sldMk cId="1247301413" sldId="331"/>
        </pc:sldMkLst>
        <pc:spChg chg="add mod">
          <ac:chgData name="FRANCISCO IGNACIO MANRÍQUEZ NOVOA (Alumno)" userId="132ae158-1741-43ed-b364-15b0cb43b83a" providerId="ADAL" clId="{67CBB6F7-A7E4-4C27-92C9-2B5B3073CE74}" dt="2021-09-09T03:13:28.612" v="7260" actId="14100"/>
          <ac:spMkLst>
            <pc:docMk/>
            <pc:sldMk cId="1247301413" sldId="331"/>
            <ac:spMk id="7" creationId="{31EAAAA9-172C-42DC-B301-3C94BDD17F11}"/>
          </ac:spMkLst>
        </pc:spChg>
        <pc:spChg chg="mod">
          <ac:chgData name="FRANCISCO IGNACIO MANRÍQUEZ NOVOA (Alumno)" userId="132ae158-1741-43ed-b364-15b0cb43b83a" providerId="ADAL" clId="{67CBB6F7-A7E4-4C27-92C9-2B5B3073CE74}" dt="2021-09-09T18:02:04.106" v="7472" actId="207"/>
          <ac:spMkLst>
            <pc:docMk/>
            <pc:sldMk cId="1247301413" sldId="331"/>
            <ac:spMk id="20" creationId="{A8AC3639-B031-421B-83E8-A57B56870160}"/>
          </ac:spMkLst>
        </pc:spChg>
        <pc:spChg chg="del">
          <ac:chgData name="FRANCISCO IGNACIO MANRÍQUEZ NOVOA (Alumno)" userId="132ae158-1741-43ed-b364-15b0cb43b83a" providerId="ADAL" clId="{67CBB6F7-A7E4-4C27-92C9-2B5B3073CE74}" dt="2021-09-09T03:12:29.664" v="7241" actId="478"/>
          <ac:spMkLst>
            <pc:docMk/>
            <pc:sldMk cId="1247301413" sldId="331"/>
            <ac:spMk id="32" creationId="{E54F769F-E6EE-4B69-A915-56DFB14247A8}"/>
          </ac:spMkLst>
        </pc:spChg>
        <pc:grpChg chg="mod">
          <ac:chgData name="FRANCISCO IGNACIO MANRÍQUEZ NOVOA (Alumno)" userId="132ae158-1741-43ed-b364-15b0cb43b83a" providerId="ADAL" clId="{67CBB6F7-A7E4-4C27-92C9-2B5B3073CE74}" dt="2021-09-09T03:16:53.151" v="7325" actId="20577"/>
          <ac:grpSpMkLst>
            <pc:docMk/>
            <pc:sldMk cId="1247301413" sldId="331"/>
            <ac:grpSpMk id="9" creationId="{27C4C832-BFFC-4F02-962E-9190BBD99122}"/>
          </ac:grpSpMkLst>
        </pc:grpChg>
        <pc:cxnChg chg="mod">
          <ac:chgData name="FRANCISCO IGNACIO MANRÍQUEZ NOVOA (Alumno)" userId="132ae158-1741-43ed-b364-15b0cb43b83a" providerId="ADAL" clId="{67CBB6F7-A7E4-4C27-92C9-2B5B3073CE74}" dt="2021-09-09T03:16:53.151" v="7325" actId="20577"/>
          <ac:cxnSpMkLst>
            <pc:docMk/>
            <pc:sldMk cId="1247301413" sldId="331"/>
            <ac:cxnSpMk id="21" creationId="{39A065B4-21B9-4AE2-AD8D-9453C1098783}"/>
          </ac:cxnSpMkLst>
        </pc:cxnChg>
      </pc:sldChg>
      <pc:sldChg chg="add del">
        <pc:chgData name="FRANCISCO IGNACIO MANRÍQUEZ NOVOA (Alumno)" userId="132ae158-1741-43ed-b364-15b0cb43b83a" providerId="ADAL" clId="{67CBB6F7-A7E4-4C27-92C9-2B5B3073CE74}" dt="2021-09-09T03:09:18.034" v="7182"/>
        <pc:sldMkLst>
          <pc:docMk/>
          <pc:sldMk cId="4146285303" sldId="331"/>
        </pc:sldMkLst>
      </pc:sldChg>
      <pc:sldChg chg="modSp add mod">
        <pc:chgData name="FRANCISCO IGNACIO MANRÍQUEZ NOVOA (Alumno)" userId="132ae158-1741-43ed-b364-15b0cb43b83a" providerId="ADAL" clId="{67CBB6F7-A7E4-4C27-92C9-2B5B3073CE74}" dt="2021-09-09T18:17:10.638" v="7489" actId="207"/>
        <pc:sldMkLst>
          <pc:docMk/>
          <pc:sldMk cId="4038153764" sldId="332"/>
        </pc:sldMkLst>
        <pc:spChg chg="mod">
          <ac:chgData name="FRANCISCO IGNACIO MANRÍQUEZ NOVOA (Alumno)" userId="132ae158-1741-43ed-b364-15b0cb43b83a" providerId="ADAL" clId="{67CBB6F7-A7E4-4C27-92C9-2B5B3073CE74}" dt="2021-09-09T18:02:26.951" v="7477" actId="207"/>
          <ac:spMkLst>
            <pc:docMk/>
            <pc:sldMk cId="4038153764" sldId="332"/>
            <ac:spMk id="20" creationId="{A8AC3639-B031-421B-83E8-A57B56870160}"/>
          </ac:spMkLst>
        </pc:spChg>
        <pc:spChg chg="mod">
          <ac:chgData name="FRANCISCO IGNACIO MANRÍQUEZ NOVOA (Alumno)" userId="132ae158-1741-43ed-b364-15b0cb43b83a" providerId="ADAL" clId="{67CBB6F7-A7E4-4C27-92C9-2B5B3073CE74}" dt="2021-09-09T18:17:10.638" v="7489" actId="207"/>
          <ac:spMkLst>
            <pc:docMk/>
            <pc:sldMk cId="4038153764" sldId="332"/>
            <ac:spMk id="32" creationId="{E54F769F-E6EE-4B69-A915-56DFB14247A8}"/>
          </ac:spMkLst>
        </pc:spChg>
        <pc:grpChg chg="mod">
          <ac:chgData name="FRANCISCO IGNACIO MANRÍQUEZ NOVOA (Alumno)" userId="132ae158-1741-43ed-b364-15b0cb43b83a" providerId="ADAL" clId="{67CBB6F7-A7E4-4C27-92C9-2B5B3073CE74}" dt="2021-09-09T03:17:19.027" v="7335" actId="20577"/>
          <ac:grpSpMkLst>
            <pc:docMk/>
            <pc:sldMk cId="4038153764" sldId="332"/>
            <ac:grpSpMk id="9" creationId="{27C4C832-BFFC-4F02-962E-9190BBD99122}"/>
          </ac:grpSpMkLst>
        </pc:grpChg>
        <pc:cxnChg chg="mod">
          <ac:chgData name="FRANCISCO IGNACIO MANRÍQUEZ NOVOA (Alumno)" userId="132ae158-1741-43ed-b364-15b0cb43b83a" providerId="ADAL" clId="{67CBB6F7-A7E4-4C27-92C9-2B5B3073CE74}" dt="2021-09-09T03:17:19.027" v="7335" actId="20577"/>
          <ac:cxnSpMkLst>
            <pc:docMk/>
            <pc:sldMk cId="4038153764" sldId="332"/>
            <ac:cxnSpMk id="21" creationId="{39A065B4-21B9-4AE2-AD8D-9453C1098783}"/>
          </ac:cxnSpMkLst>
        </pc:cxnChg>
      </pc:sldChg>
      <pc:sldChg chg="delSp modSp add mod delAnim">
        <pc:chgData name="FRANCISCO IGNACIO MANRÍQUEZ NOVOA (Alumno)" userId="132ae158-1741-43ed-b364-15b0cb43b83a" providerId="ADAL" clId="{67CBB6F7-A7E4-4C27-92C9-2B5B3073CE74}" dt="2021-09-09T18:02:34.075" v="7478" actId="207"/>
        <pc:sldMkLst>
          <pc:docMk/>
          <pc:sldMk cId="3534103647" sldId="333"/>
        </pc:sldMkLst>
        <pc:spChg chg="mod">
          <ac:chgData name="FRANCISCO IGNACIO MANRÍQUEZ NOVOA (Alumno)" userId="132ae158-1741-43ed-b364-15b0cb43b83a" providerId="ADAL" clId="{67CBB6F7-A7E4-4C27-92C9-2B5B3073CE74}" dt="2021-09-09T18:02:34.075" v="7478" actId="207"/>
          <ac:spMkLst>
            <pc:docMk/>
            <pc:sldMk cId="3534103647" sldId="333"/>
            <ac:spMk id="20" creationId="{A8AC3639-B031-421B-83E8-A57B56870160}"/>
          </ac:spMkLst>
        </pc:spChg>
        <pc:spChg chg="del">
          <ac:chgData name="FRANCISCO IGNACIO MANRÍQUEZ NOVOA (Alumno)" userId="132ae158-1741-43ed-b364-15b0cb43b83a" providerId="ADAL" clId="{67CBB6F7-A7E4-4C27-92C9-2B5B3073CE74}" dt="2021-09-09T03:16:02.506" v="7317" actId="478"/>
          <ac:spMkLst>
            <pc:docMk/>
            <pc:sldMk cId="3534103647" sldId="333"/>
            <ac:spMk id="32" creationId="{E54F769F-E6EE-4B69-A915-56DFB14247A8}"/>
          </ac:spMkLst>
        </pc:spChg>
        <pc:grpChg chg="mod">
          <ac:chgData name="FRANCISCO IGNACIO MANRÍQUEZ NOVOA (Alumno)" userId="132ae158-1741-43ed-b364-15b0cb43b83a" providerId="ADAL" clId="{67CBB6F7-A7E4-4C27-92C9-2B5B3073CE74}" dt="2021-09-09T03:17:30.770" v="7340" actId="20577"/>
          <ac:grpSpMkLst>
            <pc:docMk/>
            <pc:sldMk cId="3534103647" sldId="333"/>
            <ac:grpSpMk id="9" creationId="{27C4C832-BFFC-4F02-962E-9190BBD99122}"/>
          </ac:grpSpMkLst>
        </pc:grpChg>
        <pc:cxnChg chg="mod">
          <ac:chgData name="FRANCISCO IGNACIO MANRÍQUEZ NOVOA (Alumno)" userId="132ae158-1741-43ed-b364-15b0cb43b83a" providerId="ADAL" clId="{67CBB6F7-A7E4-4C27-92C9-2B5B3073CE74}" dt="2021-09-09T03:17:30.770" v="7340" actId="20577"/>
          <ac:cxnSpMkLst>
            <pc:docMk/>
            <pc:sldMk cId="3534103647" sldId="333"/>
            <ac:cxnSpMk id="21" creationId="{39A065B4-21B9-4AE2-AD8D-9453C1098783}"/>
          </ac:cxnSpMkLst>
        </pc:cxnChg>
      </pc:sldChg>
      <pc:sldChg chg="addSp delSp modSp add mod modTransition modAnim">
        <pc:chgData name="FRANCISCO IGNACIO MANRÍQUEZ NOVOA (Alumno)" userId="132ae158-1741-43ed-b364-15b0cb43b83a" providerId="ADAL" clId="{67CBB6F7-A7E4-4C27-92C9-2B5B3073CE74}" dt="2021-09-09T18:02:48.888" v="7481" actId="207"/>
        <pc:sldMkLst>
          <pc:docMk/>
          <pc:sldMk cId="3189478518" sldId="334"/>
        </pc:sldMkLst>
        <pc:spChg chg="mod">
          <ac:chgData name="FRANCISCO IGNACIO MANRÍQUEZ NOVOA (Alumno)" userId="132ae158-1741-43ed-b364-15b0cb43b83a" providerId="ADAL" clId="{67CBB6F7-A7E4-4C27-92C9-2B5B3073CE74}" dt="2021-09-09T03:17:46.368" v="7344"/>
          <ac:spMkLst>
            <pc:docMk/>
            <pc:sldMk cId="3189478518" sldId="334"/>
            <ac:spMk id="8" creationId="{E75A7BA4-8DD2-4D3A-8E1E-63019900FF66}"/>
          </ac:spMkLst>
        </pc:spChg>
        <pc:spChg chg="mod">
          <ac:chgData name="FRANCISCO IGNACIO MANRÍQUEZ NOVOA (Alumno)" userId="132ae158-1741-43ed-b364-15b0cb43b83a" providerId="ADAL" clId="{67CBB6F7-A7E4-4C27-92C9-2B5B3073CE74}" dt="2021-09-09T03:17:46.368" v="7344"/>
          <ac:spMkLst>
            <pc:docMk/>
            <pc:sldMk cId="3189478518" sldId="334"/>
            <ac:spMk id="10" creationId="{86E18EA6-ABC6-4092-8159-3F878A0D2898}"/>
          </ac:spMkLst>
        </pc:spChg>
        <pc:spChg chg="mod">
          <ac:chgData name="FRANCISCO IGNACIO MANRÍQUEZ NOVOA (Alumno)" userId="132ae158-1741-43ed-b364-15b0cb43b83a" providerId="ADAL" clId="{67CBB6F7-A7E4-4C27-92C9-2B5B3073CE74}" dt="2021-09-09T03:17:46.368" v="7344"/>
          <ac:spMkLst>
            <pc:docMk/>
            <pc:sldMk cId="3189478518" sldId="334"/>
            <ac:spMk id="11" creationId="{E812DDD7-0217-4EF7-96AA-F36F9D26FC38}"/>
          </ac:spMkLst>
        </pc:spChg>
        <pc:spChg chg="mod">
          <ac:chgData name="FRANCISCO IGNACIO MANRÍQUEZ NOVOA (Alumno)" userId="132ae158-1741-43ed-b364-15b0cb43b83a" providerId="ADAL" clId="{67CBB6F7-A7E4-4C27-92C9-2B5B3073CE74}" dt="2021-09-09T03:18:00.466" v="7347"/>
          <ac:spMkLst>
            <pc:docMk/>
            <pc:sldMk cId="3189478518" sldId="334"/>
            <ac:spMk id="16" creationId="{793D6E8D-A117-4BC9-8323-86485EF78FF9}"/>
          </ac:spMkLst>
        </pc:spChg>
        <pc:spChg chg="mod">
          <ac:chgData name="FRANCISCO IGNACIO MANRÍQUEZ NOVOA (Alumno)" userId="132ae158-1741-43ed-b364-15b0cb43b83a" providerId="ADAL" clId="{67CBB6F7-A7E4-4C27-92C9-2B5B3073CE74}" dt="2021-09-09T03:18:00.466" v="7347"/>
          <ac:spMkLst>
            <pc:docMk/>
            <pc:sldMk cId="3189478518" sldId="334"/>
            <ac:spMk id="17" creationId="{325DDCD7-D5CC-4101-B18F-6C9A4104A8FF}"/>
          </ac:spMkLst>
        </pc:spChg>
        <pc:spChg chg="mod">
          <ac:chgData name="FRANCISCO IGNACIO MANRÍQUEZ NOVOA (Alumno)" userId="132ae158-1741-43ed-b364-15b0cb43b83a" providerId="ADAL" clId="{67CBB6F7-A7E4-4C27-92C9-2B5B3073CE74}" dt="2021-09-09T03:18:00.466" v="7347"/>
          <ac:spMkLst>
            <pc:docMk/>
            <pc:sldMk cId="3189478518" sldId="334"/>
            <ac:spMk id="18" creationId="{83766FF1-A8D4-4215-952A-48EFE8DA80E6}"/>
          </ac:spMkLst>
        </pc:spChg>
        <pc:spChg chg="mod">
          <ac:chgData name="FRANCISCO IGNACIO MANRÍQUEZ NOVOA (Alumno)" userId="132ae158-1741-43ed-b364-15b0cb43b83a" providerId="ADAL" clId="{67CBB6F7-A7E4-4C27-92C9-2B5B3073CE74}" dt="2021-09-09T03:17:37.172" v="7342" actId="20577"/>
          <ac:spMkLst>
            <pc:docMk/>
            <pc:sldMk cId="3189478518" sldId="334"/>
            <ac:spMk id="20" creationId="{A8AC3639-B031-421B-83E8-A57B56870160}"/>
          </ac:spMkLst>
        </pc:spChg>
        <pc:spChg chg="add mod">
          <ac:chgData name="FRANCISCO IGNACIO MANRÍQUEZ NOVOA (Alumno)" userId="132ae158-1741-43ed-b364-15b0cb43b83a" providerId="ADAL" clId="{67CBB6F7-A7E4-4C27-92C9-2B5B3073CE74}" dt="2021-09-09T18:02:46.654" v="7480" actId="207"/>
          <ac:spMkLst>
            <pc:docMk/>
            <pc:sldMk cId="3189478518" sldId="334"/>
            <ac:spMk id="23" creationId="{6753D1E9-A1B6-4038-9A24-56BA0500960E}"/>
          </ac:spMkLst>
        </pc:spChg>
        <pc:spChg chg="add mod">
          <ac:chgData name="FRANCISCO IGNACIO MANRÍQUEZ NOVOA (Alumno)" userId="132ae158-1741-43ed-b364-15b0cb43b83a" providerId="ADAL" clId="{67CBB6F7-A7E4-4C27-92C9-2B5B3073CE74}" dt="2021-09-09T18:02:48.888" v="7481" actId="207"/>
          <ac:spMkLst>
            <pc:docMk/>
            <pc:sldMk cId="3189478518" sldId="334"/>
            <ac:spMk id="24" creationId="{EEE3F72E-C274-455B-AD19-8FB2BE095778}"/>
          </ac:spMkLst>
        </pc:spChg>
        <pc:grpChg chg="add del mod">
          <ac:chgData name="FRANCISCO IGNACIO MANRÍQUEZ NOVOA (Alumno)" userId="132ae158-1741-43ed-b364-15b0cb43b83a" providerId="ADAL" clId="{67CBB6F7-A7E4-4C27-92C9-2B5B3073CE74}" dt="2021-09-09T03:17:49.805" v="7346" actId="21"/>
          <ac:grpSpMkLst>
            <pc:docMk/>
            <pc:sldMk cId="3189478518" sldId="334"/>
            <ac:grpSpMk id="6" creationId="{378DEE04-050E-470D-A348-78953B96A530}"/>
          </ac:grpSpMkLst>
        </pc:grpChg>
        <pc:grpChg chg="mod">
          <ac:chgData name="FRANCISCO IGNACIO MANRÍQUEZ NOVOA (Alumno)" userId="132ae158-1741-43ed-b364-15b0cb43b83a" providerId="ADAL" clId="{67CBB6F7-A7E4-4C27-92C9-2B5B3073CE74}" dt="2021-09-09T03:17:46.368" v="7344"/>
          <ac:grpSpMkLst>
            <pc:docMk/>
            <pc:sldMk cId="3189478518" sldId="334"/>
            <ac:grpSpMk id="7" creationId="{1F8A4487-FC4A-4D62-BECF-52291FE1E26C}"/>
          </ac:grpSpMkLst>
        </pc:grpChg>
        <pc:grpChg chg="del">
          <ac:chgData name="FRANCISCO IGNACIO MANRÍQUEZ NOVOA (Alumno)" userId="132ae158-1741-43ed-b364-15b0cb43b83a" providerId="ADAL" clId="{67CBB6F7-A7E4-4C27-92C9-2B5B3073CE74}" dt="2021-09-09T03:17:46.038" v="7343" actId="478"/>
          <ac:grpSpMkLst>
            <pc:docMk/>
            <pc:sldMk cId="3189478518" sldId="334"/>
            <ac:grpSpMk id="9" creationId="{27C4C832-BFFC-4F02-962E-9190BBD99122}"/>
          </ac:grpSpMkLst>
        </pc:grpChg>
        <pc:grpChg chg="add mod">
          <ac:chgData name="FRANCISCO IGNACIO MANRÍQUEZ NOVOA (Alumno)" userId="132ae158-1741-43ed-b364-15b0cb43b83a" providerId="ADAL" clId="{67CBB6F7-A7E4-4C27-92C9-2B5B3073CE74}" dt="2021-09-09T18:02:43.013" v="7479" actId="207"/>
          <ac:grpSpMkLst>
            <pc:docMk/>
            <pc:sldMk cId="3189478518" sldId="334"/>
            <ac:grpSpMk id="14" creationId="{04FB4414-31A6-400F-8A98-B9B3B93AD362}"/>
          </ac:grpSpMkLst>
        </pc:grpChg>
        <pc:grpChg chg="mod">
          <ac:chgData name="FRANCISCO IGNACIO MANRÍQUEZ NOVOA (Alumno)" userId="132ae158-1741-43ed-b364-15b0cb43b83a" providerId="ADAL" clId="{67CBB6F7-A7E4-4C27-92C9-2B5B3073CE74}" dt="2021-09-09T03:18:00.466" v="7347"/>
          <ac:grpSpMkLst>
            <pc:docMk/>
            <pc:sldMk cId="3189478518" sldId="334"/>
            <ac:grpSpMk id="15" creationId="{232FFC12-BC41-4F3A-9A1E-308AD0AF3268}"/>
          </ac:grpSpMkLst>
        </pc:grpChg>
        <pc:cxnChg chg="mod">
          <ac:chgData name="FRANCISCO IGNACIO MANRÍQUEZ NOVOA (Alumno)" userId="132ae158-1741-43ed-b364-15b0cb43b83a" providerId="ADAL" clId="{67CBB6F7-A7E4-4C27-92C9-2B5B3073CE74}" dt="2021-09-09T03:17:46.368" v="7344"/>
          <ac:cxnSpMkLst>
            <pc:docMk/>
            <pc:sldMk cId="3189478518" sldId="334"/>
            <ac:cxnSpMk id="12" creationId="{0C34C362-2A42-4406-9F3C-70606FB47236}"/>
          </ac:cxnSpMkLst>
        </pc:cxnChg>
        <pc:cxnChg chg="mod">
          <ac:chgData name="FRANCISCO IGNACIO MANRÍQUEZ NOVOA (Alumno)" userId="132ae158-1741-43ed-b364-15b0cb43b83a" providerId="ADAL" clId="{67CBB6F7-A7E4-4C27-92C9-2B5B3073CE74}" dt="2021-09-09T03:17:46.368" v="7344"/>
          <ac:cxnSpMkLst>
            <pc:docMk/>
            <pc:sldMk cId="3189478518" sldId="334"/>
            <ac:cxnSpMk id="13" creationId="{0C905FA3-7649-4B4E-8B97-959B753FB884}"/>
          </ac:cxnSpMkLst>
        </pc:cxnChg>
        <pc:cxnChg chg="mod">
          <ac:chgData name="FRANCISCO IGNACIO MANRÍQUEZ NOVOA (Alumno)" userId="132ae158-1741-43ed-b364-15b0cb43b83a" providerId="ADAL" clId="{67CBB6F7-A7E4-4C27-92C9-2B5B3073CE74}" dt="2021-09-09T03:18:00.466" v="7347"/>
          <ac:cxnSpMkLst>
            <pc:docMk/>
            <pc:sldMk cId="3189478518" sldId="334"/>
            <ac:cxnSpMk id="19" creationId="{C0C09530-7F21-4CE7-BCC6-5C3734048B32}"/>
          </ac:cxnSpMkLst>
        </pc:cxnChg>
        <pc:cxnChg chg="mod">
          <ac:chgData name="FRANCISCO IGNACIO MANRÍQUEZ NOVOA (Alumno)" userId="132ae158-1741-43ed-b364-15b0cb43b83a" providerId="ADAL" clId="{67CBB6F7-A7E4-4C27-92C9-2B5B3073CE74}" dt="2021-09-09T03:18:00.466" v="7347"/>
          <ac:cxnSpMkLst>
            <pc:docMk/>
            <pc:sldMk cId="3189478518" sldId="334"/>
            <ac:cxnSpMk id="22" creationId="{A006234E-15AD-463D-AD0C-E440E090CDF6}"/>
          </ac:cxnSpMkLst>
        </pc:cxnChg>
      </pc:sldChg>
      <pc:sldChg chg="addSp delSp modSp add mod addAnim delAnim modAnim">
        <pc:chgData name="FRANCISCO IGNACIO MANRÍQUEZ NOVOA (Alumno)" userId="132ae158-1741-43ed-b364-15b0cb43b83a" providerId="ADAL" clId="{67CBB6F7-A7E4-4C27-92C9-2B5B3073CE74}" dt="2021-09-12T00:34:11.620" v="10761"/>
        <pc:sldMkLst>
          <pc:docMk/>
          <pc:sldMk cId="1907539608" sldId="335"/>
        </pc:sldMkLst>
        <pc:spChg chg="mod">
          <ac:chgData name="FRANCISCO IGNACIO MANRÍQUEZ NOVOA (Alumno)" userId="132ae158-1741-43ed-b364-15b0cb43b83a" providerId="ADAL" clId="{67CBB6F7-A7E4-4C27-92C9-2B5B3073CE74}" dt="2021-09-09T19:12:10.075" v="7900" actId="1076"/>
          <ac:spMkLst>
            <pc:docMk/>
            <pc:sldMk cId="1907539608" sldId="335"/>
            <ac:spMk id="2" creationId="{960A9F08-E8DB-46AC-B116-06F0EC995450}"/>
          </ac:spMkLst>
        </pc:spChg>
        <pc:spChg chg="del mod">
          <ac:chgData name="FRANCISCO IGNACIO MANRÍQUEZ NOVOA (Alumno)" userId="132ae158-1741-43ed-b364-15b0cb43b83a" providerId="ADAL" clId="{67CBB6F7-A7E4-4C27-92C9-2B5B3073CE74}" dt="2021-09-12T00:34:08.582" v="10759" actId="478"/>
          <ac:spMkLst>
            <pc:docMk/>
            <pc:sldMk cId="1907539608" sldId="335"/>
            <ac:spMk id="3" creationId="{4D37B33B-41FC-4312-AEB0-E43198C02766}"/>
          </ac:spMkLst>
        </pc:spChg>
        <pc:spChg chg="add mod">
          <ac:chgData name="FRANCISCO IGNACIO MANRÍQUEZ NOVOA (Alumno)" userId="132ae158-1741-43ed-b364-15b0cb43b83a" providerId="ADAL" clId="{67CBB6F7-A7E4-4C27-92C9-2B5B3073CE74}" dt="2021-09-09T19:13:44.873" v="7982" actId="207"/>
          <ac:spMkLst>
            <pc:docMk/>
            <pc:sldMk cId="1907539608" sldId="335"/>
            <ac:spMk id="10" creationId="{36587427-1BD1-45E3-BC9C-822A97754F0F}"/>
          </ac:spMkLst>
        </pc:spChg>
        <pc:spChg chg="add del mod">
          <ac:chgData name="FRANCISCO IGNACIO MANRÍQUEZ NOVOA (Alumno)" userId="132ae158-1741-43ed-b364-15b0cb43b83a" providerId="ADAL" clId="{67CBB6F7-A7E4-4C27-92C9-2B5B3073CE74}" dt="2021-09-10T05:45:39.301" v="10184" actId="478"/>
          <ac:spMkLst>
            <pc:docMk/>
            <pc:sldMk cId="1907539608" sldId="335"/>
            <ac:spMk id="11" creationId="{C9CF1314-CB47-4E20-B83C-09DF4FCE6DA6}"/>
          </ac:spMkLst>
        </pc:spChg>
        <pc:spChg chg="mod">
          <ac:chgData name="FRANCISCO IGNACIO MANRÍQUEZ NOVOA (Alumno)" userId="132ae158-1741-43ed-b364-15b0cb43b83a" providerId="ADAL" clId="{67CBB6F7-A7E4-4C27-92C9-2B5B3073CE74}" dt="2021-09-10T01:35:35.272" v="9383" actId="20577"/>
          <ac:spMkLst>
            <pc:docMk/>
            <pc:sldMk cId="1907539608" sldId="335"/>
            <ac:spMk id="13" creationId="{1B575862-AE33-4C76-8C7D-C067BE9A6425}"/>
          </ac:spMkLst>
        </pc:spChg>
        <pc:spChg chg="mod">
          <ac:chgData name="FRANCISCO IGNACIO MANRÍQUEZ NOVOA (Alumno)" userId="132ae158-1741-43ed-b364-15b0cb43b83a" providerId="ADAL" clId="{67CBB6F7-A7E4-4C27-92C9-2B5B3073CE74}" dt="2021-09-09T20:12:51.685" v="8224"/>
          <ac:spMkLst>
            <pc:docMk/>
            <pc:sldMk cId="1907539608" sldId="335"/>
            <ac:spMk id="16" creationId="{E783DA4C-ED12-42D6-A06A-FAD07669B80A}"/>
          </ac:spMkLst>
        </pc:spChg>
        <pc:spChg chg="add mod">
          <ac:chgData name="FRANCISCO IGNACIO MANRÍQUEZ NOVOA (Alumno)" userId="132ae158-1741-43ed-b364-15b0cb43b83a" providerId="ADAL" clId="{67CBB6F7-A7E4-4C27-92C9-2B5B3073CE74}" dt="2021-09-12T00:34:08.889" v="10760"/>
          <ac:spMkLst>
            <pc:docMk/>
            <pc:sldMk cId="1907539608" sldId="335"/>
            <ac:spMk id="16" creationId="{F0F1C570-87A1-4EF2-81C1-DBC113C51899}"/>
          </ac:spMkLst>
        </pc:spChg>
        <pc:spChg chg="mod">
          <ac:chgData name="FRANCISCO IGNACIO MANRÍQUEZ NOVOA (Alumno)" userId="132ae158-1741-43ed-b364-15b0cb43b83a" providerId="ADAL" clId="{67CBB6F7-A7E4-4C27-92C9-2B5B3073CE74}" dt="2021-09-09T20:12:51.685" v="8224"/>
          <ac:spMkLst>
            <pc:docMk/>
            <pc:sldMk cId="1907539608" sldId="335"/>
            <ac:spMk id="17" creationId="{BBA5B620-C180-4120-B6A3-D75D7E3B1291}"/>
          </ac:spMkLst>
        </pc:spChg>
        <pc:spChg chg="mod">
          <ac:chgData name="FRANCISCO IGNACIO MANRÍQUEZ NOVOA (Alumno)" userId="132ae158-1741-43ed-b364-15b0cb43b83a" providerId="ADAL" clId="{67CBB6F7-A7E4-4C27-92C9-2B5B3073CE74}" dt="2021-09-10T05:45:44.005" v="10190" actId="164"/>
          <ac:spMkLst>
            <pc:docMk/>
            <pc:sldMk cId="1907539608" sldId="335"/>
            <ac:spMk id="19" creationId="{9339CF29-6C57-4F30-BB63-E0DB9098C967}"/>
          </ac:spMkLst>
        </pc:spChg>
        <pc:spChg chg="add mod">
          <ac:chgData name="FRANCISCO IGNACIO MANRÍQUEZ NOVOA (Alumno)" userId="132ae158-1741-43ed-b364-15b0cb43b83a" providerId="ADAL" clId="{67CBB6F7-A7E4-4C27-92C9-2B5B3073CE74}" dt="2021-09-10T05:45:44.005" v="10190" actId="164"/>
          <ac:spMkLst>
            <pc:docMk/>
            <pc:sldMk cId="1907539608" sldId="335"/>
            <ac:spMk id="21" creationId="{B9DD9C4B-703B-4C37-834E-FD5FD3737AE9}"/>
          </ac:spMkLst>
        </pc:spChg>
        <pc:spChg chg="add mod">
          <ac:chgData name="FRANCISCO IGNACIO MANRÍQUEZ NOVOA (Alumno)" userId="132ae158-1741-43ed-b364-15b0cb43b83a" providerId="ADAL" clId="{67CBB6F7-A7E4-4C27-92C9-2B5B3073CE74}" dt="2021-09-10T05:45:44.005" v="10190" actId="164"/>
          <ac:spMkLst>
            <pc:docMk/>
            <pc:sldMk cId="1907539608" sldId="335"/>
            <ac:spMk id="22" creationId="{6C2DFFCB-A4E9-4742-8B1C-1C726134F4B3}"/>
          </ac:spMkLst>
        </pc:spChg>
        <pc:spChg chg="add mod">
          <ac:chgData name="FRANCISCO IGNACIO MANRÍQUEZ NOVOA (Alumno)" userId="132ae158-1741-43ed-b364-15b0cb43b83a" providerId="ADAL" clId="{67CBB6F7-A7E4-4C27-92C9-2B5B3073CE74}" dt="2021-09-10T05:45:44.005" v="10190" actId="164"/>
          <ac:spMkLst>
            <pc:docMk/>
            <pc:sldMk cId="1907539608" sldId="335"/>
            <ac:spMk id="23" creationId="{CBB58C4B-B68C-4522-94C7-00BAB3AEC20C}"/>
          </ac:spMkLst>
        </pc:spChg>
        <pc:spChg chg="add mod">
          <ac:chgData name="FRANCISCO IGNACIO MANRÍQUEZ NOVOA (Alumno)" userId="132ae158-1741-43ed-b364-15b0cb43b83a" providerId="ADAL" clId="{67CBB6F7-A7E4-4C27-92C9-2B5B3073CE74}" dt="2021-09-10T05:45:44.005" v="10190" actId="164"/>
          <ac:spMkLst>
            <pc:docMk/>
            <pc:sldMk cId="1907539608" sldId="335"/>
            <ac:spMk id="24" creationId="{71672233-E145-49B6-BD2C-51D518C78E1B}"/>
          </ac:spMkLst>
        </pc:spChg>
        <pc:spChg chg="mod">
          <ac:chgData name="FRANCISCO IGNACIO MANRÍQUEZ NOVOA (Alumno)" userId="132ae158-1741-43ed-b364-15b0cb43b83a" providerId="ADAL" clId="{67CBB6F7-A7E4-4C27-92C9-2B5B3073CE74}" dt="2021-09-10T02:09:16.039" v="9696"/>
          <ac:spMkLst>
            <pc:docMk/>
            <pc:sldMk cId="1907539608" sldId="335"/>
            <ac:spMk id="26" creationId="{265B8FC7-EB30-4585-BD41-0588184720F5}"/>
          </ac:spMkLst>
        </pc:spChg>
        <pc:spChg chg="mod">
          <ac:chgData name="FRANCISCO IGNACIO MANRÍQUEZ NOVOA (Alumno)" userId="132ae158-1741-43ed-b364-15b0cb43b83a" providerId="ADAL" clId="{67CBB6F7-A7E4-4C27-92C9-2B5B3073CE74}" dt="2021-09-10T02:09:16.039" v="9696"/>
          <ac:spMkLst>
            <pc:docMk/>
            <pc:sldMk cId="1907539608" sldId="335"/>
            <ac:spMk id="27" creationId="{A1933BFE-726A-445D-ADF6-14DBB429BD36}"/>
          </ac:spMkLst>
        </pc:spChg>
        <pc:grpChg chg="del mod">
          <ac:chgData name="FRANCISCO IGNACIO MANRÍQUEZ NOVOA (Alumno)" userId="132ae158-1741-43ed-b364-15b0cb43b83a" providerId="ADAL" clId="{67CBB6F7-A7E4-4C27-92C9-2B5B3073CE74}" dt="2021-09-09T20:12:45.403" v="8223" actId="478"/>
          <ac:grpSpMkLst>
            <pc:docMk/>
            <pc:sldMk cId="1907539608" sldId="335"/>
            <ac:grpSpMk id="6" creationId="{2D2A871A-B312-4B4C-9380-786EE1D0F39E}"/>
          </ac:grpSpMkLst>
        </pc:grpChg>
        <pc:grpChg chg="del mod">
          <ac:chgData name="FRANCISCO IGNACIO MANRÍQUEZ NOVOA (Alumno)" userId="132ae158-1741-43ed-b364-15b0cb43b83a" providerId="ADAL" clId="{67CBB6F7-A7E4-4C27-92C9-2B5B3073CE74}" dt="2021-09-09T20:12:45.403" v="8223" actId="478"/>
          <ac:grpSpMkLst>
            <pc:docMk/>
            <pc:sldMk cId="1907539608" sldId="335"/>
            <ac:grpSpMk id="9" creationId="{117031F6-A54B-40A4-ABED-2AE4179BDF14}"/>
          </ac:grpSpMkLst>
        </pc:grpChg>
        <pc:grpChg chg="add del mod">
          <ac:chgData name="FRANCISCO IGNACIO MANRÍQUEZ NOVOA (Alumno)" userId="132ae158-1741-43ed-b364-15b0cb43b83a" providerId="ADAL" clId="{67CBB6F7-A7E4-4C27-92C9-2B5B3073CE74}" dt="2021-09-10T02:09:15.647" v="9695" actId="478"/>
          <ac:grpSpMkLst>
            <pc:docMk/>
            <pc:sldMk cId="1907539608" sldId="335"/>
            <ac:grpSpMk id="12" creationId="{B6608664-AACD-4940-871A-05EE60936AA6}"/>
          </ac:grpSpMkLst>
        </pc:grpChg>
        <pc:grpChg chg="add del mod">
          <ac:chgData name="FRANCISCO IGNACIO MANRÍQUEZ NOVOA (Alumno)" userId="132ae158-1741-43ed-b364-15b0cb43b83a" providerId="ADAL" clId="{67CBB6F7-A7E4-4C27-92C9-2B5B3073CE74}" dt="2021-09-10T02:09:15.647" v="9695" actId="478"/>
          <ac:grpSpMkLst>
            <pc:docMk/>
            <pc:sldMk cId="1907539608" sldId="335"/>
            <ac:grpSpMk id="15" creationId="{71A70160-7EC0-4622-9036-6B6F0ACAC36C}"/>
          </ac:grpSpMkLst>
        </pc:grpChg>
        <pc:grpChg chg="add mod">
          <ac:chgData name="FRANCISCO IGNACIO MANRÍQUEZ NOVOA (Alumno)" userId="132ae158-1741-43ed-b364-15b0cb43b83a" providerId="ADAL" clId="{67CBB6F7-A7E4-4C27-92C9-2B5B3073CE74}" dt="2021-09-10T05:45:44.005" v="10190" actId="164"/>
          <ac:grpSpMkLst>
            <pc:docMk/>
            <pc:sldMk cId="1907539608" sldId="335"/>
            <ac:grpSpMk id="18" creationId="{56030096-0CA5-4EB7-BA3B-46D6F24D8B1D}"/>
          </ac:grpSpMkLst>
        </pc:grpChg>
        <pc:grpChg chg="add mod">
          <ac:chgData name="FRANCISCO IGNACIO MANRÍQUEZ NOVOA (Alumno)" userId="132ae158-1741-43ed-b364-15b0cb43b83a" providerId="ADAL" clId="{67CBB6F7-A7E4-4C27-92C9-2B5B3073CE74}" dt="2021-09-10T02:09:16.039" v="9696"/>
          <ac:grpSpMkLst>
            <pc:docMk/>
            <pc:sldMk cId="1907539608" sldId="335"/>
            <ac:grpSpMk id="25" creationId="{4EACFEF8-97C4-4586-828B-9A9A3EE26B6F}"/>
          </ac:grpSpMkLst>
        </pc:grpChg>
        <pc:grpChg chg="add mod">
          <ac:chgData name="FRANCISCO IGNACIO MANRÍQUEZ NOVOA (Alumno)" userId="132ae158-1741-43ed-b364-15b0cb43b83a" providerId="ADAL" clId="{67CBB6F7-A7E4-4C27-92C9-2B5B3073CE74}" dt="2021-09-10T05:45:44.005" v="10190" actId="164"/>
          <ac:grpSpMkLst>
            <pc:docMk/>
            <pc:sldMk cId="1907539608" sldId="335"/>
            <ac:grpSpMk id="28" creationId="{177304BE-92F8-4D37-8257-EF4719D4336C}"/>
          </ac:grpSpMkLst>
        </pc:grpChg>
        <pc:cxnChg chg="mod">
          <ac:chgData name="FRANCISCO IGNACIO MANRÍQUEZ NOVOA (Alumno)" userId="132ae158-1741-43ed-b364-15b0cb43b83a" providerId="ADAL" clId="{67CBB6F7-A7E4-4C27-92C9-2B5B3073CE74}" dt="2021-09-10T01:35:30.413" v="9379" actId="20577"/>
          <ac:cxnSpMkLst>
            <pc:docMk/>
            <pc:sldMk cId="1907539608" sldId="335"/>
            <ac:cxnSpMk id="14" creationId="{DCD166C4-C926-4225-8506-C3440D2AEFA7}"/>
          </ac:cxnSpMkLst>
        </pc:cxnChg>
        <pc:cxnChg chg="mod">
          <ac:chgData name="FRANCISCO IGNACIO MANRÍQUEZ NOVOA (Alumno)" userId="132ae158-1741-43ed-b364-15b0cb43b83a" providerId="ADAL" clId="{67CBB6F7-A7E4-4C27-92C9-2B5B3073CE74}" dt="2021-09-10T05:45:44.005" v="10190" actId="164"/>
          <ac:cxnSpMkLst>
            <pc:docMk/>
            <pc:sldMk cId="1907539608" sldId="335"/>
            <ac:cxnSpMk id="20" creationId="{2D1E407B-ECA5-4833-8F25-C94BF850FBF2}"/>
          </ac:cxnSpMkLst>
        </pc:cxnChg>
      </pc:sldChg>
      <pc:sldChg chg="new del">
        <pc:chgData name="FRANCISCO IGNACIO MANRÍQUEZ NOVOA (Alumno)" userId="132ae158-1741-43ed-b364-15b0cb43b83a" providerId="ADAL" clId="{67CBB6F7-A7E4-4C27-92C9-2B5B3073CE74}" dt="2021-09-09T03:25:51.838" v="7357" actId="47"/>
        <pc:sldMkLst>
          <pc:docMk/>
          <pc:sldMk cId="2616873461" sldId="335"/>
        </pc:sldMkLst>
      </pc:sldChg>
      <pc:sldChg chg="add del">
        <pc:chgData name="FRANCISCO IGNACIO MANRÍQUEZ NOVOA (Alumno)" userId="132ae158-1741-43ed-b364-15b0cb43b83a" providerId="ADAL" clId="{67CBB6F7-A7E4-4C27-92C9-2B5B3073CE74}" dt="2021-09-09T19:08:27.888" v="7843"/>
        <pc:sldMkLst>
          <pc:docMk/>
          <pc:sldMk cId="2395468627" sldId="336"/>
        </pc:sldMkLst>
      </pc:sldChg>
      <pc:sldChg chg="addSp delSp modSp add mod modTransition delAnim modAnim">
        <pc:chgData name="FRANCISCO IGNACIO MANRÍQUEZ NOVOA (Alumno)" userId="132ae158-1741-43ed-b364-15b0cb43b83a" providerId="ADAL" clId="{67CBB6F7-A7E4-4C27-92C9-2B5B3073CE74}" dt="2021-09-12T00:34:22.195" v="10763"/>
        <pc:sldMkLst>
          <pc:docMk/>
          <pc:sldMk cId="2429409021" sldId="336"/>
        </pc:sldMkLst>
        <pc:spChg chg="del">
          <ac:chgData name="FRANCISCO IGNACIO MANRÍQUEZ NOVOA (Alumno)" userId="132ae158-1741-43ed-b364-15b0cb43b83a" providerId="ADAL" clId="{67CBB6F7-A7E4-4C27-92C9-2B5B3073CE74}" dt="2021-09-12T00:29:47.841" v="10676" actId="478"/>
          <ac:spMkLst>
            <pc:docMk/>
            <pc:sldMk cId="2429409021" sldId="336"/>
            <ac:spMk id="3" creationId="{4D37B33B-41FC-4312-AEB0-E43198C02766}"/>
          </ac:spMkLst>
        </pc:spChg>
        <pc:spChg chg="mod">
          <ac:chgData name="FRANCISCO IGNACIO MANRÍQUEZ NOVOA (Alumno)" userId="132ae158-1741-43ed-b364-15b0cb43b83a" providerId="ADAL" clId="{67CBB6F7-A7E4-4C27-92C9-2B5B3073CE74}" dt="2021-09-10T01:33:54.772" v="9359" actId="20577"/>
          <ac:spMkLst>
            <pc:docMk/>
            <pc:sldMk cId="2429409021" sldId="336"/>
            <ac:spMk id="4" creationId="{17CF5F92-1BD7-4CA2-B4F9-4548494375D3}"/>
          </ac:spMkLst>
        </pc:spChg>
        <pc:spChg chg="mod">
          <ac:chgData name="FRANCISCO IGNACIO MANRÍQUEZ NOVOA (Alumno)" userId="132ae158-1741-43ed-b364-15b0cb43b83a" providerId="ADAL" clId="{67CBB6F7-A7E4-4C27-92C9-2B5B3073CE74}" dt="2021-09-09T20:05:51.091" v="8221" actId="14100"/>
          <ac:spMkLst>
            <pc:docMk/>
            <pc:sldMk cId="2429409021" sldId="336"/>
            <ac:spMk id="7" creationId="{D71B2B19-D6FF-4491-81F2-E6C9907D9526}"/>
          </ac:spMkLst>
        </pc:spChg>
        <pc:spChg chg="add del mod">
          <ac:chgData name="FRANCISCO IGNACIO MANRÍQUEZ NOVOA (Alumno)" userId="132ae158-1741-43ed-b364-15b0cb43b83a" providerId="ADAL" clId="{67CBB6F7-A7E4-4C27-92C9-2B5B3073CE74}" dt="2021-09-10T04:03:16.225" v="9700" actId="478"/>
          <ac:spMkLst>
            <pc:docMk/>
            <pc:sldMk cId="2429409021" sldId="336"/>
            <ac:spMk id="11" creationId="{F8410418-DE3E-4627-9DDF-7A10B450EC08}"/>
          </ac:spMkLst>
        </pc:spChg>
        <pc:spChg chg="add del mod">
          <ac:chgData name="FRANCISCO IGNACIO MANRÍQUEZ NOVOA (Alumno)" userId="132ae158-1741-43ed-b364-15b0cb43b83a" providerId="ADAL" clId="{67CBB6F7-A7E4-4C27-92C9-2B5B3073CE74}" dt="2021-09-10T04:03:21.318" v="9702" actId="478"/>
          <ac:spMkLst>
            <pc:docMk/>
            <pc:sldMk cId="2429409021" sldId="336"/>
            <ac:spMk id="12" creationId="{02BBB9B7-E8C9-43F8-924A-DC28EEA14B71}"/>
          </ac:spMkLst>
        </pc:spChg>
        <pc:spChg chg="mod">
          <ac:chgData name="FRANCISCO IGNACIO MANRÍQUEZ NOVOA (Alumno)" userId="132ae158-1741-43ed-b364-15b0cb43b83a" providerId="ADAL" clId="{67CBB6F7-A7E4-4C27-92C9-2B5B3073CE74}" dt="2021-09-10T04:03:17.146" v="9701"/>
          <ac:spMkLst>
            <pc:docMk/>
            <pc:sldMk cId="2429409021" sldId="336"/>
            <ac:spMk id="14" creationId="{33E58D5F-BBB3-44D1-B6A1-65F1503AE404}"/>
          </ac:spMkLst>
        </pc:spChg>
        <pc:spChg chg="add mod">
          <ac:chgData name="FRANCISCO IGNACIO MANRÍQUEZ NOVOA (Alumno)" userId="132ae158-1741-43ed-b364-15b0cb43b83a" providerId="ADAL" clId="{67CBB6F7-A7E4-4C27-92C9-2B5B3073CE74}" dt="2021-09-10T04:06:35.178" v="9753" actId="20577"/>
          <ac:spMkLst>
            <pc:docMk/>
            <pc:sldMk cId="2429409021" sldId="336"/>
            <ac:spMk id="16" creationId="{73D3B86D-53A3-4AEE-8C55-F7060DF85114}"/>
          </ac:spMkLst>
        </pc:spChg>
        <pc:spChg chg="add mod">
          <ac:chgData name="FRANCISCO IGNACIO MANRÍQUEZ NOVOA (Alumno)" userId="132ae158-1741-43ed-b364-15b0cb43b83a" providerId="ADAL" clId="{67CBB6F7-A7E4-4C27-92C9-2B5B3073CE74}" dt="2021-09-10T04:06:44.037" v="9759" actId="20577"/>
          <ac:spMkLst>
            <pc:docMk/>
            <pc:sldMk cId="2429409021" sldId="336"/>
            <ac:spMk id="17" creationId="{AEC520B6-9BEF-452F-9EEF-E2E25BD632D9}"/>
          </ac:spMkLst>
        </pc:spChg>
        <pc:spChg chg="add mod">
          <ac:chgData name="FRANCISCO IGNACIO MANRÍQUEZ NOVOA (Alumno)" userId="132ae158-1741-43ed-b364-15b0cb43b83a" providerId="ADAL" clId="{67CBB6F7-A7E4-4C27-92C9-2B5B3073CE74}" dt="2021-09-10T04:03:17.146" v="9701"/>
          <ac:spMkLst>
            <pc:docMk/>
            <pc:sldMk cId="2429409021" sldId="336"/>
            <ac:spMk id="18" creationId="{5A74E1E1-3169-4F26-9D17-45B8BD419E14}"/>
          </ac:spMkLst>
        </pc:spChg>
        <pc:spChg chg="add mod">
          <ac:chgData name="FRANCISCO IGNACIO MANRÍQUEZ NOVOA (Alumno)" userId="132ae158-1741-43ed-b364-15b0cb43b83a" providerId="ADAL" clId="{67CBB6F7-A7E4-4C27-92C9-2B5B3073CE74}" dt="2021-09-10T04:03:17.146" v="9701"/>
          <ac:spMkLst>
            <pc:docMk/>
            <pc:sldMk cId="2429409021" sldId="336"/>
            <ac:spMk id="19" creationId="{AAD3AFD4-5292-43DD-A140-3400D38E650E}"/>
          </ac:spMkLst>
        </pc:spChg>
        <pc:spChg chg="mod">
          <ac:chgData name="FRANCISCO IGNACIO MANRÍQUEZ NOVOA (Alumno)" userId="132ae158-1741-43ed-b364-15b0cb43b83a" providerId="ADAL" clId="{67CBB6F7-A7E4-4C27-92C9-2B5B3073CE74}" dt="2021-09-10T04:03:17.146" v="9701"/>
          <ac:spMkLst>
            <pc:docMk/>
            <pc:sldMk cId="2429409021" sldId="336"/>
            <ac:spMk id="21" creationId="{4AB16DAE-BE58-42DA-A22A-6C27BC2D0314}"/>
          </ac:spMkLst>
        </pc:spChg>
        <pc:spChg chg="mod">
          <ac:chgData name="FRANCISCO IGNACIO MANRÍQUEZ NOVOA (Alumno)" userId="132ae158-1741-43ed-b364-15b0cb43b83a" providerId="ADAL" clId="{67CBB6F7-A7E4-4C27-92C9-2B5B3073CE74}" dt="2021-09-10T04:03:17.146" v="9701"/>
          <ac:spMkLst>
            <pc:docMk/>
            <pc:sldMk cId="2429409021" sldId="336"/>
            <ac:spMk id="22" creationId="{FDBDBE6A-4C0B-4FFB-8A25-457B53958907}"/>
          </ac:spMkLst>
        </pc:spChg>
        <pc:spChg chg="add del mod">
          <ac:chgData name="FRANCISCO IGNACIO MANRÍQUEZ NOVOA (Alumno)" userId="132ae158-1741-43ed-b364-15b0cb43b83a" providerId="ADAL" clId="{67CBB6F7-A7E4-4C27-92C9-2B5B3073CE74}" dt="2021-09-12T00:34:21.861" v="10762" actId="478"/>
          <ac:spMkLst>
            <pc:docMk/>
            <pc:sldMk cId="2429409021" sldId="336"/>
            <ac:spMk id="23" creationId="{1D5FC579-5630-4721-9681-86473EDD19B8}"/>
          </ac:spMkLst>
        </pc:spChg>
        <pc:spChg chg="add mod">
          <ac:chgData name="FRANCISCO IGNACIO MANRÍQUEZ NOVOA (Alumno)" userId="132ae158-1741-43ed-b364-15b0cb43b83a" providerId="ADAL" clId="{67CBB6F7-A7E4-4C27-92C9-2B5B3073CE74}" dt="2021-09-12T00:34:22.195" v="10763"/>
          <ac:spMkLst>
            <pc:docMk/>
            <pc:sldMk cId="2429409021" sldId="336"/>
            <ac:spMk id="24" creationId="{A302B35B-BDDC-4CDA-9C1B-330D87917C5A}"/>
          </ac:spMkLst>
        </pc:spChg>
        <pc:grpChg chg="del mod">
          <ac:chgData name="FRANCISCO IGNACIO MANRÍQUEZ NOVOA (Alumno)" userId="132ae158-1741-43ed-b364-15b0cb43b83a" providerId="ADAL" clId="{67CBB6F7-A7E4-4C27-92C9-2B5B3073CE74}" dt="2021-09-10T04:03:16.225" v="9700" actId="478"/>
          <ac:grpSpMkLst>
            <pc:docMk/>
            <pc:sldMk cId="2429409021" sldId="336"/>
            <ac:grpSpMk id="6" creationId="{2D2A871A-B312-4B4C-9380-786EE1D0F39E}"/>
          </ac:grpSpMkLst>
        </pc:grpChg>
        <pc:grpChg chg="del mod">
          <ac:chgData name="FRANCISCO IGNACIO MANRÍQUEZ NOVOA (Alumno)" userId="132ae158-1741-43ed-b364-15b0cb43b83a" providerId="ADAL" clId="{67CBB6F7-A7E4-4C27-92C9-2B5B3073CE74}" dt="2021-09-10T04:03:16.225" v="9700" actId="478"/>
          <ac:grpSpMkLst>
            <pc:docMk/>
            <pc:sldMk cId="2429409021" sldId="336"/>
            <ac:grpSpMk id="9" creationId="{117031F6-A54B-40A4-ABED-2AE4179BDF14}"/>
          </ac:grpSpMkLst>
        </pc:grpChg>
        <pc:grpChg chg="add mod">
          <ac:chgData name="FRANCISCO IGNACIO MANRÍQUEZ NOVOA (Alumno)" userId="132ae158-1741-43ed-b364-15b0cb43b83a" providerId="ADAL" clId="{67CBB6F7-A7E4-4C27-92C9-2B5B3073CE74}" dt="2021-09-10T04:03:17.146" v="9701"/>
          <ac:grpSpMkLst>
            <pc:docMk/>
            <pc:sldMk cId="2429409021" sldId="336"/>
            <ac:grpSpMk id="13" creationId="{94BAD827-6DC2-4E7B-8CBC-D6684CC329FE}"/>
          </ac:grpSpMkLst>
        </pc:grpChg>
        <pc:grpChg chg="add mod">
          <ac:chgData name="FRANCISCO IGNACIO MANRÍQUEZ NOVOA (Alumno)" userId="132ae158-1741-43ed-b364-15b0cb43b83a" providerId="ADAL" clId="{67CBB6F7-A7E4-4C27-92C9-2B5B3073CE74}" dt="2021-09-10T04:03:17.146" v="9701"/>
          <ac:grpSpMkLst>
            <pc:docMk/>
            <pc:sldMk cId="2429409021" sldId="336"/>
            <ac:grpSpMk id="20" creationId="{D59346B7-975A-4856-82AF-CA65C83107F4}"/>
          </ac:grpSpMkLst>
        </pc:grpChg>
        <pc:cxnChg chg="mod">
          <ac:chgData name="FRANCISCO IGNACIO MANRÍQUEZ NOVOA (Alumno)" userId="132ae158-1741-43ed-b364-15b0cb43b83a" providerId="ADAL" clId="{67CBB6F7-A7E4-4C27-92C9-2B5B3073CE74}" dt="2021-09-10T01:33:54.772" v="9359" actId="20577"/>
          <ac:cxnSpMkLst>
            <pc:docMk/>
            <pc:sldMk cId="2429409021" sldId="336"/>
            <ac:cxnSpMk id="5" creationId="{90E9C107-9C14-47B7-A05D-9E4E8D7A9C2D}"/>
          </ac:cxnSpMkLst>
        </pc:cxnChg>
        <pc:cxnChg chg="mod">
          <ac:chgData name="FRANCISCO IGNACIO MANRÍQUEZ NOVOA (Alumno)" userId="132ae158-1741-43ed-b364-15b0cb43b83a" providerId="ADAL" clId="{67CBB6F7-A7E4-4C27-92C9-2B5B3073CE74}" dt="2021-09-10T04:03:17.146" v="9701"/>
          <ac:cxnSpMkLst>
            <pc:docMk/>
            <pc:sldMk cId="2429409021" sldId="336"/>
            <ac:cxnSpMk id="15" creationId="{3127F5C6-7FB8-4AB7-A4CE-D9F51BCB30E7}"/>
          </ac:cxnSpMkLst>
        </pc:cxnChg>
      </pc:sldChg>
      <pc:sldChg chg="add del">
        <pc:chgData name="FRANCISCO IGNACIO MANRÍQUEZ NOVOA (Alumno)" userId="132ae158-1741-43ed-b364-15b0cb43b83a" providerId="ADAL" clId="{67CBB6F7-A7E4-4C27-92C9-2B5B3073CE74}" dt="2021-09-09T20:47:56.597" v="8331" actId="47"/>
        <pc:sldMkLst>
          <pc:docMk/>
          <pc:sldMk cId="1081236279" sldId="337"/>
        </pc:sldMkLst>
      </pc:sldChg>
      <pc:sldChg chg="addSp delSp modSp add mod modTransition delAnim modAnim">
        <pc:chgData name="FRANCISCO IGNACIO MANRÍQUEZ NOVOA (Alumno)" userId="132ae158-1741-43ed-b364-15b0cb43b83a" providerId="ADAL" clId="{67CBB6F7-A7E4-4C27-92C9-2B5B3073CE74}" dt="2021-09-12T00:34:26.072" v="10765"/>
        <pc:sldMkLst>
          <pc:docMk/>
          <pc:sldMk cId="4090164797" sldId="338"/>
        </pc:sldMkLst>
        <pc:spChg chg="del">
          <ac:chgData name="FRANCISCO IGNACIO MANRÍQUEZ NOVOA (Alumno)" userId="132ae158-1741-43ed-b364-15b0cb43b83a" providerId="ADAL" clId="{67CBB6F7-A7E4-4C27-92C9-2B5B3073CE74}" dt="2021-09-12T00:29:53.698" v="10678" actId="478"/>
          <ac:spMkLst>
            <pc:docMk/>
            <pc:sldMk cId="4090164797" sldId="338"/>
            <ac:spMk id="3" creationId="{4D37B33B-41FC-4312-AEB0-E43198C02766}"/>
          </ac:spMkLst>
        </pc:spChg>
        <pc:spChg chg="del mod">
          <ac:chgData name="FRANCISCO IGNACIO MANRÍQUEZ NOVOA (Alumno)" userId="132ae158-1741-43ed-b364-15b0cb43b83a" providerId="ADAL" clId="{67CBB6F7-A7E4-4C27-92C9-2B5B3073CE74}" dt="2021-09-10T04:05:40.397" v="9725" actId="478"/>
          <ac:spMkLst>
            <pc:docMk/>
            <pc:sldMk cId="4090164797" sldId="338"/>
            <ac:spMk id="11" creationId="{C9CF1314-CB47-4E20-B83C-09DF4FCE6DA6}"/>
          </ac:spMkLst>
        </pc:spChg>
        <pc:spChg chg="mod">
          <ac:chgData name="FRANCISCO IGNACIO MANRÍQUEZ NOVOA (Alumno)" userId="132ae158-1741-43ed-b364-15b0cb43b83a" providerId="ADAL" clId="{67CBB6F7-A7E4-4C27-92C9-2B5B3073CE74}" dt="2021-09-10T01:32:00.586" v="9314" actId="20577"/>
          <ac:spMkLst>
            <pc:docMk/>
            <pc:sldMk cId="4090164797" sldId="338"/>
            <ac:spMk id="13" creationId="{1B575862-AE33-4C76-8C7D-C067BE9A6425}"/>
          </ac:spMkLst>
        </pc:spChg>
        <pc:spChg chg="add del mod">
          <ac:chgData name="FRANCISCO IGNACIO MANRÍQUEZ NOVOA (Alumno)" userId="132ae158-1741-43ed-b364-15b0cb43b83a" providerId="ADAL" clId="{67CBB6F7-A7E4-4C27-92C9-2B5B3073CE74}" dt="2021-09-12T00:34:25.761" v="10764" actId="478"/>
          <ac:spMkLst>
            <pc:docMk/>
            <pc:sldMk cId="4090164797" sldId="338"/>
            <ac:spMk id="16" creationId="{F0143ECF-646D-48C1-8D66-1590DD75F11D}"/>
          </ac:spMkLst>
        </pc:spChg>
        <pc:spChg chg="add mod">
          <ac:chgData name="FRANCISCO IGNACIO MANRÍQUEZ NOVOA (Alumno)" userId="132ae158-1741-43ed-b364-15b0cb43b83a" providerId="ADAL" clId="{67CBB6F7-A7E4-4C27-92C9-2B5B3073CE74}" dt="2021-09-12T00:34:26.072" v="10765"/>
          <ac:spMkLst>
            <pc:docMk/>
            <pc:sldMk cId="4090164797" sldId="338"/>
            <ac:spMk id="17" creationId="{21A29A09-83D1-4F52-9D51-B480E3B71104}"/>
          </ac:spMkLst>
        </pc:spChg>
        <pc:spChg chg="add mod">
          <ac:chgData name="FRANCISCO IGNACIO MANRÍQUEZ NOVOA (Alumno)" userId="132ae158-1741-43ed-b364-15b0cb43b83a" providerId="ADAL" clId="{67CBB6F7-A7E4-4C27-92C9-2B5B3073CE74}" dt="2021-09-10T04:07:22.099" v="9774" actId="14100"/>
          <ac:spMkLst>
            <pc:docMk/>
            <pc:sldMk cId="4090164797" sldId="338"/>
            <ac:spMk id="18" creationId="{4B2FC908-B758-4DA0-95AA-B6532B4E9EE4}"/>
          </ac:spMkLst>
        </pc:spChg>
        <pc:spChg chg="mod">
          <ac:chgData name="FRANCISCO IGNACIO MANRÍQUEZ NOVOA (Alumno)" userId="132ae158-1741-43ed-b364-15b0cb43b83a" providerId="ADAL" clId="{67CBB6F7-A7E4-4C27-92C9-2B5B3073CE74}" dt="2021-09-10T04:05:46.740" v="9726"/>
          <ac:spMkLst>
            <pc:docMk/>
            <pc:sldMk cId="4090164797" sldId="338"/>
            <ac:spMk id="20" creationId="{3B2DC959-0A3E-4083-B5DE-6A467E9D1F03}"/>
          </ac:spMkLst>
        </pc:spChg>
        <pc:spChg chg="add mod">
          <ac:chgData name="FRANCISCO IGNACIO MANRÍQUEZ NOVOA (Alumno)" userId="132ae158-1741-43ed-b364-15b0cb43b83a" providerId="ADAL" clId="{67CBB6F7-A7E4-4C27-92C9-2B5B3073CE74}" dt="2021-09-10T04:07:12.525" v="9768" actId="14100"/>
          <ac:spMkLst>
            <pc:docMk/>
            <pc:sldMk cId="4090164797" sldId="338"/>
            <ac:spMk id="22" creationId="{4F77FD58-7122-478E-9251-48A2AB4189A6}"/>
          </ac:spMkLst>
        </pc:spChg>
        <pc:spChg chg="add mod">
          <ac:chgData name="FRANCISCO IGNACIO MANRÍQUEZ NOVOA (Alumno)" userId="132ae158-1741-43ed-b364-15b0cb43b83a" providerId="ADAL" clId="{67CBB6F7-A7E4-4C27-92C9-2B5B3073CE74}" dt="2021-09-10T04:05:46.740" v="9726"/>
          <ac:spMkLst>
            <pc:docMk/>
            <pc:sldMk cId="4090164797" sldId="338"/>
            <ac:spMk id="23" creationId="{966DF9D3-211E-443E-B1AC-EF367C9DA2F1}"/>
          </ac:spMkLst>
        </pc:spChg>
        <pc:spChg chg="add mod">
          <ac:chgData name="FRANCISCO IGNACIO MANRÍQUEZ NOVOA (Alumno)" userId="132ae158-1741-43ed-b364-15b0cb43b83a" providerId="ADAL" clId="{67CBB6F7-A7E4-4C27-92C9-2B5B3073CE74}" dt="2021-09-10T04:05:46.740" v="9726"/>
          <ac:spMkLst>
            <pc:docMk/>
            <pc:sldMk cId="4090164797" sldId="338"/>
            <ac:spMk id="24" creationId="{B73403EA-AB37-4185-9A51-5305F4AC6797}"/>
          </ac:spMkLst>
        </pc:spChg>
        <pc:spChg chg="add mod">
          <ac:chgData name="FRANCISCO IGNACIO MANRÍQUEZ NOVOA (Alumno)" userId="132ae158-1741-43ed-b364-15b0cb43b83a" providerId="ADAL" clId="{67CBB6F7-A7E4-4C27-92C9-2B5B3073CE74}" dt="2021-09-10T04:05:46.740" v="9726"/>
          <ac:spMkLst>
            <pc:docMk/>
            <pc:sldMk cId="4090164797" sldId="338"/>
            <ac:spMk id="25" creationId="{E6C0D222-AD5A-4A36-A9F5-BDBE613C9E71}"/>
          </ac:spMkLst>
        </pc:spChg>
        <pc:spChg chg="mod">
          <ac:chgData name="FRANCISCO IGNACIO MANRÍQUEZ NOVOA (Alumno)" userId="132ae158-1741-43ed-b364-15b0cb43b83a" providerId="ADAL" clId="{67CBB6F7-A7E4-4C27-92C9-2B5B3073CE74}" dt="2021-09-10T04:05:46.740" v="9726"/>
          <ac:spMkLst>
            <pc:docMk/>
            <pc:sldMk cId="4090164797" sldId="338"/>
            <ac:spMk id="27" creationId="{95EB32FC-19AE-4907-9777-3E65F267E273}"/>
          </ac:spMkLst>
        </pc:spChg>
        <pc:spChg chg="mod">
          <ac:chgData name="FRANCISCO IGNACIO MANRÍQUEZ NOVOA (Alumno)" userId="132ae158-1741-43ed-b364-15b0cb43b83a" providerId="ADAL" clId="{67CBB6F7-A7E4-4C27-92C9-2B5B3073CE74}" dt="2021-09-10T04:05:46.740" v="9726"/>
          <ac:spMkLst>
            <pc:docMk/>
            <pc:sldMk cId="4090164797" sldId="338"/>
            <ac:spMk id="28" creationId="{E65C3975-2080-4429-8BA4-E6544CA8F108}"/>
          </ac:spMkLst>
        </pc:spChg>
        <pc:grpChg chg="del mod">
          <ac:chgData name="FRANCISCO IGNACIO MANRÍQUEZ NOVOA (Alumno)" userId="132ae158-1741-43ed-b364-15b0cb43b83a" providerId="ADAL" clId="{67CBB6F7-A7E4-4C27-92C9-2B5B3073CE74}" dt="2021-09-10T04:05:40.397" v="9725" actId="478"/>
          <ac:grpSpMkLst>
            <pc:docMk/>
            <pc:sldMk cId="4090164797" sldId="338"/>
            <ac:grpSpMk id="12" creationId="{B6608664-AACD-4940-871A-05EE60936AA6}"/>
          </ac:grpSpMkLst>
        </pc:grpChg>
        <pc:grpChg chg="del">
          <ac:chgData name="FRANCISCO IGNACIO MANRÍQUEZ NOVOA (Alumno)" userId="132ae158-1741-43ed-b364-15b0cb43b83a" providerId="ADAL" clId="{67CBB6F7-A7E4-4C27-92C9-2B5B3073CE74}" dt="2021-09-10T04:05:40.397" v="9725" actId="478"/>
          <ac:grpSpMkLst>
            <pc:docMk/>
            <pc:sldMk cId="4090164797" sldId="338"/>
            <ac:grpSpMk id="15" creationId="{71A70160-7EC0-4622-9036-6B6F0ACAC36C}"/>
          </ac:grpSpMkLst>
        </pc:grpChg>
        <pc:grpChg chg="add mod">
          <ac:chgData name="FRANCISCO IGNACIO MANRÍQUEZ NOVOA (Alumno)" userId="132ae158-1741-43ed-b364-15b0cb43b83a" providerId="ADAL" clId="{67CBB6F7-A7E4-4C27-92C9-2B5B3073CE74}" dt="2021-09-10T04:05:46.740" v="9726"/>
          <ac:grpSpMkLst>
            <pc:docMk/>
            <pc:sldMk cId="4090164797" sldId="338"/>
            <ac:grpSpMk id="19" creationId="{720537F3-E182-4994-9436-67969FE51E5F}"/>
          </ac:grpSpMkLst>
        </pc:grpChg>
        <pc:grpChg chg="add mod">
          <ac:chgData name="FRANCISCO IGNACIO MANRÍQUEZ NOVOA (Alumno)" userId="132ae158-1741-43ed-b364-15b0cb43b83a" providerId="ADAL" clId="{67CBB6F7-A7E4-4C27-92C9-2B5B3073CE74}" dt="2021-09-10T04:05:46.740" v="9726"/>
          <ac:grpSpMkLst>
            <pc:docMk/>
            <pc:sldMk cId="4090164797" sldId="338"/>
            <ac:grpSpMk id="26" creationId="{A4C94328-0AA1-4B26-BBBB-C99D93A95E3D}"/>
          </ac:grpSpMkLst>
        </pc:grpChg>
        <pc:cxnChg chg="mod">
          <ac:chgData name="FRANCISCO IGNACIO MANRÍQUEZ NOVOA (Alumno)" userId="132ae158-1741-43ed-b364-15b0cb43b83a" providerId="ADAL" clId="{67CBB6F7-A7E4-4C27-92C9-2B5B3073CE74}" dt="2021-09-09T20:51:34.637" v="8390" actId="1076"/>
          <ac:cxnSpMkLst>
            <pc:docMk/>
            <pc:sldMk cId="4090164797" sldId="338"/>
            <ac:cxnSpMk id="14" creationId="{DCD166C4-C926-4225-8506-C3440D2AEFA7}"/>
          </ac:cxnSpMkLst>
        </pc:cxnChg>
        <pc:cxnChg chg="mod">
          <ac:chgData name="FRANCISCO IGNACIO MANRÍQUEZ NOVOA (Alumno)" userId="132ae158-1741-43ed-b364-15b0cb43b83a" providerId="ADAL" clId="{67CBB6F7-A7E4-4C27-92C9-2B5B3073CE74}" dt="2021-09-10T04:05:46.740" v="9726"/>
          <ac:cxnSpMkLst>
            <pc:docMk/>
            <pc:sldMk cId="4090164797" sldId="338"/>
            <ac:cxnSpMk id="21" creationId="{4682528A-66FA-479E-B04A-52B2F120E13D}"/>
          </ac:cxnSpMkLst>
        </pc:cxnChg>
      </pc:sldChg>
      <pc:sldChg chg="addSp delSp modSp add mod delAnim modAnim">
        <pc:chgData name="FRANCISCO IGNACIO MANRÍQUEZ NOVOA (Alumno)" userId="132ae158-1741-43ed-b364-15b0cb43b83a" providerId="ADAL" clId="{67CBB6F7-A7E4-4C27-92C9-2B5B3073CE74}" dt="2021-09-12T00:34:29.671" v="10767"/>
        <pc:sldMkLst>
          <pc:docMk/>
          <pc:sldMk cId="3380902645" sldId="339"/>
        </pc:sldMkLst>
        <pc:spChg chg="del">
          <ac:chgData name="FRANCISCO IGNACIO MANRÍQUEZ NOVOA (Alumno)" userId="132ae158-1741-43ed-b364-15b0cb43b83a" providerId="ADAL" clId="{67CBB6F7-A7E4-4C27-92C9-2B5B3073CE74}" dt="2021-09-12T00:29:58.762" v="10680" actId="478"/>
          <ac:spMkLst>
            <pc:docMk/>
            <pc:sldMk cId="3380902645" sldId="339"/>
            <ac:spMk id="3" creationId="{4D37B33B-41FC-4312-AEB0-E43198C02766}"/>
          </ac:spMkLst>
        </pc:spChg>
        <pc:spChg chg="del">
          <ac:chgData name="FRANCISCO IGNACIO MANRÍQUEZ NOVOA (Alumno)" userId="132ae158-1741-43ed-b364-15b0cb43b83a" providerId="ADAL" clId="{67CBB6F7-A7E4-4C27-92C9-2B5B3073CE74}" dt="2021-09-09T21:02:16.076" v="8394" actId="478"/>
          <ac:spMkLst>
            <pc:docMk/>
            <pc:sldMk cId="3380902645" sldId="339"/>
            <ac:spMk id="11" creationId="{C9CF1314-CB47-4E20-B83C-09DF4FCE6DA6}"/>
          </ac:spMkLst>
        </pc:spChg>
        <pc:spChg chg="mod">
          <ac:chgData name="FRANCISCO IGNACIO MANRÍQUEZ NOVOA (Alumno)" userId="132ae158-1741-43ed-b364-15b0cb43b83a" providerId="ADAL" clId="{67CBB6F7-A7E4-4C27-92C9-2B5B3073CE74}" dt="2021-09-10T01:31:52.258" v="9309" actId="20577"/>
          <ac:spMkLst>
            <pc:docMk/>
            <pc:sldMk cId="3380902645" sldId="339"/>
            <ac:spMk id="13" creationId="{1B575862-AE33-4C76-8C7D-C067BE9A6425}"/>
          </ac:spMkLst>
        </pc:spChg>
        <pc:spChg chg="add del mod">
          <ac:chgData name="FRANCISCO IGNACIO MANRÍQUEZ NOVOA (Alumno)" userId="132ae158-1741-43ed-b364-15b0cb43b83a" providerId="ADAL" clId="{67CBB6F7-A7E4-4C27-92C9-2B5B3073CE74}" dt="2021-09-12T00:34:29.389" v="10766" actId="478"/>
          <ac:spMkLst>
            <pc:docMk/>
            <pc:sldMk cId="3380902645" sldId="339"/>
            <ac:spMk id="15" creationId="{02AFA610-BF2A-4889-AD9D-3268114913A7}"/>
          </ac:spMkLst>
        </pc:spChg>
        <pc:spChg chg="add mod">
          <ac:chgData name="FRANCISCO IGNACIO MANRÍQUEZ NOVOA (Alumno)" userId="132ae158-1741-43ed-b364-15b0cb43b83a" providerId="ADAL" clId="{67CBB6F7-A7E4-4C27-92C9-2B5B3073CE74}" dt="2021-09-12T00:34:29.671" v="10767"/>
          <ac:spMkLst>
            <pc:docMk/>
            <pc:sldMk cId="3380902645" sldId="339"/>
            <ac:spMk id="16" creationId="{10D8B75A-A053-4EB8-AC59-CBD797709CD6}"/>
          </ac:spMkLst>
        </pc:spChg>
        <pc:spChg chg="add del mod">
          <ac:chgData name="FRANCISCO IGNACIO MANRÍQUEZ NOVOA (Alumno)" userId="132ae158-1741-43ed-b364-15b0cb43b83a" providerId="ADAL" clId="{67CBB6F7-A7E4-4C27-92C9-2B5B3073CE74}" dt="2021-09-10T04:07:34.818" v="9775" actId="478"/>
          <ac:spMkLst>
            <pc:docMk/>
            <pc:sldMk cId="3380902645" sldId="339"/>
            <ac:spMk id="18" creationId="{B1E71730-BE9A-47AA-87CD-3E9EF2C16A51}"/>
          </ac:spMkLst>
        </pc:spChg>
        <pc:spChg chg="add del mod">
          <ac:chgData name="FRANCISCO IGNACIO MANRÍQUEZ NOVOA (Alumno)" userId="132ae158-1741-43ed-b364-15b0cb43b83a" providerId="ADAL" clId="{67CBB6F7-A7E4-4C27-92C9-2B5B3073CE74}" dt="2021-09-10T04:09:37.552" v="9832" actId="478"/>
          <ac:spMkLst>
            <pc:docMk/>
            <pc:sldMk cId="3380902645" sldId="339"/>
            <ac:spMk id="19" creationId="{D17A0FCE-3F9C-4D6A-B24B-1B3059501C50}"/>
          </ac:spMkLst>
        </pc:spChg>
        <pc:spChg chg="mod">
          <ac:chgData name="FRANCISCO IGNACIO MANRÍQUEZ NOVOA (Alumno)" userId="132ae158-1741-43ed-b364-15b0cb43b83a" providerId="ADAL" clId="{67CBB6F7-A7E4-4C27-92C9-2B5B3073CE74}" dt="2021-09-10T04:07:35.132" v="9776"/>
          <ac:spMkLst>
            <pc:docMk/>
            <pc:sldMk cId="3380902645" sldId="339"/>
            <ac:spMk id="21" creationId="{7906C87A-A97A-4FFB-A311-62C9576ED29A}"/>
          </ac:spMkLst>
        </pc:spChg>
        <pc:spChg chg="add mod">
          <ac:chgData name="FRANCISCO IGNACIO MANRÍQUEZ NOVOA (Alumno)" userId="132ae158-1741-43ed-b364-15b0cb43b83a" providerId="ADAL" clId="{67CBB6F7-A7E4-4C27-92C9-2B5B3073CE74}" dt="2021-09-10T04:07:35.132" v="9776"/>
          <ac:spMkLst>
            <pc:docMk/>
            <pc:sldMk cId="3380902645" sldId="339"/>
            <ac:spMk id="23" creationId="{521CD9D2-AADD-419F-9816-4BF6CF4838D5}"/>
          </ac:spMkLst>
        </pc:spChg>
        <pc:spChg chg="add mod">
          <ac:chgData name="FRANCISCO IGNACIO MANRÍQUEZ NOVOA (Alumno)" userId="132ae158-1741-43ed-b364-15b0cb43b83a" providerId="ADAL" clId="{67CBB6F7-A7E4-4C27-92C9-2B5B3073CE74}" dt="2021-09-10T04:09:18.053" v="9830" actId="14100"/>
          <ac:spMkLst>
            <pc:docMk/>
            <pc:sldMk cId="3380902645" sldId="339"/>
            <ac:spMk id="24" creationId="{014B47A5-2671-4FBC-9B8B-005B0592A370}"/>
          </ac:spMkLst>
        </pc:spChg>
        <pc:spChg chg="add mod">
          <ac:chgData name="FRANCISCO IGNACIO MANRÍQUEZ NOVOA (Alumno)" userId="132ae158-1741-43ed-b364-15b0cb43b83a" providerId="ADAL" clId="{67CBB6F7-A7E4-4C27-92C9-2B5B3073CE74}" dt="2021-09-10T04:07:35.132" v="9776"/>
          <ac:spMkLst>
            <pc:docMk/>
            <pc:sldMk cId="3380902645" sldId="339"/>
            <ac:spMk id="25" creationId="{7BA11496-AF46-488B-8424-C64FBCE12365}"/>
          </ac:spMkLst>
        </pc:spChg>
        <pc:spChg chg="add mod">
          <ac:chgData name="FRANCISCO IGNACIO MANRÍQUEZ NOVOA (Alumno)" userId="132ae158-1741-43ed-b364-15b0cb43b83a" providerId="ADAL" clId="{67CBB6F7-A7E4-4C27-92C9-2B5B3073CE74}" dt="2021-09-10T04:07:35.132" v="9776"/>
          <ac:spMkLst>
            <pc:docMk/>
            <pc:sldMk cId="3380902645" sldId="339"/>
            <ac:spMk id="26" creationId="{6F91BB58-336F-4488-8931-FEE3E5985A4C}"/>
          </ac:spMkLst>
        </pc:spChg>
        <pc:spChg chg="mod">
          <ac:chgData name="FRANCISCO IGNACIO MANRÍQUEZ NOVOA (Alumno)" userId="132ae158-1741-43ed-b364-15b0cb43b83a" providerId="ADAL" clId="{67CBB6F7-A7E4-4C27-92C9-2B5B3073CE74}" dt="2021-09-10T04:07:35.132" v="9776"/>
          <ac:spMkLst>
            <pc:docMk/>
            <pc:sldMk cId="3380902645" sldId="339"/>
            <ac:spMk id="28" creationId="{8FAED63D-3F2F-4185-94C0-CB06ABBF80BF}"/>
          </ac:spMkLst>
        </pc:spChg>
        <pc:spChg chg="mod">
          <ac:chgData name="FRANCISCO IGNACIO MANRÍQUEZ NOVOA (Alumno)" userId="132ae158-1741-43ed-b364-15b0cb43b83a" providerId="ADAL" clId="{67CBB6F7-A7E4-4C27-92C9-2B5B3073CE74}" dt="2021-09-10T04:07:35.132" v="9776"/>
          <ac:spMkLst>
            <pc:docMk/>
            <pc:sldMk cId="3380902645" sldId="339"/>
            <ac:spMk id="29" creationId="{9CBAF2DA-F7B3-4796-A0F3-CFD34F2AAE89}"/>
          </ac:spMkLst>
        </pc:spChg>
        <pc:grpChg chg="del">
          <ac:chgData name="FRANCISCO IGNACIO MANRÍQUEZ NOVOA (Alumno)" userId="132ae158-1741-43ed-b364-15b0cb43b83a" providerId="ADAL" clId="{67CBB6F7-A7E4-4C27-92C9-2B5B3073CE74}" dt="2021-09-10T04:07:34.818" v="9775" actId="478"/>
          <ac:grpSpMkLst>
            <pc:docMk/>
            <pc:sldMk cId="3380902645" sldId="339"/>
            <ac:grpSpMk id="12" creationId="{B6608664-AACD-4940-871A-05EE60936AA6}"/>
          </ac:grpSpMkLst>
        </pc:grpChg>
        <pc:grpChg chg="del">
          <ac:chgData name="FRANCISCO IGNACIO MANRÍQUEZ NOVOA (Alumno)" userId="132ae158-1741-43ed-b364-15b0cb43b83a" providerId="ADAL" clId="{67CBB6F7-A7E4-4C27-92C9-2B5B3073CE74}" dt="2021-09-10T04:07:34.818" v="9775" actId="478"/>
          <ac:grpSpMkLst>
            <pc:docMk/>
            <pc:sldMk cId="3380902645" sldId="339"/>
            <ac:grpSpMk id="15" creationId="{71A70160-7EC0-4622-9036-6B6F0ACAC36C}"/>
          </ac:grpSpMkLst>
        </pc:grpChg>
        <pc:grpChg chg="add mod">
          <ac:chgData name="FRANCISCO IGNACIO MANRÍQUEZ NOVOA (Alumno)" userId="132ae158-1741-43ed-b364-15b0cb43b83a" providerId="ADAL" clId="{67CBB6F7-A7E4-4C27-92C9-2B5B3073CE74}" dt="2021-09-10T04:07:35.132" v="9776"/>
          <ac:grpSpMkLst>
            <pc:docMk/>
            <pc:sldMk cId="3380902645" sldId="339"/>
            <ac:grpSpMk id="20" creationId="{D838CA4B-7391-4C32-9B51-0344F04F604A}"/>
          </ac:grpSpMkLst>
        </pc:grpChg>
        <pc:grpChg chg="add mod">
          <ac:chgData name="FRANCISCO IGNACIO MANRÍQUEZ NOVOA (Alumno)" userId="132ae158-1741-43ed-b364-15b0cb43b83a" providerId="ADAL" clId="{67CBB6F7-A7E4-4C27-92C9-2B5B3073CE74}" dt="2021-09-10T04:07:35.132" v="9776"/>
          <ac:grpSpMkLst>
            <pc:docMk/>
            <pc:sldMk cId="3380902645" sldId="339"/>
            <ac:grpSpMk id="27" creationId="{6A8F94EB-E3B5-4B0F-B7D5-AEAFEB88108D}"/>
          </ac:grpSpMkLst>
        </pc:grpChg>
        <pc:cxnChg chg="mod">
          <ac:chgData name="FRANCISCO IGNACIO MANRÍQUEZ NOVOA (Alumno)" userId="132ae158-1741-43ed-b364-15b0cb43b83a" providerId="ADAL" clId="{67CBB6F7-A7E4-4C27-92C9-2B5B3073CE74}" dt="2021-09-10T04:07:35.132" v="9776"/>
          <ac:cxnSpMkLst>
            <pc:docMk/>
            <pc:sldMk cId="3380902645" sldId="339"/>
            <ac:cxnSpMk id="22" creationId="{50D92BA7-3326-419F-BB6A-16213598E1E1}"/>
          </ac:cxnSpMkLst>
        </pc:cxnChg>
      </pc:sldChg>
      <pc:sldChg chg="addSp delSp modSp add mod delAnim modAnim">
        <pc:chgData name="FRANCISCO IGNACIO MANRÍQUEZ NOVOA (Alumno)" userId="132ae158-1741-43ed-b364-15b0cb43b83a" providerId="ADAL" clId="{67CBB6F7-A7E4-4C27-92C9-2B5B3073CE74}" dt="2021-09-12T00:34:34.606" v="10769"/>
        <pc:sldMkLst>
          <pc:docMk/>
          <pc:sldMk cId="1130163276" sldId="340"/>
        </pc:sldMkLst>
        <pc:spChg chg="del">
          <ac:chgData name="FRANCISCO IGNACIO MANRÍQUEZ NOVOA (Alumno)" userId="132ae158-1741-43ed-b364-15b0cb43b83a" providerId="ADAL" clId="{67CBB6F7-A7E4-4C27-92C9-2B5B3073CE74}" dt="2021-09-12T00:30:03.253" v="10682" actId="478"/>
          <ac:spMkLst>
            <pc:docMk/>
            <pc:sldMk cId="1130163276" sldId="340"/>
            <ac:spMk id="3" creationId="{4D37B33B-41FC-4312-AEB0-E43198C02766}"/>
          </ac:spMkLst>
        </pc:spChg>
        <pc:spChg chg="del mod">
          <ac:chgData name="FRANCISCO IGNACIO MANRÍQUEZ NOVOA (Alumno)" userId="132ae158-1741-43ed-b364-15b0cb43b83a" providerId="ADAL" clId="{67CBB6F7-A7E4-4C27-92C9-2B5B3073CE74}" dt="2021-09-10T05:12:48.766" v="9839" actId="478"/>
          <ac:spMkLst>
            <pc:docMk/>
            <pc:sldMk cId="1130163276" sldId="340"/>
            <ac:spMk id="11" creationId="{C9CF1314-CB47-4E20-B83C-09DF4FCE6DA6}"/>
          </ac:spMkLst>
        </pc:spChg>
        <pc:spChg chg="mod">
          <ac:chgData name="FRANCISCO IGNACIO MANRÍQUEZ NOVOA (Alumno)" userId="132ae158-1741-43ed-b364-15b0cb43b83a" providerId="ADAL" clId="{67CBB6F7-A7E4-4C27-92C9-2B5B3073CE74}" dt="2021-09-10T01:31:46.227" v="9304" actId="20577"/>
          <ac:spMkLst>
            <pc:docMk/>
            <pc:sldMk cId="1130163276" sldId="340"/>
            <ac:spMk id="13" creationId="{1B575862-AE33-4C76-8C7D-C067BE9A6425}"/>
          </ac:spMkLst>
        </pc:spChg>
        <pc:spChg chg="add del mod">
          <ac:chgData name="FRANCISCO IGNACIO MANRÍQUEZ NOVOA (Alumno)" userId="132ae158-1741-43ed-b364-15b0cb43b83a" providerId="ADAL" clId="{67CBB6F7-A7E4-4C27-92C9-2B5B3073CE74}" dt="2021-09-12T00:34:34.313" v="10768" actId="478"/>
          <ac:spMkLst>
            <pc:docMk/>
            <pc:sldMk cId="1130163276" sldId="340"/>
            <ac:spMk id="16" creationId="{11D60EBE-4E1E-42FA-BE64-AAB5FB8D78F8}"/>
          </ac:spMkLst>
        </pc:spChg>
        <pc:spChg chg="add mod">
          <ac:chgData name="FRANCISCO IGNACIO MANRÍQUEZ NOVOA (Alumno)" userId="132ae158-1741-43ed-b364-15b0cb43b83a" providerId="ADAL" clId="{67CBB6F7-A7E4-4C27-92C9-2B5B3073CE74}" dt="2021-09-12T00:34:34.606" v="10769"/>
          <ac:spMkLst>
            <pc:docMk/>
            <pc:sldMk cId="1130163276" sldId="340"/>
            <ac:spMk id="17" creationId="{5EF1E54A-9312-4276-8CD7-25FB5FAFF442}"/>
          </ac:spMkLst>
        </pc:spChg>
        <pc:spChg chg="add mod">
          <ac:chgData name="FRANCISCO IGNACIO MANRÍQUEZ NOVOA (Alumno)" userId="132ae158-1741-43ed-b364-15b0cb43b83a" providerId="ADAL" clId="{67CBB6F7-A7E4-4C27-92C9-2B5B3073CE74}" dt="2021-09-10T05:13:55.203" v="9872" actId="20577"/>
          <ac:spMkLst>
            <pc:docMk/>
            <pc:sldMk cId="1130163276" sldId="340"/>
            <ac:spMk id="18" creationId="{7B7A6621-C638-4E59-90DE-497D714D510B}"/>
          </ac:spMkLst>
        </pc:spChg>
        <pc:spChg chg="mod">
          <ac:chgData name="FRANCISCO IGNACIO MANRÍQUEZ NOVOA (Alumno)" userId="132ae158-1741-43ed-b364-15b0cb43b83a" providerId="ADAL" clId="{67CBB6F7-A7E4-4C27-92C9-2B5B3073CE74}" dt="2021-09-10T05:12:49.032" v="9840"/>
          <ac:spMkLst>
            <pc:docMk/>
            <pc:sldMk cId="1130163276" sldId="340"/>
            <ac:spMk id="20" creationId="{217903D6-2212-4FA0-83C7-5EBB4F28EEE0}"/>
          </ac:spMkLst>
        </pc:spChg>
        <pc:spChg chg="add mod">
          <ac:chgData name="FRANCISCO IGNACIO MANRÍQUEZ NOVOA (Alumno)" userId="132ae158-1741-43ed-b364-15b0cb43b83a" providerId="ADAL" clId="{67CBB6F7-A7E4-4C27-92C9-2B5B3073CE74}" dt="2021-09-10T05:12:49.032" v="9840"/>
          <ac:spMkLst>
            <pc:docMk/>
            <pc:sldMk cId="1130163276" sldId="340"/>
            <ac:spMk id="22" creationId="{986E5DF1-3251-469A-ACF7-8190D4A244B8}"/>
          </ac:spMkLst>
        </pc:spChg>
        <pc:spChg chg="add mod">
          <ac:chgData name="FRANCISCO IGNACIO MANRÍQUEZ NOVOA (Alumno)" userId="132ae158-1741-43ed-b364-15b0cb43b83a" providerId="ADAL" clId="{67CBB6F7-A7E4-4C27-92C9-2B5B3073CE74}" dt="2021-09-10T05:12:49.032" v="9840"/>
          <ac:spMkLst>
            <pc:docMk/>
            <pc:sldMk cId="1130163276" sldId="340"/>
            <ac:spMk id="23" creationId="{3D36EC3A-69AA-487C-B1A4-60927D5021D3}"/>
          </ac:spMkLst>
        </pc:spChg>
        <pc:spChg chg="add mod">
          <ac:chgData name="FRANCISCO IGNACIO MANRÍQUEZ NOVOA (Alumno)" userId="132ae158-1741-43ed-b364-15b0cb43b83a" providerId="ADAL" clId="{67CBB6F7-A7E4-4C27-92C9-2B5B3073CE74}" dt="2021-09-10T05:13:48.438" v="9870" actId="1076"/>
          <ac:spMkLst>
            <pc:docMk/>
            <pc:sldMk cId="1130163276" sldId="340"/>
            <ac:spMk id="24" creationId="{4846424A-0118-4E49-81B5-F0ADF3A88B4F}"/>
          </ac:spMkLst>
        </pc:spChg>
        <pc:spChg chg="add mod">
          <ac:chgData name="FRANCISCO IGNACIO MANRÍQUEZ NOVOA (Alumno)" userId="132ae158-1741-43ed-b364-15b0cb43b83a" providerId="ADAL" clId="{67CBB6F7-A7E4-4C27-92C9-2B5B3073CE74}" dt="2021-09-10T05:12:49.032" v="9840"/>
          <ac:spMkLst>
            <pc:docMk/>
            <pc:sldMk cId="1130163276" sldId="340"/>
            <ac:spMk id="25" creationId="{5E1D8EDB-074C-443D-BA03-CCBED7B67452}"/>
          </ac:spMkLst>
        </pc:spChg>
        <pc:spChg chg="mod">
          <ac:chgData name="FRANCISCO IGNACIO MANRÍQUEZ NOVOA (Alumno)" userId="132ae158-1741-43ed-b364-15b0cb43b83a" providerId="ADAL" clId="{67CBB6F7-A7E4-4C27-92C9-2B5B3073CE74}" dt="2021-09-10T05:12:49.032" v="9840"/>
          <ac:spMkLst>
            <pc:docMk/>
            <pc:sldMk cId="1130163276" sldId="340"/>
            <ac:spMk id="27" creationId="{1D8E2A25-8D3C-4C3A-AE21-7438F7CC1958}"/>
          </ac:spMkLst>
        </pc:spChg>
        <pc:spChg chg="mod">
          <ac:chgData name="FRANCISCO IGNACIO MANRÍQUEZ NOVOA (Alumno)" userId="132ae158-1741-43ed-b364-15b0cb43b83a" providerId="ADAL" clId="{67CBB6F7-A7E4-4C27-92C9-2B5B3073CE74}" dt="2021-09-10T05:12:49.032" v="9840"/>
          <ac:spMkLst>
            <pc:docMk/>
            <pc:sldMk cId="1130163276" sldId="340"/>
            <ac:spMk id="28" creationId="{D75C7DB3-527C-422E-951E-68D193089D27}"/>
          </ac:spMkLst>
        </pc:spChg>
        <pc:grpChg chg="del mod">
          <ac:chgData name="FRANCISCO IGNACIO MANRÍQUEZ NOVOA (Alumno)" userId="132ae158-1741-43ed-b364-15b0cb43b83a" providerId="ADAL" clId="{67CBB6F7-A7E4-4C27-92C9-2B5B3073CE74}" dt="2021-09-10T05:12:48.766" v="9839" actId="478"/>
          <ac:grpSpMkLst>
            <pc:docMk/>
            <pc:sldMk cId="1130163276" sldId="340"/>
            <ac:grpSpMk id="12" creationId="{B6608664-AACD-4940-871A-05EE60936AA6}"/>
          </ac:grpSpMkLst>
        </pc:grpChg>
        <pc:grpChg chg="del">
          <ac:chgData name="FRANCISCO IGNACIO MANRÍQUEZ NOVOA (Alumno)" userId="132ae158-1741-43ed-b364-15b0cb43b83a" providerId="ADAL" clId="{67CBB6F7-A7E4-4C27-92C9-2B5B3073CE74}" dt="2021-09-10T05:12:48.766" v="9839" actId="478"/>
          <ac:grpSpMkLst>
            <pc:docMk/>
            <pc:sldMk cId="1130163276" sldId="340"/>
            <ac:grpSpMk id="15" creationId="{71A70160-7EC0-4622-9036-6B6F0ACAC36C}"/>
          </ac:grpSpMkLst>
        </pc:grpChg>
        <pc:grpChg chg="add mod">
          <ac:chgData name="FRANCISCO IGNACIO MANRÍQUEZ NOVOA (Alumno)" userId="132ae158-1741-43ed-b364-15b0cb43b83a" providerId="ADAL" clId="{67CBB6F7-A7E4-4C27-92C9-2B5B3073CE74}" dt="2021-09-10T05:12:49.032" v="9840"/>
          <ac:grpSpMkLst>
            <pc:docMk/>
            <pc:sldMk cId="1130163276" sldId="340"/>
            <ac:grpSpMk id="19" creationId="{CC7A595D-F186-4334-ACBB-1CE519EF3A04}"/>
          </ac:grpSpMkLst>
        </pc:grpChg>
        <pc:grpChg chg="add mod">
          <ac:chgData name="FRANCISCO IGNACIO MANRÍQUEZ NOVOA (Alumno)" userId="132ae158-1741-43ed-b364-15b0cb43b83a" providerId="ADAL" clId="{67CBB6F7-A7E4-4C27-92C9-2B5B3073CE74}" dt="2021-09-10T05:12:49.032" v="9840"/>
          <ac:grpSpMkLst>
            <pc:docMk/>
            <pc:sldMk cId="1130163276" sldId="340"/>
            <ac:grpSpMk id="26" creationId="{FBC3D098-81E7-46D2-90BE-349601FDFA95}"/>
          </ac:grpSpMkLst>
        </pc:grpChg>
        <pc:cxnChg chg="mod">
          <ac:chgData name="FRANCISCO IGNACIO MANRÍQUEZ NOVOA (Alumno)" userId="132ae158-1741-43ed-b364-15b0cb43b83a" providerId="ADAL" clId="{67CBB6F7-A7E4-4C27-92C9-2B5B3073CE74}" dt="2021-09-09T21:08:22.886" v="8513" actId="20577"/>
          <ac:cxnSpMkLst>
            <pc:docMk/>
            <pc:sldMk cId="1130163276" sldId="340"/>
            <ac:cxnSpMk id="14" creationId="{DCD166C4-C926-4225-8506-C3440D2AEFA7}"/>
          </ac:cxnSpMkLst>
        </pc:cxnChg>
        <pc:cxnChg chg="mod">
          <ac:chgData name="FRANCISCO IGNACIO MANRÍQUEZ NOVOA (Alumno)" userId="132ae158-1741-43ed-b364-15b0cb43b83a" providerId="ADAL" clId="{67CBB6F7-A7E4-4C27-92C9-2B5B3073CE74}" dt="2021-09-10T05:12:49.032" v="9840"/>
          <ac:cxnSpMkLst>
            <pc:docMk/>
            <pc:sldMk cId="1130163276" sldId="340"/>
            <ac:cxnSpMk id="21" creationId="{7BF20DA4-4E8E-4F28-BCC4-1D1A3AF68748}"/>
          </ac:cxnSpMkLst>
        </pc:cxnChg>
      </pc:sldChg>
      <pc:sldChg chg="addSp delSp modSp add del mod delAnim modAnim">
        <pc:chgData name="FRANCISCO IGNACIO MANRÍQUEZ NOVOA (Alumno)" userId="132ae158-1741-43ed-b364-15b0cb43b83a" providerId="ADAL" clId="{67CBB6F7-A7E4-4C27-92C9-2B5B3073CE74}" dt="2021-09-10T05:18:26.734" v="9945" actId="47"/>
        <pc:sldMkLst>
          <pc:docMk/>
          <pc:sldMk cId="903682653" sldId="341"/>
        </pc:sldMkLst>
        <pc:spChg chg="del">
          <ac:chgData name="FRANCISCO IGNACIO MANRÍQUEZ NOVOA (Alumno)" userId="132ae158-1741-43ed-b364-15b0cb43b83a" providerId="ADAL" clId="{67CBB6F7-A7E4-4C27-92C9-2B5B3073CE74}" dt="2021-09-09T21:09:50.495" v="8524" actId="478"/>
          <ac:spMkLst>
            <pc:docMk/>
            <pc:sldMk cId="903682653" sldId="341"/>
            <ac:spMk id="11" creationId="{C9CF1314-CB47-4E20-B83C-09DF4FCE6DA6}"/>
          </ac:spMkLst>
        </pc:spChg>
        <pc:spChg chg="mod">
          <ac:chgData name="FRANCISCO IGNACIO MANRÍQUEZ NOVOA (Alumno)" userId="132ae158-1741-43ed-b364-15b0cb43b83a" providerId="ADAL" clId="{67CBB6F7-A7E4-4C27-92C9-2B5B3073CE74}" dt="2021-09-10T01:31:37.632" v="9299" actId="20577"/>
          <ac:spMkLst>
            <pc:docMk/>
            <pc:sldMk cId="903682653" sldId="341"/>
            <ac:spMk id="13" creationId="{1B575862-AE33-4C76-8C7D-C067BE9A6425}"/>
          </ac:spMkLst>
        </pc:spChg>
        <pc:spChg chg="add mod">
          <ac:chgData name="FRANCISCO IGNACIO MANRÍQUEZ NOVOA (Alumno)" userId="132ae158-1741-43ed-b364-15b0cb43b83a" providerId="ADAL" clId="{67CBB6F7-A7E4-4C27-92C9-2B5B3073CE74}" dt="2021-09-09T21:11:01.951" v="8553" actId="20577"/>
          <ac:spMkLst>
            <pc:docMk/>
            <pc:sldMk cId="903682653" sldId="341"/>
            <ac:spMk id="18" creationId="{7500A2CE-1318-4C9E-B59B-D8E94029F656}"/>
          </ac:spMkLst>
        </pc:spChg>
      </pc:sldChg>
      <pc:sldChg chg="add del">
        <pc:chgData name="FRANCISCO IGNACIO MANRÍQUEZ NOVOA (Alumno)" userId="132ae158-1741-43ed-b364-15b0cb43b83a" providerId="ADAL" clId="{67CBB6F7-A7E4-4C27-92C9-2B5B3073CE74}" dt="2021-09-09T21:09:41.003" v="8522"/>
        <pc:sldMkLst>
          <pc:docMk/>
          <pc:sldMk cId="2067147236" sldId="341"/>
        </pc:sldMkLst>
      </pc:sldChg>
      <pc:sldChg chg="addSp delSp modSp add mod delAnim modAnim">
        <pc:chgData name="FRANCISCO IGNACIO MANRÍQUEZ NOVOA (Alumno)" userId="132ae158-1741-43ed-b364-15b0cb43b83a" providerId="ADAL" clId="{67CBB6F7-A7E4-4C27-92C9-2B5B3073CE74}" dt="2021-09-12T03:22:22.109" v="12008" actId="20577"/>
        <pc:sldMkLst>
          <pc:docMk/>
          <pc:sldMk cId="3435716633" sldId="342"/>
        </pc:sldMkLst>
        <pc:spChg chg="mod">
          <ac:chgData name="FRANCISCO IGNACIO MANRÍQUEZ NOVOA (Alumno)" userId="132ae158-1741-43ed-b364-15b0cb43b83a" providerId="ADAL" clId="{67CBB6F7-A7E4-4C27-92C9-2B5B3073CE74}" dt="2021-09-12T03:22:22.109" v="12008" actId="20577"/>
          <ac:spMkLst>
            <pc:docMk/>
            <pc:sldMk cId="3435716633" sldId="342"/>
            <ac:spMk id="2" creationId="{960A9F08-E8DB-46AC-B116-06F0EC995450}"/>
          </ac:spMkLst>
        </pc:spChg>
        <pc:spChg chg="del">
          <ac:chgData name="FRANCISCO IGNACIO MANRÍQUEZ NOVOA (Alumno)" userId="132ae158-1741-43ed-b364-15b0cb43b83a" providerId="ADAL" clId="{67CBB6F7-A7E4-4C27-92C9-2B5B3073CE74}" dt="2021-09-12T00:30:21.728" v="10688" actId="478"/>
          <ac:spMkLst>
            <pc:docMk/>
            <pc:sldMk cId="3435716633" sldId="342"/>
            <ac:spMk id="3" creationId="{4D37B33B-41FC-4312-AEB0-E43198C02766}"/>
          </ac:spMkLst>
        </pc:spChg>
        <pc:spChg chg="mod">
          <ac:chgData name="FRANCISCO IGNACIO MANRÍQUEZ NOVOA (Alumno)" userId="132ae158-1741-43ed-b364-15b0cb43b83a" providerId="ADAL" clId="{67CBB6F7-A7E4-4C27-92C9-2B5B3073CE74}" dt="2021-09-09T21:20:07.380" v="8817" actId="20577"/>
          <ac:spMkLst>
            <pc:docMk/>
            <pc:sldMk cId="3435716633" sldId="342"/>
            <ac:spMk id="10" creationId="{36587427-1BD1-45E3-BC9C-822A97754F0F}"/>
          </ac:spMkLst>
        </pc:spChg>
        <pc:spChg chg="del">
          <ac:chgData name="FRANCISCO IGNACIO MANRÍQUEZ NOVOA (Alumno)" userId="132ae158-1741-43ed-b364-15b0cb43b83a" providerId="ADAL" clId="{67CBB6F7-A7E4-4C27-92C9-2B5B3073CE74}" dt="2021-09-09T21:11:18.276" v="8556" actId="478"/>
          <ac:spMkLst>
            <pc:docMk/>
            <pc:sldMk cId="3435716633" sldId="342"/>
            <ac:spMk id="11" creationId="{C9CF1314-CB47-4E20-B83C-09DF4FCE6DA6}"/>
          </ac:spMkLst>
        </pc:spChg>
        <pc:spChg chg="mod">
          <ac:chgData name="FRANCISCO IGNACIO MANRÍQUEZ NOVOA (Alumno)" userId="132ae158-1741-43ed-b364-15b0cb43b83a" providerId="ADAL" clId="{67CBB6F7-A7E4-4C27-92C9-2B5B3073CE74}" dt="2021-09-10T01:31:30.491" v="9294" actId="20577"/>
          <ac:spMkLst>
            <pc:docMk/>
            <pc:sldMk cId="3435716633" sldId="342"/>
            <ac:spMk id="13" creationId="{1B575862-AE33-4C76-8C7D-C067BE9A6425}"/>
          </ac:spMkLst>
        </pc:spChg>
        <pc:spChg chg="add del mod">
          <ac:chgData name="FRANCISCO IGNACIO MANRÍQUEZ NOVOA (Alumno)" userId="132ae158-1741-43ed-b364-15b0cb43b83a" providerId="ADAL" clId="{67CBB6F7-A7E4-4C27-92C9-2B5B3073CE74}" dt="2021-09-12T00:34:48.306" v="10774" actId="478"/>
          <ac:spMkLst>
            <pc:docMk/>
            <pc:sldMk cId="3435716633" sldId="342"/>
            <ac:spMk id="14" creationId="{3D64B883-7CD2-41FF-9FEC-3736FE91D73F}"/>
          </ac:spMkLst>
        </pc:spChg>
        <pc:spChg chg="add mod">
          <ac:chgData name="FRANCISCO IGNACIO MANRÍQUEZ NOVOA (Alumno)" userId="132ae158-1741-43ed-b364-15b0cb43b83a" providerId="ADAL" clId="{67CBB6F7-A7E4-4C27-92C9-2B5B3073CE74}" dt="2021-09-12T00:34:48.692" v="10775"/>
          <ac:spMkLst>
            <pc:docMk/>
            <pc:sldMk cId="3435716633" sldId="342"/>
            <ac:spMk id="15" creationId="{8A7D72C3-A4E6-4285-81E3-1FCF67E7CB49}"/>
          </ac:spMkLst>
        </pc:spChg>
        <pc:spChg chg="del mod topLvl">
          <ac:chgData name="FRANCISCO IGNACIO MANRÍQUEZ NOVOA (Alumno)" userId="132ae158-1741-43ed-b364-15b0cb43b83a" providerId="ADAL" clId="{67CBB6F7-A7E4-4C27-92C9-2B5B3073CE74}" dt="2021-09-10T05:16:25.439" v="9927" actId="478"/>
          <ac:spMkLst>
            <pc:docMk/>
            <pc:sldMk cId="3435716633" sldId="342"/>
            <ac:spMk id="16" creationId="{E783DA4C-ED12-42D6-A06A-FAD07669B80A}"/>
          </ac:spMkLst>
        </pc:spChg>
        <pc:spChg chg="del mod topLvl">
          <ac:chgData name="FRANCISCO IGNACIO MANRÍQUEZ NOVOA (Alumno)" userId="132ae158-1741-43ed-b364-15b0cb43b83a" providerId="ADAL" clId="{67CBB6F7-A7E4-4C27-92C9-2B5B3073CE74}" dt="2021-09-10T05:16:25.439" v="9927" actId="478"/>
          <ac:spMkLst>
            <pc:docMk/>
            <pc:sldMk cId="3435716633" sldId="342"/>
            <ac:spMk id="17" creationId="{BBA5B620-C180-4120-B6A3-D75D7E3B1291}"/>
          </ac:spMkLst>
        </pc:spChg>
        <pc:spChg chg="mod">
          <ac:chgData name="FRANCISCO IGNACIO MANRÍQUEZ NOVOA (Alumno)" userId="132ae158-1741-43ed-b364-15b0cb43b83a" providerId="ADAL" clId="{67CBB6F7-A7E4-4C27-92C9-2B5B3073CE74}" dt="2021-09-10T05:16:25.906" v="9928"/>
          <ac:spMkLst>
            <pc:docMk/>
            <pc:sldMk cId="3435716633" sldId="342"/>
            <ac:spMk id="19" creationId="{02174F9D-337C-441D-9983-7440924FBAEF}"/>
          </ac:spMkLst>
        </pc:spChg>
        <pc:spChg chg="add mod">
          <ac:chgData name="FRANCISCO IGNACIO MANRÍQUEZ NOVOA (Alumno)" userId="132ae158-1741-43ed-b364-15b0cb43b83a" providerId="ADAL" clId="{67CBB6F7-A7E4-4C27-92C9-2B5B3073CE74}" dt="2021-09-10T05:16:25.906" v="9928"/>
          <ac:spMkLst>
            <pc:docMk/>
            <pc:sldMk cId="3435716633" sldId="342"/>
            <ac:spMk id="21" creationId="{9C55795F-DE2D-4573-9531-8378F6B33446}"/>
          </ac:spMkLst>
        </pc:spChg>
        <pc:spChg chg="add mod">
          <ac:chgData name="FRANCISCO IGNACIO MANRÍQUEZ NOVOA (Alumno)" userId="132ae158-1741-43ed-b364-15b0cb43b83a" providerId="ADAL" clId="{67CBB6F7-A7E4-4C27-92C9-2B5B3073CE74}" dt="2021-09-10T05:16:25.906" v="9928"/>
          <ac:spMkLst>
            <pc:docMk/>
            <pc:sldMk cId="3435716633" sldId="342"/>
            <ac:spMk id="22" creationId="{F6C98377-6CD1-4151-8FF3-2951A7720936}"/>
          </ac:spMkLst>
        </pc:spChg>
        <pc:spChg chg="add mod">
          <ac:chgData name="FRANCISCO IGNACIO MANRÍQUEZ NOVOA (Alumno)" userId="132ae158-1741-43ed-b364-15b0cb43b83a" providerId="ADAL" clId="{67CBB6F7-A7E4-4C27-92C9-2B5B3073CE74}" dt="2021-09-10T05:16:25.906" v="9928"/>
          <ac:spMkLst>
            <pc:docMk/>
            <pc:sldMk cId="3435716633" sldId="342"/>
            <ac:spMk id="23" creationId="{D85F8A6A-7404-4E48-B3F3-4D48DFF2C297}"/>
          </ac:spMkLst>
        </pc:spChg>
        <pc:spChg chg="add mod">
          <ac:chgData name="FRANCISCO IGNACIO MANRÍQUEZ NOVOA (Alumno)" userId="132ae158-1741-43ed-b364-15b0cb43b83a" providerId="ADAL" clId="{67CBB6F7-A7E4-4C27-92C9-2B5B3073CE74}" dt="2021-09-10T05:16:25.906" v="9928"/>
          <ac:spMkLst>
            <pc:docMk/>
            <pc:sldMk cId="3435716633" sldId="342"/>
            <ac:spMk id="24" creationId="{CC2F4084-7FFA-45D3-A9F8-013CB6CAED81}"/>
          </ac:spMkLst>
        </pc:spChg>
        <pc:spChg chg="mod topLvl">
          <ac:chgData name="FRANCISCO IGNACIO MANRÍQUEZ NOVOA (Alumno)" userId="132ae158-1741-43ed-b364-15b0cb43b83a" providerId="ADAL" clId="{67CBB6F7-A7E4-4C27-92C9-2B5B3073CE74}" dt="2021-09-10T05:16:32.829" v="9929" actId="165"/>
          <ac:spMkLst>
            <pc:docMk/>
            <pc:sldMk cId="3435716633" sldId="342"/>
            <ac:spMk id="26" creationId="{3A7ED6F4-B6F6-467D-84E1-FEB56DF4A9B8}"/>
          </ac:spMkLst>
        </pc:spChg>
        <pc:spChg chg="mod topLvl">
          <ac:chgData name="FRANCISCO IGNACIO MANRÍQUEZ NOVOA (Alumno)" userId="132ae158-1741-43ed-b364-15b0cb43b83a" providerId="ADAL" clId="{67CBB6F7-A7E4-4C27-92C9-2B5B3073CE74}" dt="2021-09-10T05:16:32.829" v="9929" actId="165"/>
          <ac:spMkLst>
            <pc:docMk/>
            <pc:sldMk cId="3435716633" sldId="342"/>
            <ac:spMk id="27" creationId="{80C7CA87-F3A7-4B37-BB19-F880A07FF412}"/>
          </ac:spMkLst>
        </pc:spChg>
        <pc:grpChg chg="del">
          <ac:chgData name="FRANCISCO IGNACIO MANRÍQUEZ NOVOA (Alumno)" userId="132ae158-1741-43ed-b364-15b0cb43b83a" providerId="ADAL" clId="{67CBB6F7-A7E4-4C27-92C9-2B5B3073CE74}" dt="2021-09-10T05:16:25.439" v="9927" actId="478"/>
          <ac:grpSpMkLst>
            <pc:docMk/>
            <pc:sldMk cId="3435716633" sldId="342"/>
            <ac:grpSpMk id="12" creationId="{B6608664-AACD-4940-871A-05EE60936AA6}"/>
          </ac:grpSpMkLst>
        </pc:grpChg>
        <pc:grpChg chg="del">
          <ac:chgData name="FRANCISCO IGNACIO MANRÍQUEZ NOVOA (Alumno)" userId="132ae158-1741-43ed-b364-15b0cb43b83a" providerId="ADAL" clId="{67CBB6F7-A7E4-4C27-92C9-2B5B3073CE74}" dt="2021-09-09T21:16:28.103" v="8762" actId="165"/>
          <ac:grpSpMkLst>
            <pc:docMk/>
            <pc:sldMk cId="3435716633" sldId="342"/>
            <ac:grpSpMk id="15" creationId="{71A70160-7EC0-4622-9036-6B6F0ACAC36C}"/>
          </ac:grpSpMkLst>
        </pc:grpChg>
        <pc:grpChg chg="add mod">
          <ac:chgData name="FRANCISCO IGNACIO MANRÍQUEZ NOVOA (Alumno)" userId="132ae158-1741-43ed-b364-15b0cb43b83a" providerId="ADAL" clId="{67CBB6F7-A7E4-4C27-92C9-2B5B3073CE74}" dt="2021-09-10T05:16:25.906" v="9928"/>
          <ac:grpSpMkLst>
            <pc:docMk/>
            <pc:sldMk cId="3435716633" sldId="342"/>
            <ac:grpSpMk id="18" creationId="{C4815A41-B154-4E4A-9785-B7B6706874EA}"/>
          </ac:grpSpMkLst>
        </pc:grpChg>
        <pc:grpChg chg="add del mod">
          <ac:chgData name="FRANCISCO IGNACIO MANRÍQUEZ NOVOA (Alumno)" userId="132ae158-1741-43ed-b364-15b0cb43b83a" providerId="ADAL" clId="{67CBB6F7-A7E4-4C27-92C9-2B5B3073CE74}" dt="2021-09-10T05:16:32.829" v="9929" actId="165"/>
          <ac:grpSpMkLst>
            <pc:docMk/>
            <pc:sldMk cId="3435716633" sldId="342"/>
            <ac:grpSpMk id="25" creationId="{53394904-C0C5-4F46-A667-F1727EB2053C}"/>
          </ac:grpSpMkLst>
        </pc:grpChg>
        <pc:cxnChg chg="mod">
          <ac:chgData name="FRANCISCO IGNACIO MANRÍQUEZ NOVOA (Alumno)" userId="132ae158-1741-43ed-b364-15b0cb43b83a" providerId="ADAL" clId="{67CBB6F7-A7E4-4C27-92C9-2B5B3073CE74}" dt="2021-09-10T05:16:25.906" v="9928"/>
          <ac:cxnSpMkLst>
            <pc:docMk/>
            <pc:sldMk cId="3435716633" sldId="342"/>
            <ac:cxnSpMk id="20" creationId="{68D74450-BE6E-4A37-BFE4-D734A0F29BF6}"/>
          </ac:cxnSpMkLst>
        </pc:cxnChg>
      </pc:sldChg>
      <pc:sldChg chg="add del">
        <pc:chgData name="FRANCISCO IGNACIO MANRÍQUEZ NOVOA (Alumno)" userId="132ae158-1741-43ed-b364-15b0cb43b83a" providerId="ADAL" clId="{67CBB6F7-A7E4-4C27-92C9-2B5B3073CE74}" dt="2021-09-09T21:15:06.141" v="8645"/>
        <pc:sldMkLst>
          <pc:docMk/>
          <pc:sldMk cId="373903595" sldId="343"/>
        </pc:sldMkLst>
      </pc:sldChg>
      <pc:sldChg chg="addSp delSp modSp add mod ord delAnim modAnim">
        <pc:chgData name="FRANCISCO IGNACIO MANRÍQUEZ NOVOA (Alumno)" userId="132ae158-1741-43ed-b364-15b0cb43b83a" providerId="ADAL" clId="{67CBB6F7-A7E4-4C27-92C9-2B5B3073CE74}" dt="2021-09-12T22:18:46.723" v="13333" actId="1076"/>
        <pc:sldMkLst>
          <pc:docMk/>
          <pc:sldMk cId="2884738038" sldId="343"/>
        </pc:sldMkLst>
        <pc:spChg chg="del mod">
          <ac:chgData name="FRANCISCO IGNACIO MANRÍQUEZ NOVOA (Alumno)" userId="132ae158-1741-43ed-b364-15b0cb43b83a" providerId="ADAL" clId="{67CBB6F7-A7E4-4C27-92C9-2B5B3073CE74}" dt="2021-09-10T00:59:40.192" v="9060" actId="478"/>
          <ac:spMkLst>
            <pc:docMk/>
            <pc:sldMk cId="2884738038" sldId="343"/>
            <ac:spMk id="2" creationId="{960A9F08-E8DB-46AC-B116-06F0EC995450}"/>
          </ac:spMkLst>
        </pc:spChg>
        <pc:spChg chg="del">
          <ac:chgData name="FRANCISCO IGNACIO MANRÍQUEZ NOVOA (Alumno)" userId="132ae158-1741-43ed-b364-15b0cb43b83a" providerId="ADAL" clId="{67CBB6F7-A7E4-4C27-92C9-2B5B3073CE74}" dt="2021-09-12T00:30:34.295" v="10692" actId="478"/>
          <ac:spMkLst>
            <pc:docMk/>
            <pc:sldMk cId="2884738038" sldId="343"/>
            <ac:spMk id="3" creationId="{4D37B33B-41FC-4312-AEB0-E43198C02766}"/>
          </ac:spMkLst>
        </pc:spChg>
        <pc:spChg chg="del">
          <ac:chgData name="FRANCISCO IGNACIO MANRÍQUEZ NOVOA (Alumno)" userId="132ae158-1741-43ed-b364-15b0cb43b83a" providerId="ADAL" clId="{67CBB6F7-A7E4-4C27-92C9-2B5B3073CE74}" dt="2021-09-09T21:23:40.522" v="8897" actId="478"/>
          <ac:spMkLst>
            <pc:docMk/>
            <pc:sldMk cId="2884738038" sldId="343"/>
            <ac:spMk id="10" creationId="{36587427-1BD1-45E3-BC9C-822A97754F0F}"/>
          </ac:spMkLst>
        </pc:spChg>
        <pc:spChg chg="add del mod">
          <ac:chgData name="FRANCISCO IGNACIO MANRÍQUEZ NOVOA (Alumno)" userId="132ae158-1741-43ed-b364-15b0cb43b83a" providerId="ADAL" clId="{67CBB6F7-A7E4-4C27-92C9-2B5B3073CE74}" dt="2021-09-10T05:21:28.195" v="9965" actId="478"/>
          <ac:spMkLst>
            <pc:docMk/>
            <pc:sldMk cId="2884738038" sldId="343"/>
            <ac:spMk id="11" creationId="{ACF44F17-BA8B-4204-9760-71680F6AEFDC}"/>
          </ac:spMkLst>
        </pc:spChg>
        <pc:spChg chg="mod">
          <ac:chgData name="FRANCISCO IGNACIO MANRÍQUEZ NOVOA (Alumno)" userId="132ae158-1741-43ed-b364-15b0cb43b83a" providerId="ADAL" clId="{67CBB6F7-A7E4-4C27-92C9-2B5B3073CE74}" dt="2021-09-10T05:21:16.976" v="9962" actId="6549"/>
          <ac:spMkLst>
            <pc:docMk/>
            <pc:sldMk cId="2884738038" sldId="343"/>
            <ac:spMk id="13" creationId="{1B575862-AE33-4C76-8C7D-C067BE9A6425}"/>
          </ac:spMkLst>
        </pc:spChg>
        <pc:spChg chg="add del mod">
          <ac:chgData name="FRANCISCO IGNACIO MANRÍQUEZ NOVOA (Alumno)" userId="132ae158-1741-43ed-b364-15b0cb43b83a" providerId="ADAL" clId="{67CBB6F7-A7E4-4C27-92C9-2B5B3073CE74}" dt="2021-09-10T05:21:28.195" v="9965" actId="478"/>
          <ac:spMkLst>
            <pc:docMk/>
            <pc:sldMk cId="2884738038" sldId="343"/>
            <ac:spMk id="15" creationId="{72BB9653-D7B4-4F0C-9FA2-68274A378482}"/>
          </ac:spMkLst>
        </pc:spChg>
        <pc:spChg chg="add mod">
          <ac:chgData name="FRANCISCO IGNACIO MANRÍQUEZ NOVOA (Alumno)" userId="132ae158-1741-43ed-b364-15b0cb43b83a" providerId="ADAL" clId="{67CBB6F7-A7E4-4C27-92C9-2B5B3073CE74}" dt="2021-09-12T22:18:46.723" v="13333" actId="1076"/>
          <ac:spMkLst>
            <pc:docMk/>
            <pc:sldMk cId="2884738038" sldId="343"/>
            <ac:spMk id="15" creationId="{865BBC58-F351-469E-8D37-19C4652F7A49}"/>
          </ac:spMkLst>
        </pc:spChg>
        <pc:spChg chg="add del mod">
          <ac:chgData name="FRANCISCO IGNACIO MANRÍQUEZ NOVOA (Alumno)" userId="132ae158-1741-43ed-b364-15b0cb43b83a" providerId="ADAL" clId="{67CBB6F7-A7E4-4C27-92C9-2B5B3073CE74}" dt="2021-09-12T00:34:56.984" v="10778" actId="478"/>
          <ac:spMkLst>
            <pc:docMk/>
            <pc:sldMk cId="2884738038" sldId="343"/>
            <ac:spMk id="15" creationId="{AB87299A-D1D7-403A-95BB-97C3EEF1FF7E}"/>
          </ac:spMkLst>
        </pc:spChg>
        <pc:spChg chg="add mod">
          <ac:chgData name="FRANCISCO IGNACIO MANRÍQUEZ NOVOA (Alumno)" userId="132ae158-1741-43ed-b364-15b0cb43b83a" providerId="ADAL" clId="{67CBB6F7-A7E4-4C27-92C9-2B5B3073CE74}" dt="2021-09-12T00:34:57.269" v="10779"/>
          <ac:spMkLst>
            <pc:docMk/>
            <pc:sldMk cId="2884738038" sldId="343"/>
            <ac:spMk id="16" creationId="{3D5B316D-0A83-4426-A20C-BBB9D0C4789B}"/>
          </ac:spMkLst>
        </pc:spChg>
        <pc:spChg chg="del mod">
          <ac:chgData name="FRANCISCO IGNACIO MANRÍQUEZ NOVOA (Alumno)" userId="132ae158-1741-43ed-b364-15b0cb43b83a" providerId="ADAL" clId="{67CBB6F7-A7E4-4C27-92C9-2B5B3073CE74}" dt="2021-09-10T05:21:28.195" v="9965" actId="478"/>
          <ac:spMkLst>
            <pc:docMk/>
            <pc:sldMk cId="2884738038" sldId="343"/>
            <ac:spMk id="16" creationId="{E783DA4C-ED12-42D6-A06A-FAD07669B80A}"/>
          </ac:spMkLst>
        </pc:spChg>
        <pc:spChg chg="del mod">
          <ac:chgData name="FRANCISCO IGNACIO MANRÍQUEZ NOVOA (Alumno)" userId="132ae158-1741-43ed-b364-15b0cb43b83a" providerId="ADAL" clId="{67CBB6F7-A7E4-4C27-92C9-2B5B3073CE74}" dt="2021-09-10T05:21:28.195" v="9965" actId="478"/>
          <ac:spMkLst>
            <pc:docMk/>
            <pc:sldMk cId="2884738038" sldId="343"/>
            <ac:spMk id="17" creationId="{BBA5B620-C180-4120-B6A3-D75D7E3B1291}"/>
          </ac:spMkLst>
        </pc:spChg>
        <pc:spChg chg="add mod">
          <ac:chgData name="FRANCISCO IGNACIO MANRÍQUEZ NOVOA (Alumno)" userId="132ae158-1741-43ed-b364-15b0cb43b83a" providerId="ADAL" clId="{67CBB6F7-A7E4-4C27-92C9-2B5B3073CE74}" dt="2021-09-10T00:59:40.676" v="9061"/>
          <ac:spMkLst>
            <pc:docMk/>
            <pc:sldMk cId="2884738038" sldId="343"/>
            <ac:spMk id="18" creationId="{F52991F5-483B-40A5-AB1A-97D2BBF7A1E4}"/>
          </ac:spMkLst>
        </pc:spChg>
        <pc:spChg chg="add mod">
          <ac:chgData name="FRANCISCO IGNACIO MANRÍQUEZ NOVOA (Alumno)" userId="132ae158-1741-43ed-b364-15b0cb43b83a" providerId="ADAL" clId="{67CBB6F7-A7E4-4C27-92C9-2B5B3073CE74}" dt="2021-09-10T00:59:40.676" v="9061"/>
          <ac:spMkLst>
            <pc:docMk/>
            <pc:sldMk cId="2884738038" sldId="343"/>
            <ac:spMk id="19" creationId="{E7DAB480-B1F4-486A-B1D0-60CC86686AD3}"/>
          </ac:spMkLst>
        </pc:spChg>
        <pc:spChg chg="add del mod">
          <ac:chgData name="FRANCISCO IGNACIO MANRÍQUEZ NOVOA (Alumno)" userId="132ae158-1741-43ed-b364-15b0cb43b83a" providerId="ADAL" clId="{67CBB6F7-A7E4-4C27-92C9-2B5B3073CE74}" dt="2021-09-10T05:21:25.070" v="9964" actId="21"/>
          <ac:spMkLst>
            <pc:docMk/>
            <pc:sldMk cId="2884738038" sldId="343"/>
            <ac:spMk id="20" creationId="{8E0D9AF6-EC31-40A6-8C1C-76EC68F590F0}"/>
          </ac:spMkLst>
        </pc:spChg>
        <pc:spChg chg="add del mod">
          <ac:chgData name="FRANCISCO IGNACIO MANRÍQUEZ NOVOA (Alumno)" userId="132ae158-1741-43ed-b364-15b0cb43b83a" providerId="ADAL" clId="{67CBB6F7-A7E4-4C27-92C9-2B5B3073CE74}" dt="2021-09-10T01:01:54.804" v="9073"/>
          <ac:spMkLst>
            <pc:docMk/>
            <pc:sldMk cId="2884738038" sldId="343"/>
            <ac:spMk id="21" creationId="{5A4B318A-7440-4A81-B30B-241AB8CB636F}"/>
          </ac:spMkLst>
        </pc:spChg>
        <pc:spChg chg="add del mod">
          <ac:chgData name="FRANCISCO IGNACIO MANRÍQUEZ NOVOA (Alumno)" userId="132ae158-1741-43ed-b364-15b0cb43b83a" providerId="ADAL" clId="{67CBB6F7-A7E4-4C27-92C9-2B5B3073CE74}" dt="2021-09-10T05:21:28.195" v="9965" actId="478"/>
          <ac:spMkLst>
            <pc:docMk/>
            <pc:sldMk cId="2884738038" sldId="343"/>
            <ac:spMk id="22" creationId="{25873D77-4C8F-4F15-84B6-D0DE744C3AD1}"/>
          </ac:spMkLst>
        </pc:spChg>
        <pc:spChg chg="add mod ord">
          <ac:chgData name="FRANCISCO IGNACIO MANRÍQUEZ NOVOA (Alumno)" userId="132ae158-1741-43ed-b364-15b0cb43b83a" providerId="ADAL" clId="{67CBB6F7-A7E4-4C27-92C9-2B5B3073CE74}" dt="2021-09-10T05:22:00.554" v="9973" actId="1076"/>
          <ac:spMkLst>
            <pc:docMk/>
            <pc:sldMk cId="2884738038" sldId="343"/>
            <ac:spMk id="23" creationId="{4D1223FC-0BD2-47E9-B00C-C299E97F18E3}"/>
          </ac:spMkLst>
        </pc:spChg>
        <pc:spChg chg="mod">
          <ac:chgData name="FRANCISCO IGNACIO MANRÍQUEZ NOVOA (Alumno)" userId="132ae158-1741-43ed-b364-15b0cb43b83a" providerId="ADAL" clId="{67CBB6F7-A7E4-4C27-92C9-2B5B3073CE74}" dt="2021-09-10T05:21:36.242" v="9968"/>
          <ac:spMkLst>
            <pc:docMk/>
            <pc:sldMk cId="2884738038" sldId="343"/>
            <ac:spMk id="25" creationId="{401417B0-25E1-4401-B906-55061180E7FE}"/>
          </ac:spMkLst>
        </pc:spChg>
        <pc:spChg chg="add mod">
          <ac:chgData name="FRANCISCO IGNACIO MANRÍQUEZ NOVOA (Alumno)" userId="132ae158-1741-43ed-b364-15b0cb43b83a" providerId="ADAL" clId="{67CBB6F7-A7E4-4C27-92C9-2B5B3073CE74}" dt="2021-09-10T05:21:36.242" v="9968"/>
          <ac:spMkLst>
            <pc:docMk/>
            <pc:sldMk cId="2884738038" sldId="343"/>
            <ac:spMk id="27" creationId="{D2590520-D205-4FF3-9980-68BBD9B8BCFF}"/>
          </ac:spMkLst>
        </pc:spChg>
        <pc:spChg chg="add mod">
          <ac:chgData name="FRANCISCO IGNACIO MANRÍQUEZ NOVOA (Alumno)" userId="132ae158-1741-43ed-b364-15b0cb43b83a" providerId="ADAL" clId="{67CBB6F7-A7E4-4C27-92C9-2B5B3073CE74}" dt="2021-09-10T05:21:36.242" v="9968"/>
          <ac:spMkLst>
            <pc:docMk/>
            <pc:sldMk cId="2884738038" sldId="343"/>
            <ac:spMk id="28" creationId="{EDE360D5-360C-41BD-B929-11B5D61614AB}"/>
          </ac:spMkLst>
        </pc:spChg>
        <pc:spChg chg="add mod">
          <ac:chgData name="FRANCISCO IGNACIO MANRÍQUEZ NOVOA (Alumno)" userId="132ae158-1741-43ed-b364-15b0cb43b83a" providerId="ADAL" clId="{67CBB6F7-A7E4-4C27-92C9-2B5B3073CE74}" dt="2021-09-10T05:21:36.242" v="9968"/>
          <ac:spMkLst>
            <pc:docMk/>
            <pc:sldMk cId="2884738038" sldId="343"/>
            <ac:spMk id="29" creationId="{5CF76D21-E31F-42CC-975B-B764E5DC05D3}"/>
          </ac:spMkLst>
        </pc:spChg>
        <pc:spChg chg="add mod">
          <ac:chgData name="FRANCISCO IGNACIO MANRÍQUEZ NOVOA (Alumno)" userId="132ae158-1741-43ed-b364-15b0cb43b83a" providerId="ADAL" clId="{67CBB6F7-A7E4-4C27-92C9-2B5B3073CE74}" dt="2021-09-10T05:21:36.242" v="9968"/>
          <ac:spMkLst>
            <pc:docMk/>
            <pc:sldMk cId="2884738038" sldId="343"/>
            <ac:spMk id="30" creationId="{122F1D27-9985-4D7D-9922-735D4A3A25EE}"/>
          </ac:spMkLst>
        </pc:spChg>
        <pc:spChg chg="add mod">
          <ac:chgData name="FRANCISCO IGNACIO MANRÍQUEZ NOVOA (Alumno)" userId="132ae158-1741-43ed-b364-15b0cb43b83a" providerId="ADAL" clId="{67CBB6F7-A7E4-4C27-92C9-2B5B3073CE74}" dt="2021-09-10T05:21:36.242" v="9968"/>
          <ac:spMkLst>
            <pc:docMk/>
            <pc:sldMk cId="2884738038" sldId="343"/>
            <ac:spMk id="31" creationId="{6C2CA9A4-2920-4B26-8D7D-07F2E3E712CB}"/>
          </ac:spMkLst>
        </pc:spChg>
        <pc:spChg chg="add mod">
          <ac:chgData name="FRANCISCO IGNACIO MANRÍQUEZ NOVOA (Alumno)" userId="132ae158-1741-43ed-b364-15b0cb43b83a" providerId="ADAL" clId="{67CBB6F7-A7E4-4C27-92C9-2B5B3073CE74}" dt="2021-09-10T05:21:36.242" v="9968"/>
          <ac:spMkLst>
            <pc:docMk/>
            <pc:sldMk cId="2884738038" sldId="343"/>
            <ac:spMk id="32" creationId="{885B036A-9CA1-4025-A0EE-AEDC09B07C4B}"/>
          </ac:spMkLst>
        </pc:spChg>
        <pc:grpChg chg="del">
          <ac:chgData name="FRANCISCO IGNACIO MANRÍQUEZ NOVOA (Alumno)" userId="132ae158-1741-43ed-b364-15b0cb43b83a" providerId="ADAL" clId="{67CBB6F7-A7E4-4C27-92C9-2B5B3073CE74}" dt="2021-09-10T05:21:20.304" v="9963" actId="478"/>
          <ac:grpSpMkLst>
            <pc:docMk/>
            <pc:sldMk cId="2884738038" sldId="343"/>
            <ac:grpSpMk id="12" creationId="{B6608664-AACD-4940-871A-05EE60936AA6}"/>
          </ac:grpSpMkLst>
        </pc:grpChg>
        <pc:grpChg chg="add mod">
          <ac:chgData name="FRANCISCO IGNACIO MANRÍQUEZ NOVOA (Alumno)" userId="132ae158-1741-43ed-b364-15b0cb43b83a" providerId="ADAL" clId="{67CBB6F7-A7E4-4C27-92C9-2B5B3073CE74}" dt="2021-09-10T05:21:36.242" v="9968"/>
          <ac:grpSpMkLst>
            <pc:docMk/>
            <pc:sldMk cId="2884738038" sldId="343"/>
            <ac:grpSpMk id="24" creationId="{E19DFFCD-40C4-49FF-8417-E4EEDF863993}"/>
          </ac:grpSpMkLst>
        </pc:grpChg>
        <pc:cxnChg chg="mod">
          <ac:chgData name="FRANCISCO IGNACIO MANRÍQUEZ NOVOA (Alumno)" userId="132ae158-1741-43ed-b364-15b0cb43b83a" providerId="ADAL" clId="{67CBB6F7-A7E4-4C27-92C9-2B5B3073CE74}" dt="2021-09-10T05:21:36.242" v="9968"/>
          <ac:cxnSpMkLst>
            <pc:docMk/>
            <pc:sldMk cId="2884738038" sldId="343"/>
            <ac:cxnSpMk id="26" creationId="{C2C13B79-7DEE-46A5-AB95-BA185FA5FB49}"/>
          </ac:cxnSpMkLst>
        </pc:cxnChg>
      </pc:sldChg>
      <pc:sldChg chg="add del">
        <pc:chgData name="FRANCISCO IGNACIO MANRÍQUEZ NOVOA (Alumno)" userId="132ae158-1741-43ed-b364-15b0cb43b83a" providerId="ADAL" clId="{67CBB6F7-A7E4-4C27-92C9-2B5B3073CE74}" dt="2021-09-09T21:23:00.795" v="8871"/>
        <pc:sldMkLst>
          <pc:docMk/>
          <pc:sldMk cId="2569376250" sldId="344"/>
        </pc:sldMkLst>
      </pc:sldChg>
      <pc:sldChg chg="addSp delSp modSp add del mod delAnim modAnim">
        <pc:chgData name="FRANCISCO IGNACIO MANRÍQUEZ NOVOA (Alumno)" userId="132ae158-1741-43ed-b364-15b0cb43b83a" providerId="ADAL" clId="{67CBB6F7-A7E4-4C27-92C9-2B5B3073CE74}" dt="2021-09-12T03:21:56.556" v="11987" actId="47"/>
        <pc:sldMkLst>
          <pc:docMk/>
          <pc:sldMk cId="4115466520" sldId="344"/>
        </pc:sldMkLst>
        <pc:spChg chg="del">
          <ac:chgData name="FRANCISCO IGNACIO MANRÍQUEZ NOVOA (Alumno)" userId="132ae158-1741-43ed-b364-15b0cb43b83a" providerId="ADAL" clId="{67CBB6F7-A7E4-4C27-92C9-2B5B3073CE74}" dt="2021-09-09T21:44:19.920" v="8899" actId="478"/>
          <ac:spMkLst>
            <pc:docMk/>
            <pc:sldMk cId="4115466520" sldId="344"/>
            <ac:spMk id="2" creationId="{960A9F08-E8DB-46AC-B116-06F0EC995450}"/>
          </ac:spMkLst>
        </pc:spChg>
        <pc:spChg chg="del">
          <ac:chgData name="FRANCISCO IGNACIO MANRÍQUEZ NOVOA (Alumno)" userId="132ae158-1741-43ed-b364-15b0cb43b83a" providerId="ADAL" clId="{67CBB6F7-A7E4-4C27-92C9-2B5B3073CE74}" dt="2021-09-12T00:30:28.391" v="10690" actId="478"/>
          <ac:spMkLst>
            <pc:docMk/>
            <pc:sldMk cId="4115466520" sldId="344"/>
            <ac:spMk id="3" creationId="{4D37B33B-41FC-4312-AEB0-E43198C02766}"/>
          </ac:spMkLst>
        </pc:spChg>
        <pc:spChg chg="add del mod">
          <ac:chgData name="FRANCISCO IGNACIO MANRÍQUEZ NOVOA (Alumno)" userId="132ae158-1741-43ed-b364-15b0cb43b83a" providerId="ADAL" clId="{67CBB6F7-A7E4-4C27-92C9-2B5B3073CE74}" dt="2021-09-10T01:00:35.894" v="9067" actId="21"/>
          <ac:spMkLst>
            <pc:docMk/>
            <pc:sldMk cId="4115466520" sldId="344"/>
            <ac:spMk id="4" creationId="{F87EE981-C2B6-40A6-ACE5-EA63CE35E118}"/>
          </ac:spMkLst>
        </pc:spChg>
        <pc:spChg chg="add del mod">
          <ac:chgData name="FRANCISCO IGNACIO MANRÍQUEZ NOVOA (Alumno)" userId="132ae158-1741-43ed-b364-15b0cb43b83a" providerId="ADAL" clId="{67CBB6F7-A7E4-4C27-92C9-2B5B3073CE74}" dt="2021-09-10T00:59:36.457" v="9059" actId="21"/>
          <ac:spMkLst>
            <pc:docMk/>
            <pc:sldMk cId="4115466520" sldId="344"/>
            <ac:spMk id="9" creationId="{84CFC41F-95EA-4F98-8E02-0760FE71DCDA}"/>
          </ac:spMkLst>
        </pc:spChg>
        <pc:spChg chg="add del mod">
          <ac:chgData name="FRANCISCO IGNACIO MANRÍQUEZ NOVOA (Alumno)" userId="132ae158-1741-43ed-b364-15b0cb43b83a" providerId="ADAL" clId="{67CBB6F7-A7E4-4C27-92C9-2B5B3073CE74}" dt="2021-09-10T00:59:36.457" v="9059" actId="21"/>
          <ac:spMkLst>
            <pc:docMk/>
            <pc:sldMk cId="4115466520" sldId="344"/>
            <ac:spMk id="10" creationId="{080E90D2-DAF0-4A43-B5D6-B52EC6CCCDAD}"/>
          </ac:spMkLst>
        </pc:spChg>
        <pc:spChg chg="mod">
          <ac:chgData name="FRANCISCO IGNACIO MANRÍQUEZ NOVOA (Alumno)" userId="132ae158-1741-43ed-b364-15b0cb43b83a" providerId="ADAL" clId="{67CBB6F7-A7E4-4C27-92C9-2B5B3073CE74}" dt="2021-09-10T01:31:23.491" v="9289" actId="20577"/>
          <ac:spMkLst>
            <pc:docMk/>
            <pc:sldMk cId="4115466520" sldId="344"/>
            <ac:spMk id="13" creationId="{1B575862-AE33-4C76-8C7D-C067BE9A6425}"/>
          </ac:spMkLst>
        </pc:spChg>
        <pc:spChg chg="add del mod">
          <ac:chgData name="FRANCISCO IGNACIO MANRÍQUEZ NOVOA (Alumno)" userId="132ae158-1741-43ed-b364-15b0cb43b83a" providerId="ADAL" clId="{67CBB6F7-A7E4-4C27-92C9-2B5B3073CE74}" dt="2021-09-12T00:34:53.289" v="10776" actId="478"/>
          <ac:spMkLst>
            <pc:docMk/>
            <pc:sldMk cId="4115466520" sldId="344"/>
            <ac:spMk id="13" creationId="{8AC5CDBD-8499-4982-876A-E32D37BE74A6}"/>
          </ac:spMkLst>
        </pc:spChg>
        <pc:spChg chg="add mod">
          <ac:chgData name="FRANCISCO IGNACIO MANRÍQUEZ NOVOA (Alumno)" userId="132ae158-1741-43ed-b364-15b0cb43b83a" providerId="ADAL" clId="{67CBB6F7-A7E4-4C27-92C9-2B5B3073CE74}" dt="2021-09-12T00:34:53.724" v="10777"/>
          <ac:spMkLst>
            <pc:docMk/>
            <pc:sldMk cId="4115466520" sldId="344"/>
            <ac:spMk id="14" creationId="{54CE43CF-94F2-4010-AFB3-EFFA6B785AD0}"/>
          </ac:spMkLst>
        </pc:spChg>
        <pc:spChg chg="add mod">
          <ac:chgData name="FRANCISCO IGNACIO MANRÍQUEZ NOVOA (Alumno)" userId="132ae158-1741-43ed-b364-15b0cb43b83a" providerId="ADAL" clId="{67CBB6F7-A7E4-4C27-92C9-2B5B3073CE74}" dt="2021-09-10T00:59:31.288" v="9058"/>
          <ac:spMkLst>
            <pc:docMk/>
            <pc:sldMk cId="4115466520" sldId="344"/>
            <ac:spMk id="15" creationId="{97127BF6-FCA7-4538-BA5C-4043439190D6}"/>
          </ac:spMkLst>
        </pc:spChg>
        <pc:spChg chg="del">
          <ac:chgData name="FRANCISCO IGNACIO MANRÍQUEZ NOVOA (Alumno)" userId="132ae158-1741-43ed-b364-15b0cb43b83a" providerId="ADAL" clId="{67CBB6F7-A7E4-4C27-92C9-2B5B3073CE74}" dt="2021-09-10T05:18:58.515" v="9946" actId="478"/>
          <ac:spMkLst>
            <pc:docMk/>
            <pc:sldMk cId="4115466520" sldId="344"/>
            <ac:spMk id="16" creationId="{E783DA4C-ED12-42D6-A06A-FAD07669B80A}"/>
          </ac:spMkLst>
        </pc:spChg>
        <pc:spChg chg="del">
          <ac:chgData name="FRANCISCO IGNACIO MANRÍQUEZ NOVOA (Alumno)" userId="132ae158-1741-43ed-b364-15b0cb43b83a" providerId="ADAL" clId="{67CBB6F7-A7E4-4C27-92C9-2B5B3073CE74}" dt="2021-09-10T05:18:58.515" v="9946" actId="478"/>
          <ac:spMkLst>
            <pc:docMk/>
            <pc:sldMk cId="4115466520" sldId="344"/>
            <ac:spMk id="17" creationId="{BBA5B620-C180-4120-B6A3-D75D7E3B1291}"/>
          </ac:spMkLst>
        </pc:spChg>
        <pc:spChg chg="mod">
          <ac:chgData name="FRANCISCO IGNACIO MANRÍQUEZ NOVOA (Alumno)" userId="132ae158-1741-43ed-b364-15b0cb43b83a" providerId="ADAL" clId="{67CBB6F7-A7E4-4C27-92C9-2B5B3073CE74}" dt="2021-09-10T05:18:58.984" v="9947"/>
          <ac:spMkLst>
            <pc:docMk/>
            <pc:sldMk cId="4115466520" sldId="344"/>
            <ac:spMk id="19" creationId="{2B1366B6-F2AD-4C22-A92D-66926685A1F1}"/>
          </ac:spMkLst>
        </pc:spChg>
        <pc:spChg chg="add mod">
          <ac:chgData name="FRANCISCO IGNACIO MANRÍQUEZ NOVOA (Alumno)" userId="132ae158-1741-43ed-b364-15b0cb43b83a" providerId="ADAL" clId="{67CBB6F7-A7E4-4C27-92C9-2B5B3073CE74}" dt="2021-09-10T05:21:00.914" v="9961" actId="1076"/>
          <ac:spMkLst>
            <pc:docMk/>
            <pc:sldMk cId="4115466520" sldId="344"/>
            <ac:spMk id="21" creationId="{AD28FF8D-CF74-4496-BF62-68E344A69D37}"/>
          </ac:spMkLst>
        </pc:spChg>
        <pc:spChg chg="add mod">
          <ac:chgData name="FRANCISCO IGNACIO MANRÍQUEZ NOVOA (Alumno)" userId="132ae158-1741-43ed-b364-15b0cb43b83a" providerId="ADAL" clId="{67CBB6F7-A7E4-4C27-92C9-2B5B3073CE74}" dt="2021-09-10T05:19:06.860" v="9949" actId="1076"/>
          <ac:spMkLst>
            <pc:docMk/>
            <pc:sldMk cId="4115466520" sldId="344"/>
            <ac:spMk id="22" creationId="{5945B1E2-BC91-4DCA-B928-AD0EF5206B19}"/>
          </ac:spMkLst>
        </pc:spChg>
        <pc:spChg chg="add mod">
          <ac:chgData name="FRANCISCO IGNACIO MANRÍQUEZ NOVOA (Alumno)" userId="132ae158-1741-43ed-b364-15b0cb43b83a" providerId="ADAL" clId="{67CBB6F7-A7E4-4C27-92C9-2B5B3073CE74}" dt="2021-09-10T05:19:06.860" v="9949" actId="1076"/>
          <ac:spMkLst>
            <pc:docMk/>
            <pc:sldMk cId="4115466520" sldId="344"/>
            <ac:spMk id="23" creationId="{39F876B9-E0CC-4FBF-883E-B75E2CBE36C0}"/>
          </ac:spMkLst>
        </pc:spChg>
        <pc:spChg chg="add mod">
          <ac:chgData name="FRANCISCO IGNACIO MANRÍQUEZ NOVOA (Alumno)" userId="132ae158-1741-43ed-b364-15b0cb43b83a" providerId="ADAL" clId="{67CBB6F7-A7E4-4C27-92C9-2B5B3073CE74}" dt="2021-09-10T05:19:06.860" v="9949" actId="1076"/>
          <ac:spMkLst>
            <pc:docMk/>
            <pc:sldMk cId="4115466520" sldId="344"/>
            <ac:spMk id="24" creationId="{35E5607B-0FE1-4DB7-9C9D-3279ACC0F0EE}"/>
          </ac:spMkLst>
        </pc:spChg>
        <pc:spChg chg="add mod">
          <ac:chgData name="FRANCISCO IGNACIO MANRÍQUEZ NOVOA (Alumno)" userId="132ae158-1741-43ed-b364-15b0cb43b83a" providerId="ADAL" clId="{67CBB6F7-A7E4-4C27-92C9-2B5B3073CE74}" dt="2021-09-10T05:20:17.391" v="9959" actId="1076"/>
          <ac:spMkLst>
            <pc:docMk/>
            <pc:sldMk cId="4115466520" sldId="344"/>
            <ac:spMk id="25" creationId="{A6D3B8AB-9EEC-40CB-A3D4-8E2CF38BC29A}"/>
          </ac:spMkLst>
        </pc:spChg>
        <pc:spChg chg="add mod">
          <ac:chgData name="FRANCISCO IGNACIO MANRÍQUEZ NOVOA (Alumno)" userId="132ae158-1741-43ed-b364-15b0cb43b83a" providerId="ADAL" clId="{67CBB6F7-A7E4-4C27-92C9-2B5B3073CE74}" dt="2021-09-10T05:20:12.205" v="9958" actId="1076"/>
          <ac:spMkLst>
            <pc:docMk/>
            <pc:sldMk cId="4115466520" sldId="344"/>
            <ac:spMk id="26" creationId="{CF312F1E-9731-4C3E-A5CE-EAB8B38470C0}"/>
          </ac:spMkLst>
        </pc:spChg>
        <pc:grpChg chg="del">
          <ac:chgData name="FRANCISCO IGNACIO MANRÍQUEZ NOVOA (Alumno)" userId="132ae158-1741-43ed-b364-15b0cb43b83a" providerId="ADAL" clId="{67CBB6F7-A7E4-4C27-92C9-2B5B3073CE74}" dt="2021-09-10T05:18:58.515" v="9946" actId="478"/>
          <ac:grpSpMkLst>
            <pc:docMk/>
            <pc:sldMk cId="4115466520" sldId="344"/>
            <ac:grpSpMk id="12" creationId="{B6608664-AACD-4940-871A-05EE60936AA6}"/>
          </ac:grpSpMkLst>
        </pc:grpChg>
        <pc:grpChg chg="add mod">
          <ac:chgData name="FRANCISCO IGNACIO MANRÍQUEZ NOVOA (Alumno)" userId="132ae158-1741-43ed-b364-15b0cb43b83a" providerId="ADAL" clId="{67CBB6F7-A7E4-4C27-92C9-2B5B3073CE74}" dt="2021-09-10T05:19:06.860" v="9949" actId="1076"/>
          <ac:grpSpMkLst>
            <pc:docMk/>
            <pc:sldMk cId="4115466520" sldId="344"/>
            <ac:grpSpMk id="18" creationId="{810F90C4-6D99-4417-BC7F-15990A2B5E77}"/>
          </ac:grpSpMkLst>
        </pc:grpChg>
        <pc:cxnChg chg="mod">
          <ac:chgData name="FRANCISCO IGNACIO MANRÍQUEZ NOVOA (Alumno)" userId="132ae158-1741-43ed-b364-15b0cb43b83a" providerId="ADAL" clId="{67CBB6F7-A7E4-4C27-92C9-2B5B3073CE74}" dt="2021-09-10T05:18:58.984" v="9947"/>
          <ac:cxnSpMkLst>
            <pc:docMk/>
            <pc:sldMk cId="4115466520" sldId="344"/>
            <ac:cxnSpMk id="20" creationId="{578FFFA3-31E8-4C31-B09B-1750141F167C}"/>
          </ac:cxnSpMkLst>
        </pc:cxnChg>
      </pc:sldChg>
      <pc:sldChg chg="addSp delSp modSp add mod delAnim modAnim">
        <pc:chgData name="FRANCISCO IGNACIO MANRÍQUEZ NOVOA (Alumno)" userId="132ae158-1741-43ed-b364-15b0cb43b83a" providerId="ADAL" clId="{67CBB6F7-A7E4-4C27-92C9-2B5B3073CE74}" dt="2021-09-12T00:35:07.632" v="10783"/>
        <pc:sldMkLst>
          <pc:docMk/>
          <pc:sldMk cId="3641838193" sldId="345"/>
        </pc:sldMkLst>
        <pc:spChg chg="del">
          <ac:chgData name="FRANCISCO IGNACIO MANRÍQUEZ NOVOA (Alumno)" userId="132ae158-1741-43ed-b364-15b0cb43b83a" providerId="ADAL" clId="{67CBB6F7-A7E4-4C27-92C9-2B5B3073CE74}" dt="2021-09-12T00:30:47.581" v="10696" actId="478"/>
          <ac:spMkLst>
            <pc:docMk/>
            <pc:sldMk cId="3641838193" sldId="345"/>
            <ac:spMk id="3" creationId="{4D37B33B-41FC-4312-AEB0-E43198C02766}"/>
          </ac:spMkLst>
        </pc:spChg>
        <pc:spChg chg="del">
          <ac:chgData name="FRANCISCO IGNACIO MANRÍQUEZ NOVOA (Alumno)" userId="132ae158-1741-43ed-b364-15b0cb43b83a" providerId="ADAL" clId="{67CBB6F7-A7E4-4C27-92C9-2B5B3073CE74}" dt="2021-09-10T01:02:48.710" v="9082" actId="478"/>
          <ac:spMkLst>
            <pc:docMk/>
            <pc:sldMk cId="3641838193" sldId="345"/>
            <ac:spMk id="11" creationId="{ACF44F17-BA8B-4204-9760-71680F6AEFDC}"/>
          </ac:spMkLst>
        </pc:spChg>
        <pc:spChg chg="add del mod">
          <ac:chgData name="FRANCISCO IGNACIO MANRÍQUEZ NOVOA (Alumno)" userId="132ae158-1741-43ed-b364-15b0cb43b83a" providerId="ADAL" clId="{67CBB6F7-A7E4-4C27-92C9-2B5B3073CE74}" dt="2021-09-12T00:35:07.170" v="10782" actId="478"/>
          <ac:spMkLst>
            <pc:docMk/>
            <pc:sldMk cId="3641838193" sldId="345"/>
            <ac:spMk id="14" creationId="{21489EF2-E750-4B5F-A310-4DED445BCFDC}"/>
          </ac:spMkLst>
        </pc:spChg>
        <pc:spChg chg="add mod">
          <ac:chgData name="FRANCISCO IGNACIO MANRÍQUEZ NOVOA (Alumno)" userId="132ae158-1741-43ed-b364-15b0cb43b83a" providerId="ADAL" clId="{67CBB6F7-A7E4-4C27-92C9-2B5B3073CE74}" dt="2021-09-12T00:35:07.632" v="10783"/>
          <ac:spMkLst>
            <pc:docMk/>
            <pc:sldMk cId="3641838193" sldId="345"/>
            <ac:spMk id="15" creationId="{1639C408-8316-4D91-A677-EA1DC42A473A}"/>
          </ac:spMkLst>
        </pc:spChg>
        <pc:spChg chg="del mod">
          <ac:chgData name="FRANCISCO IGNACIO MANRÍQUEZ NOVOA (Alumno)" userId="132ae158-1741-43ed-b364-15b0cb43b83a" providerId="ADAL" clId="{67CBB6F7-A7E4-4C27-92C9-2B5B3073CE74}" dt="2021-09-10T01:02:30.851" v="9081" actId="478"/>
          <ac:spMkLst>
            <pc:docMk/>
            <pc:sldMk cId="3641838193" sldId="345"/>
            <ac:spMk id="15" creationId="{72BB9653-D7B4-4F0C-9FA2-68274A378482}"/>
          </ac:spMkLst>
        </pc:spChg>
        <pc:spChg chg="del">
          <ac:chgData name="FRANCISCO IGNACIO MANRÍQUEZ NOVOA (Alumno)" userId="132ae158-1741-43ed-b364-15b0cb43b83a" providerId="ADAL" clId="{67CBB6F7-A7E4-4C27-92C9-2B5B3073CE74}" dt="2021-09-10T01:02:48.710" v="9082" actId="478"/>
          <ac:spMkLst>
            <pc:docMk/>
            <pc:sldMk cId="3641838193" sldId="345"/>
            <ac:spMk id="16" creationId="{E783DA4C-ED12-42D6-A06A-FAD07669B80A}"/>
          </ac:spMkLst>
        </pc:spChg>
        <pc:spChg chg="del">
          <ac:chgData name="FRANCISCO IGNACIO MANRÍQUEZ NOVOA (Alumno)" userId="132ae158-1741-43ed-b364-15b0cb43b83a" providerId="ADAL" clId="{67CBB6F7-A7E4-4C27-92C9-2B5B3073CE74}" dt="2021-09-10T01:02:48.710" v="9082" actId="478"/>
          <ac:spMkLst>
            <pc:docMk/>
            <pc:sldMk cId="3641838193" sldId="345"/>
            <ac:spMk id="17" creationId="{BBA5B620-C180-4120-B6A3-D75D7E3B1291}"/>
          </ac:spMkLst>
        </pc:spChg>
        <pc:spChg chg="del">
          <ac:chgData name="FRANCISCO IGNACIO MANRÍQUEZ NOVOA (Alumno)" userId="132ae158-1741-43ed-b364-15b0cb43b83a" providerId="ADAL" clId="{67CBB6F7-A7E4-4C27-92C9-2B5B3073CE74}" dt="2021-09-10T01:02:48.710" v="9082" actId="478"/>
          <ac:spMkLst>
            <pc:docMk/>
            <pc:sldMk cId="3641838193" sldId="345"/>
            <ac:spMk id="20" creationId="{8E0D9AF6-EC31-40A6-8C1C-76EC68F590F0}"/>
          </ac:spMkLst>
        </pc:spChg>
        <pc:spChg chg="del">
          <ac:chgData name="FRANCISCO IGNACIO MANRÍQUEZ NOVOA (Alumno)" userId="132ae158-1741-43ed-b364-15b0cb43b83a" providerId="ADAL" clId="{67CBB6F7-A7E4-4C27-92C9-2B5B3073CE74}" dt="2021-09-10T01:02:48.710" v="9082" actId="478"/>
          <ac:spMkLst>
            <pc:docMk/>
            <pc:sldMk cId="3641838193" sldId="345"/>
            <ac:spMk id="22" creationId="{25873D77-4C8F-4F15-84B6-D0DE744C3AD1}"/>
          </ac:spMkLst>
        </pc:spChg>
        <pc:spChg chg="mod">
          <ac:chgData name="FRANCISCO IGNACIO MANRÍQUEZ NOVOA (Alumno)" userId="132ae158-1741-43ed-b364-15b0cb43b83a" providerId="ADAL" clId="{67CBB6F7-A7E4-4C27-92C9-2B5B3073CE74}" dt="2021-09-10T01:27:49.397" v="9279" actId="20577"/>
          <ac:spMkLst>
            <pc:docMk/>
            <pc:sldMk cId="3641838193" sldId="345"/>
            <ac:spMk id="23" creationId="{4DB9F362-523D-4CD9-BF77-5AAB56E01C62}"/>
          </ac:spMkLst>
        </pc:spChg>
        <pc:spChg chg="add del mod">
          <ac:chgData name="FRANCISCO IGNACIO MANRÍQUEZ NOVOA (Alumno)" userId="132ae158-1741-43ed-b364-15b0cb43b83a" providerId="ADAL" clId="{67CBB6F7-A7E4-4C27-92C9-2B5B3073CE74}" dt="2021-09-10T05:27:43.396" v="10004" actId="478"/>
          <ac:spMkLst>
            <pc:docMk/>
            <pc:sldMk cId="3641838193" sldId="345"/>
            <ac:spMk id="25" creationId="{9A3312C1-E882-4BA5-AA42-83D3347E2F77}"/>
          </ac:spMkLst>
        </pc:spChg>
        <pc:spChg chg="add del mod">
          <ac:chgData name="FRANCISCO IGNACIO MANRÍQUEZ NOVOA (Alumno)" userId="132ae158-1741-43ed-b364-15b0cb43b83a" providerId="ADAL" clId="{67CBB6F7-A7E4-4C27-92C9-2B5B3073CE74}" dt="2021-09-10T05:27:43.396" v="10004" actId="478"/>
          <ac:spMkLst>
            <pc:docMk/>
            <pc:sldMk cId="3641838193" sldId="345"/>
            <ac:spMk id="26" creationId="{78486ED1-D001-40BD-9D3A-ABE051BD2051}"/>
          </ac:spMkLst>
        </pc:spChg>
        <pc:spChg chg="add del mod">
          <ac:chgData name="FRANCISCO IGNACIO MANRÍQUEZ NOVOA (Alumno)" userId="132ae158-1741-43ed-b364-15b0cb43b83a" providerId="ADAL" clId="{67CBB6F7-A7E4-4C27-92C9-2B5B3073CE74}" dt="2021-09-10T05:27:43.396" v="10004" actId="478"/>
          <ac:spMkLst>
            <pc:docMk/>
            <pc:sldMk cId="3641838193" sldId="345"/>
            <ac:spMk id="27" creationId="{74AE6732-4C91-47B7-98BA-4A5ABBA0235D}"/>
          </ac:spMkLst>
        </pc:spChg>
        <pc:spChg chg="mod">
          <ac:chgData name="FRANCISCO IGNACIO MANRÍQUEZ NOVOA (Alumno)" userId="132ae158-1741-43ed-b364-15b0cb43b83a" providerId="ADAL" clId="{67CBB6F7-A7E4-4C27-92C9-2B5B3073CE74}" dt="2021-09-10T05:27:44.413" v="10005"/>
          <ac:spMkLst>
            <pc:docMk/>
            <pc:sldMk cId="3641838193" sldId="345"/>
            <ac:spMk id="29" creationId="{1EB246E2-FBBD-430D-B77D-4E8D2245C7C7}"/>
          </ac:spMkLst>
        </pc:spChg>
        <pc:spChg chg="add mod">
          <ac:chgData name="FRANCISCO IGNACIO MANRÍQUEZ NOVOA (Alumno)" userId="132ae158-1741-43ed-b364-15b0cb43b83a" providerId="ADAL" clId="{67CBB6F7-A7E4-4C27-92C9-2B5B3073CE74}" dt="2021-09-10T05:27:44.413" v="10005"/>
          <ac:spMkLst>
            <pc:docMk/>
            <pc:sldMk cId="3641838193" sldId="345"/>
            <ac:spMk id="31" creationId="{4A1B73EB-2951-49C3-AC7F-2E3EF31C144E}"/>
          </ac:spMkLst>
        </pc:spChg>
        <pc:spChg chg="add mod">
          <ac:chgData name="FRANCISCO IGNACIO MANRÍQUEZ NOVOA (Alumno)" userId="132ae158-1741-43ed-b364-15b0cb43b83a" providerId="ADAL" clId="{67CBB6F7-A7E4-4C27-92C9-2B5B3073CE74}" dt="2021-09-10T05:27:44.413" v="10005"/>
          <ac:spMkLst>
            <pc:docMk/>
            <pc:sldMk cId="3641838193" sldId="345"/>
            <ac:spMk id="32" creationId="{DD0DBFC7-035E-4AB5-8225-091D5AE3DC1B}"/>
          </ac:spMkLst>
        </pc:spChg>
        <pc:spChg chg="add del mod">
          <ac:chgData name="FRANCISCO IGNACIO MANRÍQUEZ NOVOA (Alumno)" userId="132ae158-1741-43ed-b364-15b0cb43b83a" providerId="ADAL" clId="{67CBB6F7-A7E4-4C27-92C9-2B5B3073CE74}" dt="2021-09-10T05:27:50.928" v="10006" actId="478"/>
          <ac:spMkLst>
            <pc:docMk/>
            <pc:sldMk cId="3641838193" sldId="345"/>
            <ac:spMk id="33" creationId="{3FC7FC3D-E7F3-4F28-AB6C-F8EFABCDE16A}"/>
          </ac:spMkLst>
        </pc:spChg>
        <pc:spChg chg="add mod">
          <ac:chgData name="FRANCISCO IGNACIO MANRÍQUEZ NOVOA (Alumno)" userId="132ae158-1741-43ed-b364-15b0cb43b83a" providerId="ADAL" clId="{67CBB6F7-A7E4-4C27-92C9-2B5B3073CE74}" dt="2021-09-10T05:27:44.413" v="10005"/>
          <ac:spMkLst>
            <pc:docMk/>
            <pc:sldMk cId="3641838193" sldId="345"/>
            <ac:spMk id="34" creationId="{7EA97F3C-126E-4494-9841-4030E9E52EBB}"/>
          </ac:spMkLst>
        </pc:spChg>
        <pc:spChg chg="add mod">
          <ac:chgData name="FRANCISCO IGNACIO MANRÍQUEZ NOVOA (Alumno)" userId="132ae158-1741-43ed-b364-15b0cb43b83a" providerId="ADAL" clId="{67CBB6F7-A7E4-4C27-92C9-2B5B3073CE74}" dt="2021-09-10T05:27:44.413" v="10005"/>
          <ac:spMkLst>
            <pc:docMk/>
            <pc:sldMk cId="3641838193" sldId="345"/>
            <ac:spMk id="35" creationId="{96F77EAC-EE4B-4E37-9274-E8794601655E}"/>
          </ac:spMkLst>
        </pc:spChg>
        <pc:spChg chg="add mod">
          <ac:chgData name="FRANCISCO IGNACIO MANRÍQUEZ NOVOA (Alumno)" userId="132ae158-1741-43ed-b364-15b0cb43b83a" providerId="ADAL" clId="{67CBB6F7-A7E4-4C27-92C9-2B5B3073CE74}" dt="2021-09-10T05:27:44.413" v="10005"/>
          <ac:spMkLst>
            <pc:docMk/>
            <pc:sldMk cId="3641838193" sldId="345"/>
            <ac:spMk id="36" creationId="{557F62C8-E620-47BA-B7B6-3A931B7B0C5F}"/>
          </ac:spMkLst>
        </pc:spChg>
        <pc:spChg chg="add mod">
          <ac:chgData name="FRANCISCO IGNACIO MANRÍQUEZ NOVOA (Alumno)" userId="132ae158-1741-43ed-b364-15b0cb43b83a" providerId="ADAL" clId="{67CBB6F7-A7E4-4C27-92C9-2B5B3073CE74}" dt="2021-09-10T05:29:39.835" v="10038" actId="14100"/>
          <ac:spMkLst>
            <pc:docMk/>
            <pc:sldMk cId="3641838193" sldId="345"/>
            <ac:spMk id="37" creationId="{467ECBCF-0EC0-4A5B-BE9E-DCC99C87FEB7}"/>
          </ac:spMkLst>
        </pc:spChg>
        <pc:grpChg chg="del">
          <ac:chgData name="FRANCISCO IGNACIO MANRÍQUEZ NOVOA (Alumno)" userId="132ae158-1741-43ed-b364-15b0cb43b83a" providerId="ADAL" clId="{67CBB6F7-A7E4-4C27-92C9-2B5B3073CE74}" dt="2021-09-10T01:02:48.710" v="9082" actId="478"/>
          <ac:grpSpMkLst>
            <pc:docMk/>
            <pc:sldMk cId="3641838193" sldId="345"/>
            <ac:grpSpMk id="12" creationId="{B6608664-AACD-4940-871A-05EE60936AA6}"/>
          </ac:grpSpMkLst>
        </pc:grpChg>
        <pc:grpChg chg="add del mod">
          <ac:chgData name="FRANCISCO IGNACIO MANRÍQUEZ NOVOA (Alumno)" userId="132ae158-1741-43ed-b364-15b0cb43b83a" providerId="ADAL" clId="{67CBB6F7-A7E4-4C27-92C9-2B5B3073CE74}" dt="2021-09-10T05:27:43.396" v="10004" actId="478"/>
          <ac:grpSpMkLst>
            <pc:docMk/>
            <pc:sldMk cId="3641838193" sldId="345"/>
            <ac:grpSpMk id="21" creationId="{BBCB0D7A-A02A-4779-AB07-A9A338C6EF6E}"/>
          </ac:grpSpMkLst>
        </pc:grpChg>
        <pc:grpChg chg="add mod">
          <ac:chgData name="FRANCISCO IGNACIO MANRÍQUEZ NOVOA (Alumno)" userId="132ae158-1741-43ed-b364-15b0cb43b83a" providerId="ADAL" clId="{67CBB6F7-A7E4-4C27-92C9-2B5B3073CE74}" dt="2021-09-10T05:27:44.413" v="10005"/>
          <ac:grpSpMkLst>
            <pc:docMk/>
            <pc:sldMk cId="3641838193" sldId="345"/>
            <ac:grpSpMk id="28" creationId="{37AA39E6-49A2-4078-AF04-EEEF867C784F}"/>
          </ac:grpSpMkLst>
        </pc:grpChg>
        <pc:cxnChg chg="mod">
          <ac:chgData name="FRANCISCO IGNACIO MANRÍQUEZ NOVOA (Alumno)" userId="132ae158-1741-43ed-b364-15b0cb43b83a" providerId="ADAL" clId="{67CBB6F7-A7E4-4C27-92C9-2B5B3073CE74}" dt="2021-09-10T01:02:49.038" v="9083"/>
          <ac:cxnSpMkLst>
            <pc:docMk/>
            <pc:sldMk cId="3641838193" sldId="345"/>
            <ac:cxnSpMk id="24" creationId="{F1F2CD9F-B4E5-4FB4-900D-9CA1BC14DE83}"/>
          </ac:cxnSpMkLst>
        </pc:cxnChg>
        <pc:cxnChg chg="mod">
          <ac:chgData name="FRANCISCO IGNACIO MANRÍQUEZ NOVOA (Alumno)" userId="132ae158-1741-43ed-b364-15b0cb43b83a" providerId="ADAL" clId="{67CBB6F7-A7E4-4C27-92C9-2B5B3073CE74}" dt="2021-09-10T05:27:44.413" v="10005"/>
          <ac:cxnSpMkLst>
            <pc:docMk/>
            <pc:sldMk cId="3641838193" sldId="345"/>
            <ac:cxnSpMk id="30" creationId="{68A7E040-E877-4999-A219-2525E33F0CCF}"/>
          </ac:cxnSpMkLst>
        </pc:cxnChg>
      </pc:sldChg>
      <pc:sldChg chg="addSp delSp modSp add mod delAnim modAnim">
        <pc:chgData name="FRANCISCO IGNACIO MANRÍQUEZ NOVOA (Alumno)" userId="132ae158-1741-43ed-b364-15b0cb43b83a" providerId="ADAL" clId="{67CBB6F7-A7E4-4C27-92C9-2B5B3073CE74}" dt="2021-09-12T03:56:42.567" v="12475"/>
        <pc:sldMkLst>
          <pc:docMk/>
          <pc:sldMk cId="2314157536" sldId="346"/>
        </pc:sldMkLst>
        <pc:spChg chg="del">
          <ac:chgData name="FRANCISCO IGNACIO MANRÍQUEZ NOVOA (Alumno)" userId="132ae158-1741-43ed-b364-15b0cb43b83a" providerId="ADAL" clId="{67CBB6F7-A7E4-4C27-92C9-2B5B3073CE74}" dt="2021-09-12T00:30:57.880" v="10700" actId="478"/>
          <ac:spMkLst>
            <pc:docMk/>
            <pc:sldMk cId="2314157536" sldId="346"/>
            <ac:spMk id="3" creationId="{4D37B33B-41FC-4312-AEB0-E43198C02766}"/>
          </ac:spMkLst>
        </pc:spChg>
        <pc:spChg chg="add del mod">
          <ac:chgData name="FRANCISCO IGNACIO MANRÍQUEZ NOVOA (Alumno)" userId="132ae158-1741-43ed-b364-15b0cb43b83a" providerId="ADAL" clId="{67CBB6F7-A7E4-4C27-92C9-2B5B3073CE74}" dt="2021-09-12T03:22:36.678" v="12009" actId="478"/>
          <ac:spMkLst>
            <pc:docMk/>
            <pc:sldMk cId="2314157536" sldId="346"/>
            <ac:spMk id="9" creationId="{E5F23726-FF6B-47B6-B376-8DED319DEC2F}"/>
          </ac:spMkLst>
        </pc:spChg>
        <pc:spChg chg="add mod">
          <ac:chgData name="FRANCISCO IGNACIO MANRÍQUEZ NOVOA (Alumno)" userId="132ae158-1741-43ed-b364-15b0cb43b83a" providerId="ADAL" clId="{67CBB6F7-A7E4-4C27-92C9-2B5B3073CE74}" dt="2021-09-10T05:31:46.038" v="10078"/>
          <ac:spMkLst>
            <pc:docMk/>
            <pc:sldMk cId="2314157536" sldId="346"/>
            <ac:spMk id="10" creationId="{B4244954-C714-4BDB-8491-C13BCC3C38B7}"/>
          </ac:spMkLst>
        </pc:spChg>
        <pc:spChg chg="mod">
          <ac:chgData name="FRANCISCO IGNACIO MANRÍQUEZ NOVOA (Alumno)" userId="132ae158-1741-43ed-b364-15b0cb43b83a" providerId="ADAL" clId="{67CBB6F7-A7E4-4C27-92C9-2B5B3073CE74}" dt="2021-09-10T01:27:53.663" v="9281" actId="20577"/>
          <ac:spMkLst>
            <pc:docMk/>
            <pc:sldMk cId="2314157536" sldId="346"/>
            <ac:spMk id="13" creationId="{1B575862-AE33-4C76-8C7D-C067BE9A6425}"/>
          </ac:spMkLst>
        </pc:spChg>
        <pc:spChg chg="add del mod">
          <ac:chgData name="FRANCISCO IGNACIO MANRÍQUEZ NOVOA (Alumno)" userId="132ae158-1741-43ed-b364-15b0cb43b83a" providerId="ADAL" clId="{67CBB6F7-A7E4-4C27-92C9-2B5B3073CE74}" dt="2021-09-12T00:35:18.277" v="10786" actId="478"/>
          <ac:spMkLst>
            <pc:docMk/>
            <pc:sldMk cId="2314157536" sldId="346"/>
            <ac:spMk id="14" creationId="{A3EA3E01-FE4D-4437-ABC6-426B6E0A99A4}"/>
          </ac:spMkLst>
        </pc:spChg>
        <pc:spChg chg="add mod">
          <ac:chgData name="FRANCISCO IGNACIO MANRÍQUEZ NOVOA (Alumno)" userId="132ae158-1741-43ed-b364-15b0cb43b83a" providerId="ADAL" clId="{67CBB6F7-A7E4-4C27-92C9-2B5B3073CE74}" dt="2021-09-12T00:35:18.597" v="10787"/>
          <ac:spMkLst>
            <pc:docMk/>
            <pc:sldMk cId="2314157536" sldId="346"/>
            <ac:spMk id="15" creationId="{407C5C63-F1A1-4002-A8D1-293ABBCDFBAE}"/>
          </ac:spMkLst>
        </pc:spChg>
        <pc:spChg chg="del">
          <ac:chgData name="FRANCISCO IGNACIO MANRÍQUEZ NOVOA (Alumno)" userId="132ae158-1741-43ed-b364-15b0cb43b83a" providerId="ADAL" clId="{67CBB6F7-A7E4-4C27-92C9-2B5B3073CE74}" dt="2021-09-10T05:31:45.726" v="10077" actId="478"/>
          <ac:spMkLst>
            <pc:docMk/>
            <pc:sldMk cId="2314157536" sldId="346"/>
            <ac:spMk id="15" creationId="{97127BF6-FCA7-4538-BA5C-4043439190D6}"/>
          </ac:spMkLst>
        </pc:spChg>
        <pc:spChg chg="add mod">
          <ac:chgData name="FRANCISCO IGNACIO MANRÍQUEZ NOVOA (Alumno)" userId="132ae158-1741-43ed-b364-15b0cb43b83a" providerId="ADAL" clId="{67CBB6F7-A7E4-4C27-92C9-2B5B3073CE74}" dt="2021-09-12T03:22:37.054" v="12010"/>
          <ac:spMkLst>
            <pc:docMk/>
            <pc:sldMk cId="2314157536" sldId="346"/>
            <ac:spMk id="16" creationId="{B31DACEE-6102-4A7F-B9DF-3329B966FB1D}"/>
          </ac:spMkLst>
        </pc:spChg>
        <pc:spChg chg="del">
          <ac:chgData name="FRANCISCO IGNACIO MANRÍQUEZ NOVOA (Alumno)" userId="132ae158-1741-43ed-b364-15b0cb43b83a" providerId="ADAL" clId="{67CBB6F7-A7E4-4C27-92C9-2B5B3073CE74}" dt="2021-09-10T05:31:45.726" v="10077" actId="478"/>
          <ac:spMkLst>
            <pc:docMk/>
            <pc:sldMk cId="2314157536" sldId="346"/>
            <ac:spMk id="16" creationId="{E783DA4C-ED12-42D6-A06A-FAD07669B80A}"/>
          </ac:spMkLst>
        </pc:spChg>
        <pc:spChg chg="del">
          <ac:chgData name="FRANCISCO IGNACIO MANRÍQUEZ NOVOA (Alumno)" userId="132ae158-1741-43ed-b364-15b0cb43b83a" providerId="ADAL" clId="{67CBB6F7-A7E4-4C27-92C9-2B5B3073CE74}" dt="2021-09-10T05:31:45.726" v="10077" actId="478"/>
          <ac:spMkLst>
            <pc:docMk/>
            <pc:sldMk cId="2314157536" sldId="346"/>
            <ac:spMk id="17" creationId="{BBA5B620-C180-4120-B6A3-D75D7E3B1291}"/>
          </ac:spMkLst>
        </pc:spChg>
        <pc:spChg chg="mod">
          <ac:chgData name="FRANCISCO IGNACIO MANRÍQUEZ NOVOA (Alumno)" userId="132ae158-1741-43ed-b364-15b0cb43b83a" providerId="ADAL" clId="{67CBB6F7-A7E4-4C27-92C9-2B5B3073CE74}" dt="2021-09-10T05:31:55.303" v="10080"/>
          <ac:spMkLst>
            <pc:docMk/>
            <pc:sldMk cId="2314157536" sldId="346"/>
            <ac:spMk id="18" creationId="{434A15EA-DAA7-4823-90A4-F82673A59F52}"/>
          </ac:spMkLst>
        </pc:spChg>
        <pc:spChg chg="add mod">
          <ac:chgData name="FRANCISCO IGNACIO MANRÍQUEZ NOVOA (Alumno)" userId="132ae158-1741-43ed-b364-15b0cb43b83a" providerId="ADAL" clId="{67CBB6F7-A7E4-4C27-92C9-2B5B3073CE74}" dt="2021-09-10T05:31:55.303" v="10080"/>
          <ac:spMkLst>
            <pc:docMk/>
            <pc:sldMk cId="2314157536" sldId="346"/>
            <ac:spMk id="20" creationId="{9B4AACC1-BF8C-4247-818D-F4CE1945C794}"/>
          </ac:spMkLst>
        </pc:spChg>
        <pc:spChg chg="add mod">
          <ac:chgData name="FRANCISCO IGNACIO MANRÍQUEZ NOVOA (Alumno)" userId="132ae158-1741-43ed-b364-15b0cb43b83a" providerId="ADAL" clId="{67CBB6F7-A7E4-4C27-92C9-2B5B3073CE74}" dt="2021-09-10T05:31:55.303" v="10080"/>
          <ac:spMkLst>
            <pc:docMk/>
            <pc:sldMk cId="2314157536" sldId="346"/>
            <ac:spMk id="21" creationId="{F39A6DF5-1FE3-46A8-9A6C-BA2940163A19}"/>
          </ac:spMkLst>
        </pc:spChg>
        <pc:spChg chg="add mod">
          <ac:chgData name="FRANCISCO IGNACIO MANRÍQUEZ NOVOA (Alumno)" userId="132ae158-1741-43ed-b364-15b0cb43b83a" providerId="ADAL" clId="{67CBB6F7-A7E4-4C27-92C9-2B5B3073CE74}" dt="2021-09-10T05:31:55.303" v="10080"/>
          <ac:spMkLst>
            <pc:docMk/>
            <pc:sldMk cId="2314157536" sldId="346"/>
            <ac:spMk id="22" creationId="{352B40CA-EF64-46E4-B8EA-D05CB603DD8F}"/>
          </ac:spMkLst>
        </pc:spChg>
        <pc:spChg chg="add mod">
          <ac:chgData name="FRANCISCO IGNACIO MANRÍQUEZ NOVOA (Alumno)" userId="132ae158-1741-43ed-b364-15b0cb43b83a" providerId="ADAL" clId="{67CBB6F7-A7E4-4C27-92C9-2B5B3073CE74}" dt="2021-09-10T05:31:55.303" v="10080"/>
          <ac:spMkLst>
            <pc:docMk/>
            <pc:sldMk cId="2314157536" sldId="346"/>
            <ac:spMk id="23" creationId="{2A7199DB-B57D-499E-B7D0-2772063AEC6F}"/>
          </ac:spMkLst>
        </pc:spChg>
        <pc:spChg chg="add mod">
          <ac:chgData name="FRANCISCO IGNACIO MANRÍQUEZ NOVOA (Alumno)" userId="132ae158-1741-43ed-b364-15b0cb43b83a" providerId="ADAL" clId="{67CBB6F7-A7E4-4C27-92C9-2B5B3073CE74}" dt="2021-09-10T05:31:55.303" v="10080"/>
          <ac:spMkLst>
            <pc:docMk/>
            <pc:sldMk cId="2314157536" sldId="346"/>
            <ac:spMk id="24" creationId="{0F52AAA4-F36F-43DF-902B-7F107F995629}"/>
          </ac:spMkLst>
        </pc:spChg>
        <pc:spChg chg="add mod">
          <ac:chgData name="FRANCISCO IGNACIO MANRÍQUEZ NOVOA (Alumno)" userId="132ae158-1741-43ed-b364-15b0cb43b83a" providerId="ADAL" clId="{67CBB6F7-A7E4-4C27-92C9-2B5B3073CE74}" dt="2021-09-10T05:31:55.303" v="10080"/>
          <ac:spMkLst>
            <pc:docMk/>
            <pc:sldMk cId="2314157536" sldId="346"/>
            <ac:spMk id="25" creationId="{739057F7-A1BB-4FF6-886B-8C7A3F41905A}"/>
          </ac:spMkLst>
        </pc:spChg>
        <pc:grpChg chg="add mod">
          <ac:chgData name="FRANCISCO IGNACIO MANRÍQUEZ NOVOA (Alumno)" userId="132ae158-1741-43ed-b364-15b0cb43b83a" providerId="ADAL" clId="{67CBB6F7-A7E4-4C27-92C9-2B5B3073CE74}" dt="2021-09-10T05:31:55.303" v="10080"/>
          <ac:grpSpMkLst>
            <pc:docMk/>
            <pc:sldMk cId="2314157536" sldId="346"/>
            <ac:grpSpMk id="11" creationId="{DC8B0F5B-8C89-475C-AB66-CA23820A5E98}"/>
          </ac:grpSpMkLst>
        </pc:grpChg>
        <pc:grpChg chg="del mod">
          <ac:chgData name="FRANCISCO IGNACIO MANRÍQUEZ NOVOA (Alumno)" userId="132ae158-1741-43ed-b364-15b0cb43b83a" providerId="ADAL" clId="{67CBB6F7-A7E4-4C27-92C9-2B5B3073CE74}" dt="2021-09-10T05:31:45.726" v="10077" actId="478"/>
          <ac:grpSpMkLst>
            <pc:docMk/>
            <pc:sldMk cId="2314157536" sldId="346"/>
            <ac:grpSpMk id="12" creationId="{B6608664-AACD-4940-871A-05EE60936AA6}"/>
          </ac:grpSpMkLst>
        </pc:grpChg>
        <pc:cxnChg chg="mod">
          <ac:chgData name="FRANCISCO IGNACIO MANRÍQUEZ NOVOA (Alumno)" userId="132ae158-1741-43ed-b364-15b0cb43b83a" providerId="ADAL" clId="{67CBB6F7-A7E4-4C27-92C9-2B5B3073CE74}" dt="2021-09-10T01:22:18.882" v="9230" actId="20577"/>
          <ac:cxnSpMkLst>
            <pc:docMk/>
            <pc:sldMk cId="2314157536" sldId="346"/>
            <ac:cxnSpMk id="14" creationId="{DCD166C4-C926-4225-8506-C3440D2AEFA7}"/>
          </ac:cxnSpMkLst>
        </pc:cxnChg>
        <pc:cxnChg chg="mod">
          <ac:chgData name="FRANCISCO IGNACIO MANRÍQUEZ NOVOA (Alumno)" userId="132ae158-1741-43ed-b364-15b0cb43b83a" providerId="ADAL" clId="{67CBB6F7-A7E4-4C27-92C9-2B5B3073CE74}" dt="2021-09-10T05:31:55.303" v="10080"/>
          <ac:cxnSpMkLst>
            <pc:docMk/>
            <pc:sldMk cId="2314157536" sldId="346"/>
            <ac:cxnSpMk id="19" creationId="{2381C9F5-CB68-4444-8894-7E7D6E942328}"/>
          </ac:cxnSpMkLst>
        </pc:cxnChg>
      </pc:sldChg>
      <pc:sldChg chg="addSp delSp modSp add mod delAnim modAnim">
        <pc:chgData name="FRANCISCO IGNACIO MANRÍQUEZ NOVOA (Alumno)" userId="132ae158-1741-43ed-b364-15b0cb43b83a" providerId="ADAL" clId="{67CBB6F7-A7E4-4C27-92C9-2B5B3073CE74}" dt="2021-09-12T00:34:38.892" v="10771"/>
        <pc:sldMkLst>
          <pc:docMk/>
          <pc:sldMk cId="3273611255" sldId="347"/>
        </pc:sldMkLst>
        <pc:spChg chg="del">
          <ac:chgData name="FRANCISCO IGNACIO MANRÍQUEZ NOVOA (Alumno)" userId="132ae158-1741-43ed-b364-15b0cb43b83a" providerId="ADAL" clId="{67CBB6F7-A7E4-4C27-92C9-2B5B3073CE74}" dt="2021-09-12T00:30:09.695" v="10684" actId="478"/>
          <ac:spMkLst>
            <pc:docMk/>
            <pc:sldMk cId="3273611255" sldId="347"/>
            <ac:spMk id="3" creationId="{4D37B33B-41FC-4312-AEB0-E43198C02766}"/>
          </ac:spMkLst>
        </pc:spChg>
        <pc:spChg chg="add del mod">
          <ac:chgData name="FRANCISCO IGNACIO MANRÍQUEZ NOVOA (Alumno)" userId="132ae158-1741-43ed-b364-15b0cb43b83a" providerId="ADAL" clId="{67CBB6F7-A7E4-4C27-92C9-2B5B3073CE74}" dt="2021-09-12T00:34:38.590" v="10770" actId="478"/>
          <ac:spMkLst>
            <pc:docMk/>
            <pc:sldMk cId="3273611255" sldId="347"/>
            <ac:spMk id="15" creationId="{102B2CA9-B72F-423B-A19C-C8599D301866}"/>
          </ac:spMkLst>
        </pc:spChg>
        <pc:spChg chg="add mod">
          <ac:chgData name="FRANCISCO IGNACIO MANRÍQUEZ NOVOA (Alumno)" userId="132ae158-1741-43ed-b364-15b0cb43b83a" providerId="ADAL" clId="{67CBB6F7-A7E4-4C27-92C9-2B5B3073CE74}" dt="2021-09-12T00:34:38.892" v="10771"/>
          <ac:spMkLst>
            <pc:docMk/>
            <pc:sldMk cId="3273611255" sldId="347"/>
            <ac:spMk id="16" creationId="{730C7F55-4F23-4D5C-87A8-D89A55BE096B}"/>
          </ac:spMkLst>
        </pc:spChg>
        <pc:spChg chg="add del mod">
          <ac:chgData name="FRANCISCO IGNACIO MANRÍQUEZ NOVOA (Alumno)" userId="132ae158-1741-43ed-b364-15b0cb43b83a" providerId="ADAL" clId="{67CBB6F7-A7E4-4C27-92C9-2B5B3073CE74}" dt="2021-09-10T05:14:22.641" v="9877"/>
          <ac:spMkLst>
            <pc:docMk/>
            <pc:sldMk cId="3273611255" sldId="347"/>
            <ac:spMk id="16" creationId="{BC2CFD3C-F842-4C4F-B57C-D5524AB04C09}"/>
          </ac:spMkLst>
        </pc:spChg>
        <pc:spChg chg="add mod">
          <ac:chgData name="FRANCISCO IGNACIO MANRÍQUEZ NOVOA (Alumno)" userId="132ae158-1741-43ed-b364-15b0cb43b83a" providerId="ADAL" clId="{67CBB6F7-A7E4-4C27-92C9-2B5B3073CE74}" dt="2021-09-10T05:15:05.704" v="9895" actId="14100"/>
          <ac:spMkLst>
            <pc:docMk/>
            <pc:sldMk cId="3273611255" sldId="347"/>
            <ac:spMk id="17" creationId="{5439BFED-6C15-44D5-BA65-BCDB93D9BBE4}"/>
          </ac:spMkLst>
        </pc:spChg>
        <pc:spChg chg="del">
          <ac:chgData name="FRANCISCO IGNACIO MANRÍQUEZ NOVOA (Alumno)" userId="132ae158-1741-43ed-b364-15b0cb43b83a" providerId="ADAL" clId="{67CBB6F7-A7E4-4C27-92C9-2B5B3073CE74}" dt="2021-09-10T05:14:08.250" v="9874" actId="478"/>
          <ac:spMkLst>
            <pc:docMk/>
            <pc:sldMk cId="3273611255" sldId="347"/>
            <ac:spMk id="18" creationId="{7B7A6621-C638-4E59-90DE-497D714D510B}"/>
          </ac:spMkLst>
        </pc:spChg>
        <pc:spChg chg="del">
          <ac:chgData name="FRANCISCO IGNACIO MANRÍQUEZ NOVOA (Alumno)" userId="132ae158-1741-43ed-b364-15b0cb43b83a" providerId="ADAL" clId="{67CBB6F7-A7E4-4C27-92C9-2B5B3073CE74}" dt="2021-09-10T05:14:21.141" v="9875" actId="478"/>
          <ac:spMkLst>
            <pc:docMk/>
            <pc:sldMk cId="3273611255" sldId="347"/>
            <ac:spMk id="23" creationId="{3D36EC3A-69AA-487C-B1A4-60927D5021D3}"/>
          </ac:spMkLst>
        </pc:spChg>
      </pc:sldChg>
      <pc:sldChg chg="addSp delSp modSp add mod delAnim modAnim">
        <pc:chgData name="FRANCISCO IGNACIO MANRÍQUEZ NOVOA (Alumno)" userId="132ae158-1741-43ed-b364-15b0cb43b83a" providerId="ADAL" clId="{67CBB6F7-A7E4-4C27-92C9-2B5B3073CE74}" dt="2021-09-12T00:34:42.560" v="10773"/>
        <pc:sldMkLst>
          <pc:docMk/>
          <pc:sldMk cId="3169627843" sldId="348"/>
        </pc:sldMkLst>
        <pc:spChg chg="del">
          <ac:chgData name="FRANCISCO IGNACIO MANRÍQUEZ NOVOA (Alumno)" userId="132ae158-1741-43ed-b364-15b0cb43b83a" providerId="ADAL" clId="{67CBB6F7-A7E4-4C27-92C9-2B5B3073CE74}" dt="2021-09-12T00:30:16.165" v="10686" actId="478"/>
          <ac:spMkLst>
            <pc:docMk/>
            <pc:sldMk cId="3169627843" sldId="348"/>
            <ac:spMk id="3" creationId="{4D37B33B-41FC-4312-AEB0-E43198C02766}"/>
          </ac:spMkLst>
        </pc:spChg>
        <pc:spChg chg="add del mod">
          <ac:chgData name="FRANCISCO IGNACIO MANRÍQUEZ NOVOA (Alumno)" userId="132ae158-1741-43ed-b364-15b0cb43b83a" providerId="ADAL" clId="{67CBB6F7-A7E4-4C27-92C9-2B5B3073CE74}" dt="2021-09-12T00:34:42.175" v="10772" actId="478"/>
          <ac:spMkLst>
            <pc:docMk/>
            <pc:sldMk cId="3169627843" sldId="348"/>
            <ac:spMk id="15" creationId="{1D3E1540-F1E4-4A2D-8557-3B65C18E1DA1}"/>
          </ac:spMkLst>
        </pc:spChg>
        <pc:spChg chg="add mod">
          <ac:chgData name="FRANCISCO IGNACIO MANRÍQUEZ NOVOA (Alumno)" userId="132ae158-1741-43ed-b364-15b0cb43b83a" providerId="ADAL" clId="{67CBB6F7-A7E4-4C27-92C9-2B5B3073CE74}" dt="2021-09-12T00:34:42.560" v="10773"/>
          <ac:spMkLst>
            <pc:docMk/>
            <pc:sldMk cId="3169627843" sldId="348"/>
            <ac:spMk id="16" creationId="{E30F6346-A82E-4351-8B6B-80A8F6F4AC91}"/>
          </ac:spMkLst>
        </pc:spChg>
        <pc:spChg chg="del">
          <ac:chgData name="FRANCISCO IGNACIO MANRÍQUEZ NOVOA (Alumno)" userId="132ae158-1741-43ed-b364-15b0cb43b83a" providerId="ADAL" clId="{67CBB6F7-A7E4-4C27-92C9-2B5B3073CE74}" dt="2021-09-10T05:15:24.329" v="9898" actId="478"/>
          <ac:spMkLst>
            <pc:docMk/>
            <pc:sldMk cId="3169627843" sldId="348"/>
            <ac:spMk id="18" creationId="{7B7A6621-C638-4E59-90DE-497D714D510B}"/>
          </ac:spMkLst>
        </pc:spChg>
        <pc:spChg chg="mod">
          <ac:chgData name="FRANCISCO IGNACIO MANRÍQUEZ NOVOA (Alumno)" userId="132ae158-1741-43ed-b364-15b0cb43b83a" providerId="ADAL" clId="{67CBB6F7-A7E4-4C27-92C9-2B5B3073CE74}" dt="2021-09-10T05:15:58.204" v="9926" actId="20577"/>
          <ac:spMkLst>
            <pc:docMk/>
            <pc:sldMk cId="3169627843" sldId="348"/>
            <ac:spMk id="25" creationId="{5E1D8EDB-074C-443D-BA03-CCBED7B67452}"/>
          </ac:spMkLst>
        </pc:spChg>
      </pc:sldChg>
      <pc:sldChg chg="addSp delSp modSp add mod delAnim modAnim">
        <pc:chgData name="FRANCISCO IGNACIO MANRÍQUEZ NOVOA (Alumno)" userId="132ae158-1741-43ed-b364-15b0cb43b83a" providerId="ADAL" clId="{67CBB6F7-A7E4-4C27-92C9-2B5B3073CE74}" dt="2021-09-12T00:35:00.534" v="10781"/>
        <pc:sldMkLst>
          <pc:docMk/>
          <pc:sldMk cId="2640432258" sldId="349"/>
        </pc:sldMkLst>
        <pc:spChg chg="del">
          <ac:chgData name="FRANCISCO IGNACIO MANRÍQUEZ NOVOA (Alumno)" userId="132ae158-1741-43ed-b364-15b0cb43b83a" providerId="ADAL" clId="{67CBB6F7-A7E4-4C27-92C9-2B5B3073CE74}" dt="2021-09-12T00:30:41.817" v="10694" actId="478"/>
          <ac:spMkLst>
            <pc:docMk/>
            <pc:sldMk cId="2640432258" sldId="349"/>
            <ac:spMk id="3" creationId="{4D37B33B-41FC-4312-AEB0-E43198C02766}"/>
          </ac:spMkLst>
        </pc:spChg>
        <pc:spChg chg="add mod">
          <ac:chgData name="FRANCISCO IGNACIO MANRÍQUEZ NOVOA (Alumno)" userId="132ae158-1741-43ed-b364-15b0cb43b83a" providerId="ADAL" clId="{67CBB6F7-A7E4-4C27-92C9-2B5B3073CE74}" dt="2021-09-10T05:50:57.081" v="10206" actId="20577"/>
          <ac:spMkLst>
            <pc:docMk/>
            <pc:sldMk cId="2640432258" sldId="349"/>
            <ac:spMk id="15" creationId="{88908C5F-FBB4-4E9F-891F-2FCFA4F85D7A}"/>
          </ac:spMkLst>
        </pc:spChg>
        <pc:spChg chg="add del mod">
          <ac:chgData name="FRANCISCO IGNACIO MANRÍQUEZ NOVOA (Alumno)" userId="132ae158-1741-43ed-b364-15b0cb43b83a" providerId="ADAL" clId="{67CBB6F7-A7E4-4C27-92C9-2B5B3073CE74}" dt="2021-09-12T00:35:00.261" v="10780" actId="478"/>
          <ac:spMkLst>
            <pc:docMk/>
            <pc:sldMk cId="2640432258" sldId="349"/>
            <ac:spMk id="16" creationId="{63BB6DC5-2CA1-4661-8B2F-7B69AB35959D}"/>
          </ac:spMkLst>
        </pc:spChg>
        <pc:spChg chg="add mod">
          <ac:chgData name="FRANCISCO IGNACIO MANRÍQUEZ NOVOA (Alumno)" userId="132ae158-1741-43ed-b364-15b0cb43b83a" providerId="ADAL" clId="{67CBB6F7-A7E4-4C27-92C9-2B5B3073CE74}" dt="2021-09-12T00:35:00.534" v="10781"/>
          <ac:spMkLst>
            <pc:docMk/>
            <pc:sldMk cId="2640432258" sldId="349"/>
            <ac:spMk id="17" creationId="{D4AC2ED2-D2C1-4DE3-BE15-39260D7642D1}"/>
          </ac:spMkLst>
        </pc:spChg>
        <pc:spChg chg="del">
          <ac:chgData name="FRANCISCO IGNACIO MANRÍQUEZ NOVOA (Alumno)" userId="132ae158-1741-43ed-b364-15b0cb43b83a" providerId="ADAL" clId="{67CBB6F7-A7E4-4C27-92C9-2B5B3073CE74}" dt="2021-09-10T05:25:03.287" v="9991" actId="478"/>
          <ac:spMkLst>
            <pc:docMk/>
            <pc:sldMk cId="2640432258" sldId="349"/>
            <ac:spMk id="23" creationId="{4D1223FC-0BD2-47E9-B00C-C299E97F18E3}"/>
          </ac:spMkLst>
        </pc:spChg>
        <pc:spChg chg="mod ord">
          <ac:chgData name="FRANCISCO IGNACIO MANRÍQUEZ NOVOA (Alumno)" userId="132ae158-1741-43ed-b364-15b0cb43b83a" providerId="ADAL" clId="{67CBB6F7-A7E4-4C27-92C9-2B5B3073CE74}" dt="2021-09-10T05:25:26.302" v="9997" actId="167"/>
          <ac:spMkLst>
            <pc:docMk/>
            <pc:sldMk cId="2640432258" sldId="349"/>
            <ac:spMk id="27" creationId="{D2590520-D205-4FF3-9980-68BBD9B8BCFF}"/>
          </ac:spMkLst>
        </pc:spChg>
        <pc:spChg chg="mod">
          <ac:chgData name="FRANCISCO IGNACIO MANRÍQUEZ NOVOA (Alumno)" userId="132ae158-1741-43ed-b364-15b0cb43b83a" providerId="ADAL" clId="{67CBB6F7-A7E4-4C27-92C9-2B5B3073CE74}" dt="2021-09-10T05:33:09.273" v="10086" actId="20577"/>
          <ac:spMkLst>
            <pc:docMk/>
            <pc:sldMk cId="2640432258" sldId="349"/>
            <ac:spMk id="29" creationId="{5CF76D21-E31F-42CC-975B-B764E5DC05D3}"/>
          </ac:spMkLst>
        </pc:spChg>
        <pc:spChg chg="mod">
          <ac:chgData name="FRANCISCO IGNACIO MANRÍQUEZ NOVOA (Alumno)" userId="132ae158-1741-43ed-b364-15b0cb43b83a" providerId="ADAL" clId="{67CBB6F7-A7E4-4C27-92C9-2B5B3073CE74}" dt="2021-09-10T05:25:17.694" v="9995" actId="1076"/>
          <ac:spMkLst>
            <pc:docMk/>
            <pc:sldMk cId="2640432258" sldId="349"/>
            <ac:spMk id="32" creationId="{885B036A-9CA1-4025-A0EE-AEDC09B07C4B}"/>
          </ac:spMkLst>
        </pc:spChg>
        <pc:grpChg chg="ord">
          <ac:chgData name="FRANCISCO IGNACIO MANRÍQUEZ NOVOA (Alumno)" userId="132ae158-1741-43ed-b364-15b0cb43b83a" providerId="ADAL" clId="{67CBB6F7-A7E4-4C27-92C9-2B5B3073CE74}" dt="2021-09-10T05:25:59.631" v="9999" actId="167"/>
          <ac:grpSpMkLst>
            <pc:docMk/>
            <pc:sldMk cId="2640432258" sldId="349"/>
            <ac:grpSpMk id="24" creationId="{E19DFFCD-40C4-49FF-8417-E4EEDF863993}"/>
          </ac:grpSpMkLst>
        </pc:grpChg>
      </pc:sldChg>
      <pc:sldChg chg="addSp delSp modSp add mod delAnim modAnim">
        <pc:chgData name="FRANCISCO IGNACIO MANRÍQUEZ NOVOA (Alumno)" userId="132ae158-1741-43ed-b364-15b0cb43b83a" providerId="ADAL" clId="{67CBB6F7-A7E4-4C27-92C9-2B5B3073CE74}" dt="2021-09-12T00:35:12.774" v="10785"/>
        <pc:sldMkLst>
          <pc:docMk/>
          <pc:sldMk cId="1285561978" sldId="350"/>
        </pc:sldMkLst>
        <pc:spChg chg="del">
          <ac:chgData name="FRANCISCO IGNACIO MANRÍQUEZ NOVOA (Alumno)" userId="132ae158-1741-43ed-b364-15b0cb43b83a" providerId="ADAL" clId="{67CBB6F7-A7E4-4C27-92C9-2B5B3073CE74}" dt="2021-09-12T00:30:51.704" v="10698" actId="478"/>
          <ac:spMkLst>
            <pc:docMk/>
            <pc:sldMk cId="1285561978" sldId="350"/>
            <ac:spMk id="3" creationId="{4D37B33B-41FC-4312-AEB0-E43198C02766}"/>
          </ac:spMkLst>
        </pc:spChg>
        <pc:spChg chg="add del mod">
          <ac:chgData name="FRANCISCO IGNACIO MANRÍQUEZ NOVOA (Alumno)" userId="132ae158-1741-43ed-b364-15b0cb43b83a" providerId="ADAL" clId="{67CBB6F7-A7E4-4C27-92C9-2B5B3073CE74}" dt="2021-09-12T00:35:12.340" v="10784" actId="478"/>
          <ac:spMkLst>
            <pc:docMk/>
            <pc:sldMk cId="1285561978" sldId="350"/>
            <ac:spMk id="14" creationId="{83FB2F57-B2B6-4495-A737-ABC29E36B326}"/>
          </ac:spMkLst>
        </pc:spChg>
        <pc:spChg chg="del">
          <ac:chgData name="FRANCISCO IGNACIO MANRÍQUEZ NOVOA (Alumno)" userId="132ae158-1741-43ed-b364-15b0cb43b83a" providerId="ADAL" clId="{67CBB6F7-A7E4-4C27-92C9-2B5B3073CE74}" dt="2021-09-10T05:30:50.849" v="10070" actId="478"/>
          <ac:spMkLst>
            <pc:docMk/>
            <pc:sldMk cId="1285561978" sldId="350"/>
            <ac:spMk id="15" creationId="{88908C5F-FBB4-4E9F-891F-2FCFA4F85D7A}"/>
          </ac:spMkLst>
        </pc:spChg>
        <pc:spChg chg="add mod">
          <ac:chgData name="FRANCISCO IGNACIO MANRÍQUEZ NOVOA (Alumno)" userId="132ae158-1741-43ed-b364-15b0cb43b83a" providerId="ADAL" clId="{67CBB6F7-A7E4-4C27-92C9-2B5B3073CE74}" dt="2021-09-12T00:35:12.774" v="10785"/>
          <ac:spMkLst>
            <pc:docMk/>
            <pc:sldMk cId="1285561978" sldId="350"/>
            <ac:spMk id="15" creationId="{CD46398F-586B-4A41-9307-7F59BC8FFE9B}"/>
          </ac:spMkLst>
        </pc:spChg>
        <pc:spChg chg="mod">
          <ac:chgData name="FRANCISCO IGNACIO MANRÍQUEZ NOVOA (Alumno)" userId="132ae158-1741-43ed-b364-15b0cb43b83a" providerId="ADAL" clId="{67CBB6F7-A7E4-4C27-92C9-2B5B3073CE74}" dt="2021-09-10T05:30:45.491" v="10069" actId="14100"/>
          <ac:spMkLst>
            <pc:docMk/>
            <pc:sldMk cId="1285561978" sldId="350"/>
            <ac:spMk id="30" creationId="{122F1D27-9985-4D7D-9922-735D4A3A25EE}"/>
          </ac:spMkLst>
        </pc:spChg>
      </pc:sldChg>
      <pc:sldChg chg="addSp delSp modSp add mod delAnim modAnim">
        <pc:chgData name="FRANCISCO IGNACIO MANRÍQUEZ NOVOA (Alumno)" userId="132ae158-1741-43ed-b364-15b0cb43b83a" providerId="ADAL" clId="{67CBB6F7-A7E4-4C27-92C9-2B5B3073CE74}" dt="2021-09-12T00:35:34.686" v="10793"/>
        <pc:sldMkLst>
          <pc:docMk/>
          <pc:sldMk cId="1716632851" sldId="351"/>
        </pc:sldMkLst>
        <pc:spChg chg="del">
          <ac:chgData name="FRANCISCO IGNACIO MANRÍQUEZ NOVOA (Alumno)" userId="132ae158-1741-43ed-b364-15b0cb43b83a" providerId="ADAL" clId="{67CBB6F7-A7E4-4C27-92C9-2B5B3073CE74}" dt="2021-09-10T05:43:06.129" v="10138" actId="478"/>
          <ac:spMkLst>
            <pc:docMk/>
            <pc:sldMk cId="1716632851" sldId="351"/>
            <ac:spMk id="4" creationId="{ED892044-C1A6-4082-A17B-89077C5E724A}"/>
          </ac:spMkLst>
        </pc:spChg>
        <pc:spChg chg="del">
          <ac:chgData name="FRANCISCO IGNACIO MANRÍQUEZ NOVOA (Alumno)" userId="132ae158-1741-43ed-b364-15b0cb43b83a" providerId="ADAL" clId="{67CBB6F7-A7E4-4C27-92C9-2B5B3073CE74}" dt="2021-09-12T00:31:11.085" v="10706" actId="478"/>
          <ac:spMkLst>
            <pc:docMk/>
            <pc:sldMk cId="1716632851" sldId="351"/>
            <ac:spMk id="5" creationId="{5AD8FCC4-7117-4B1E-A764-6E08598C59F5}"/>
          </ac:spMkLst>
        </pc:spChg>
        <pc:spChg chg="mod">
          <ac:chgData name="FRANCISCO IGNACIO MANRÍQUEZ NOVOA (Alumno)" userId="132ae158-1741-43ed-b364-15b0cb43b83a" providerId="ADAL" clId="{67CBB6F7-A7E4-4C27-92C9-2B5B3073CE74}" dt="2021-09-10T05:43:26.223" v="10155" actId="20577"/>
          <ac:spMkLst>
            <pc:docMk/>
            <pc:sldMk cId="1716632851" sldId="351"/>
            <ac:spMk id="9" creationId="{AC841591-C956-482E-9B31-C2E0D82CDBE8}"/>
          </ac:spMkLst>
        </pc:spChg>
        <pc:spChg chg="mod">
          <ac:chgData name="FRANCISCO IGNACIO MANRÍQUEZ NOVOA (Alumno)" userId="132ae158-1741-43ed-b364-15b0cb43b83a" providerId="ADAL" clId="{67CBB6F7-A7E4-4C27-92C9-2B5B3073CE74}" dt="2021-09-10T05:43:54.535" v="10172" actId="20577"/>
          <ac:spMkLst>
            <pc:docMk/>
            <pc:sldMk cId="1716632851" sldId="351"/>
            <ac:spMk id="11" creationId="{1A969E6F-0E7B-4585-921A-1A35E57F88D3}"/>
          </ac:spMkLst>
        </pc:spChg>
        <pc:spChg chg="add mod">
          <ac:chgData name="FRANCISCO IGNACIO MANRÍQUEZ NOVOA (Alumno)" userId="132ae158-1741-43ed-b364-15b0cb43b83a" providerId="ADAL" clId="{67CBB6F7-A7E4-4C27-92C9-2B5B3073CE74}" dt="2021-09-10T05:51:11.221" v="10208" actId="1076"/>
          <ac:spMkLst>
            <pc:docMk/>
            <pc:sldMk cId="1716632851" sldId="351"/>
            <ac:spMk id="15" creationId="{825D0CDE-288A-4A22-A845-48A6DA652541}"/>
          </ac:spMkLst>
        </pc:spChg>
        <pc:spChg chg="add del mod">
          <ac:chgData name="FRANCISCO IGNACIO MANRÍQUEZ NOVOA (Alumno)" userId="132ae158-1741-43ed-b364-15b0cb43b83a" providerId="ADAL" clId="{67CBB6F7-A7E4-4C27-92C9-2B5B3073CE74}" dt="2021-09-12T00:35:34.227" v="10792" actId="478"/>
          <ac:spMkLst>
            <pc:docMk/>
            <pc:sldMk cId="1716632851" sldId="351"/>
            <ac:spMk id="16" creationId="{61EA8C15-0F89-48DD-BCE2-3BFAEB9812B2}"/>
          </ac:spMkLst>
        </pc:spChg>
        <pc:spChg chg="add mod">
          <ac:chgData name="FRANCISCO IGNACIO MANRÍQUEZ NOVOA (Alumno)" userId="132ae158-1741-43ed-b364-15b0cb43b83a" providerId="ADAL" clId="{67CBB6F7-A7E4-4C27-92C9-2B5B3073CE74}" dt="2021-09-12T00:35:34.686" v="10793"/>
          <ac:spMkLst>
            <pc:docMk/>
            <pc:sldMk cId="1716632851" sldId="351"/>
            <ac:spMk id="17" creationId="{277CDE07-C0F7-48F0-BCAF-3FE8A1B86EB7}"/>
          </ac:spMkLst>
        </pc:spChg>
      </pc:sldChg>
      <pc:sldChg chg="addSp delSp modSp add mod delAnim modAnim">
        <pc:chgData name="FRANCISCO IGNACIO MANRÍQUEZ NOVOA (Alumno)" userId="132ae158-1741-43ed-b364-15b0cb43b83a" providerId="ADAL" clId="{67CBB6F7-A7E4-4C27-92C9-2B5B3073CE74}" dt="2021-09-12T00:35:39.617" v="10795"/>
        <pc:sldMkLst>
          <pc:docMk/>
          <pc:sldMk cId="1625083812" sldId="352"/>
        </pc:sldMkLst>
        <pc:spChg chg="del">
          <ac:chgData name="FRANCISCO IGNACIO MANRÍQUEZ NOVOA (Alumno)" userId="132ae158-1741-43ed-b364-15b0cb43b83a" providerId="ADAL" clId="{67CBB6F7-A7E4-4C27-92C9-2B5B3073CE74}" dt="2021-09-12T00:31:15.037" v="10708" actId="478"/>
          <ac:spMkLst>
            <pc:docMk/>
            <pc:sldMk cId="1625083812" sldId="352"/>
            <ac:spMk id="5" creationId="{5AD8FCC4-7117-4B1E-A764-6E08598C59F5}"/>
          </ac:spMkLst>
        </pc:spChg>
        <pc:spChg chg="mod">
          <ac:chgData name="FRANCISCO IGNACIO MANRÍQUEZ NOVOA (Alumno)" userId="132ae158-1741-43ed-b364-15b0cb43b83a" providerId="ADAL" clId="{67CBB6F7-A7E4-4C27-92C9-2B5B3073CE74}" dt="2021-09-10T05:51:43.768" v="10230" actId="20577"/>
          <ac:spMkLst>
            <pc:docMk/>
            <pc:sldMk cId="1625083812" sldId="352"/>
            <ac:spMk id="9" creationId="{AC841591-C956-482E-9B31-C2E0D82CDBE8}"/>
          </ac:spMkLst>
        </pc:spChg>
        <pc:spChg chg="add del mod">
          <ac:chgData name="FRANCISCO IGNACIO MANRÍQUEZ NOVOA (Alumno)" userId="132ae158-1741-43ed-b364-15b0cb43b83a" providerId="ADAL" clId="{67CBB6F7-A7E4-4C27-92C9-2B5B3073CE74}" dt="2021-09-12T00:35:39.265" v="10794" actId="478"/>
          <ac:spMkLst>
            <pc:docMk/>
            <pc:sldMk cId="1625083812" sldId="352"/>
            <ac:spMk id="15" creationId="{1AE526B7-4C14-4ACD-BFE8-6161372F2B1C}"/>
          </ac:spMkLst>
        </pc:spChg>
        <pc:spChg chg="del">
          <ac:chgData name="FRANCISCO IGNACIO MANRÍQUEZ NOVOA (Alumno)" userId="132ae158-1741-43ed-b364-15b0cb43b83a" providerId="ADAL" clId="{67CBB6F7-A7E4-4C27-92C9-2B5B3073CE74}" dt="2021-09-10T05:52:00.768" v="10232" actId="478"/>
          <ac:spMkLst>
            <pc:docMk/>
            <pc:sldMk cId="1625083812" sldId="352"/>
            <ac:spMk id="15" creationId="{825D0CDE-288A-4A22-A845-48A6DA652541}"/>
          </ac:spMkLst>
        </pc:spChg>
        <pc:spChg chg="add mod">
          <ac:chgData name="FRANCISCO IGNACIO MANRÍQUEZ NOVOA (Alumno)" userId="132ae158-1741-43ed-b364-15b0cb43b83a" providerId="ADAL" clId="{67CBB6F7-A7E4-4C27-92C9-2B5B3073CE74}" dt="2021-09-12T00:35:39.617" v="10795"/>
          <ac:spMkLst>
            <pc:docMk/>
            <pc:sldMk cId="1625083812" sldId="352"/>
            <ac:spMk id="16" creationId="{C1BCD3E5-A864-4304-8597-4BBA2405FDAD}"/>
          </ac:spMkLst>
        </pc:spChg>
      </pc:sldChg>
      <pc:sldChg chg="addSp delSp modSp add mod delAnim">
        <pc:chgData name="FRANCISCO IGNACIO MANRÍQUEZ NOVOA (Alumno)" userId="132ae158-1741-43ed-b364-15b0cb43b83a" providerId="ADAL" clId="{67CBB6F7-A7E4-4C27-92C9-2B5B3073CE74}" dt="2021-09-12T05:22:21.289" v="12806" actId="478"/>
        <pc:sldMkLst>
          <pc:docMk/>
          <pc:sldMk cId="2708511156" sldId="353"/>
        </pc:sldMkLst>
        <pc:spChg chg="del">
          <ac:chgData name="FRANCISCO IGNACIO MANRÍQUEZ NOVOA (Alumno)" userId="132ae158-1741-43ed-b364-15b0cb43b83a" providerId="ADAL" clId="{67CBB6F7-A7E4-4C27-92C9-2B5B3073CE74}" dt="2021-09-12T00:31:19.153" v="10710" actId="478"/>
          <ac:spMkLst>
            <pc:docMk/>
            <pc:sldMk cId="2708511156" sldId="353"/>
            <ac:spMk id="5" creationId="{5AD8FCC4-7117-4B1E-A764-6E08598C59F5}"/>
          </ac:spMkLst>
        </pc:spChg>
        <pc:spChg chg="mod">
          <ac:chgData name="FRANCISCO IGNACIO MANRÍQUEZ NOVOA (Alumno)" userId="132ae158-1741-43ed-b364-15b0cb43b83a" providerId="ADAL" clId="{67CBB6F7-A7E4-4C27-92C9-2B5B3073CE74}" dt="2021-09-10T05:55:43.991" v="10279" actId="20577"/>
          <ac:spMkLst>
            <pc:docMk/>
            <pc:sldMk cId="2708511156" sldId="353"/>
            <ac:spMk id="11" creationId="{1A969E6F-0E7B-4585-921A-1A35E57F88D3}"/>
          </ac:spMkLst>
        </pc:spChg>
        <pc:spChg chg="del">
          <ac:chgData name="FRANCISCO IGNACIO MANRÍQUEZ NOVOA (Alumno)" userId="132ae158-1741-43ed-b364-15b0cb43b83a" providerId="ADAL" clId="{67CBB6F7-A7E4-4C27-92C9-2B5B3073CE74}" dt="2021-09-12T05:22:21.289" v="12806" actId="478"/>
          <ac:spMkLst>
            <pc:docMk/>
            <pc:sldMk cId="2708511156" sldId="353"/>
            <ac:spMk id="15" creationId="{825D0CDE-288A-4A22-A845-48A6DA652541}"/>
          </ac:spMkLst>
        </pc:spChg>
        <pc:spChg chg="add del mod">
          <ac:chgData name="FRANCISCO IGNACIO MANRÍQUEZ NOVOA (Alumno)" userId="132ae158-1741-43ed-b364-15b0cb43b83a" providerId="ADAL" clId="{67CBB6F7-A7E4-4C27-92C9-2B5B3073CE74}" dt="2021-09-12T00:35:44.591" v="10796" actId="478"/>
          <ac:spMkLst>
            <pc:docMk/>
            <pc:sldMk cId="2708511156" sldId="353"/>
            <ac:spMk id="16" creationId="{E9699EBA-BC2F-47A2-B857-C9315ABE62E1}"/>
          </ac:spMkLst>
        </pc:spChg>
        <pc:spChg chg="add mod">
          <ac:chgData name="FRANCISCO IGNACIO MANRÍQUEZ NOVOA (Alumno)" userId="132ae158-1741-43ed-b364-15b0cb43b83a" providerId="ADAL" clId="{67CBB6F7-A7E4-4C27-92C9-2B5B3073CE74}" dt="2021-09-12T00:35:44.865" v="10797"/>
          <ac:spMkLst>
            <pc:docMk/>
            <pc:sldMk cId="2708511156" sldId="353"/>
            <ac:spMk id="17" creationId="{F6380D19-5833-46F2-B7EF-87095A447363}"/>
          </ac:spMkLst>
        </pc:spChg>
      </pc:sldChg>
      <pc:sldChg chg="addSp delSp modSp add mod delAnim modAnim">
        <pc:chgData name="FRANCISCO IGNACIO MANRÍQUEZ NOVOA (Alumno)" userId="132ae158-1741-43ed-b364-15b0cb43b83a" providerId="ADAL" clId="{67CBB6F7-A7E4-4C27-92C9-2B5B3073CE74}" dt="2021-09-12T03:57:55.985" v="12476"/>
        <pc:sldMkLst>
          <pc:docMk/>
          <pc:sldMk cId="3219846071" sldId="354"/>
        </pc:sldMkLst>
        <pc:spChg chg="del">
          <ac:chgData name="FRANCISCO IGNACIO MANRÍQUEZ NOVOA (Alumno)" userId="132ae158-1741-43ed-b364-15b0cb43b83a" providerId="ADAL" clId="{67CBB6F7-A7E4-4C27-92C9-2B5B3073CE74}" dt="2021-09-10T14:14:47.571" v="10281" actId="478"/>
          <ac:spMkLst>
            <pc:docMk/>
            <pc:sldMk cId="3219846071" sldId="354"/>
            <ac:spMk id="2" creationId="{D61B1149-272A-49C0-8E18-75E2A190A838}"/>
          </ac:spMkLst>
        </pc:spChg>
        <pc:spChg chg="del">
          <ac:chgData name="FRANCISCO IGNACIO MANRÍQUEZ NOVOA (Alumno)" userId="132ae158-1741-43ed-b364-15b0cb43b83a" providerId="ADAL" clId="{67CBB6F7-A7E4-4C27-92C9-2B5B3073CE74}" dt="2021-09-10T14:14:47.571" v="10281" actId="478"/>
          <ac:spMkLst>
            <pc:docMk/>
            <pc:sldMk cId="3219846071" sldId="354"/>
            <ac:spMk id="3" creationId="{32337E25-9057-43BB-ACD5-0CE54E52C68F}"/>
          </ac:spMkLst>
        </pc:spChg>
        <pc:spChg chg="del">
          <ac:chgData name="FRANCISCO IGNACIO MANRÍQUEZ NOVOA (Alumno)" userId="132ae158-1741-43ed-b364-15b0cb43b83a" providerId="ADAL" clId="{67CBB6F7-A7E4-4C27-92C9-2B5B3073CE74}" dt="2021-09-12T00:31:22.643" v="10712" actId="478"/>
          <ac:spMkLst>
            <pc:docMk/>
            <pc:sldMk cId="3219846071" sldId="354"/>
            <ac:spMk id="5" creationId="{5AD8FCC4-7117-4B1E-A764-6E08598C59F5}"/>
          </ac:spMkLst>
        </pc:spChg>
        <pc:spChg chg="del">
          <ac:chgData name="FRANCISCO IGNACIO MANRÍQUEZ NOVOA (Alumno)" userId="132ae158-1741-43ed-b364-15b0cb43b83a" providerId="ADAL" clId="{67CBB6F7-A7E4-4C27-92C9-2B5B3073CE74}" dt="2021-09-10T14:15:16.540" v="10283" actId="478"/>
          <ac:spMkLst>
            <pc:docMk/>
            <pc:sldMk cId="3219846071" sldId="354"/>
            <ac:spMk id="15" creationId="{825D0CDE-288A-4A22-A845-48A6DA652541}"/>
          </ac:spMkLst>
        </pc:spChg>
        <pc:spChg chg="add del mod">
          <ac:chgData name="FRANCISCO IGNACIO MANRÍQUEZ NOVOA (Alumno)" userId="132ae158-1741-43ed-b364-15b0cb43b83a" providerId="ADAL" clId="{67CBB6F7-A7E4-4C27-92C9-2B5B3073CE74}" dt="2021-09-12T00:35:49.483" v="10798" actId="478"/>
          <ac:spMkLst>
            <pc:docMk/>
            <pc:sldMk cId="3219846071" sldId="354"/>
            <ac:spMk id="15" creationId="{D9245D18-B3BE-4271-BB03-2EA14850908C}"/>
          </ac:spMkLst>
        </pc:spChg>
        <pc:spChg chg="add del mod">
          <ac:chgData name="FRANCISCO IGNACIO MANRÍQUEZ NOVOA (Alumno)" userId="132ae158-1741-43ed-b364-15b0cb43b83a" providerId="ADAL" clId="{67CBB6F7-A7E4-4C27-92C9-2B5B3073CE74}" dt="2021-09-12T03:22:47.877" v="12012" actId="478"/>
          <ac:spMkLst>
            <pc:docMk/>
            <pc:sldMk cId="3219846071" sldId="354"/>
            <ac:spMk id="16" creationId="{6C8DB8CF-945B-4AB4-AE7E-4FCD54EDBDFD}"/>
          </ac:spMkLst>
        </pc:spChg>
        <pc:spChg chg="add mod">
          <ac:chgData name="FRANCISCO IGNACIO MANRÍQUEZ NOVOA (Alumno)" userId="132ae158-1741-43ed-b364-15b0cb43b83a" providerId="ADAL" clId="{67CBB6F7-A7E4-4C27-92C9-2B5B3073CE74}" dt="2021-09-10T14:15:12.523" v="10282"/>
          <ac:spMkLst>
            <pc:docMk/>
            <pc:sldMk cId="3219846071" sldId="354"/>
            <ac:spMk id="17" creationId="{3229F46C-A8AC-4A28-A685-5761FA3B1F35}"/>
          </ac:spMkLst>
        </pc:spChg>
        <pc:spChg chg="add mod">
          <ac:chgData name="FRANCISCO IGNACIO MANRÍQUEZ NOVOA (Alumno)" userId="132ae158-1741-43ed-b364-15b0cb43b83a" providerId="ADAL" clId="{67CBB6F7-A7E4-4C27-92C9-2B5B3073CE74}" dt="2021-09-12T00:35:49.687" v="10799"/>
          <ac:spMkLst>
            <pc:docMk/>
            <pc:sldMk cId="3219846071" sldId="354"/>
            <ac:spMk id="18" creationId="{3A3CAA2B-4350-40CE-9EC0-A54A44E2ECB7}"/>
          </ac:spMkLst>
        </pc:spChg>
        <pc:spChg chg="add mod">
          <ac:chgData name="FRANCISCO IGNACIO MANRÍQUEZ NOVOA (Alumno)" userId="132ae158-1741-43ed-b364-15b0cb43b83a" providerId="ADAL" clId="{67CBB6F7-A7E4-4C27-92C9-2B5B3073CE74}" dt="2021-09-12T03:22:48.480" v="12013"/>
          <ac:spMkLst>
            <pc:docMk/>
            <pc:sldMk cId="3219846071" sldId="354"/>
            <ac:spMk id="19" creationId="{5C286E4D-E1FD-49BE-A965-AAED6C73C106}"/>
          </ac:spMkLst>
        </pc:spChg>
      </pc:sldChg>
      <pc:sldChg chg="addSp delSp modSp add mod delAnim modAnim">
        <pc:chgData name="FRANCISCO IGNACIO MANRÍQUEZ NOVOA (Alumno)" userId="132ae158-1741-43ed-b364-15b0cb43b83a" providerId="ADAL" clId="{67CBB6F7-A7E4-4C27-92C9-2B5B3073CE74}" dt="2021-09-12T03:58:22.932" v="12478"/>
        <pc:sldMkLst>
          <pc:docMk/>
          <pc:sldMk cId="3603753631" sldId="355"/>
        </pc:sldMkLst>
        <pc:spChg chg="del">
          <ac:chgData name="FRANCISCO IGNACIO MANRÍQUEZ NOVOA (Alumno)" userId="132ae158-1741-43ed-b364-15b0cb43b83a" providerId="ADAL" clId="{67CBB6F7-A7E4-4C27-92C9-2B5B3073CE74}" dt="2021-09-12T00:31:49.063" v="10714" actId="478"/>
          <ac:spMkLst>
            <pc:docMk/>
            <pc:sldMk cId="3603753631" sldId="355"/>
            <ac:spMk id="5" creationId="{5AD8FCC4-7117-4B1E-A764-6E08598C59F5}"/>
          </ac:spMkLst>
        </pc:spChg>
        <pc:spChg chg="del mod">
          <ac:chgData name="FRANCISCO IGNACIO MANRÍQUEZ NOVOA (Alumno)" userId="132ae158-1741-43ed-b364-15b0cb43b83a" providerId="ADAL" clId="{67CBB6F7-A7E4-4C27-92C9-2B5B3073CE74}" dt="2021-09-10T14:17:06.024" v="10298" actId="478"/>
          <ac:spMkLst>
            <pc:docMk/>
            <pc:sldMk cId="3603753631" sldId="355"/>
            <ac:spMk id="13" creationId="{96889EA2-0C9F-4A53-A9C1-41B86FB69D89}"/>
          </ac:spMkLst>
        </pc:spChg>
        <pc:spChg chg="del mod">
          <ac:chgData name="FRANCISCO IGNACIO MANRÍQUEZ NOVOA (Alumno)" userId="132ae158-1741-43ed-b364-15b0cb43b83a" providerId="ADAL" clId="{67CBB6F7-A7E4-4C27-92C9-2B5B3073CE74}" dt="2021-09-10T14:17:08.759" v="10299" actId="478"/>
          <ac:spMkLst>
            <pc:docMk/>
            <pc:sldMk cId="3603753631" sldId="355"/>
            <ac:spMk id="14" creationId="{B6FD02DB-00A0-4BDA-B797-E0D50F5E5E29}"/>
          </ac:spMkLst>
        </pc:spChg>
        <pc:spChg chg="add mod">
          <ac:chgData name="FRANCISCO IGNACIO MANRÍQUEZ NOVOA (Alumno)" userId="132ae158-1741-43ed-b364-15b0cb43b83a" providerId="ADAL" clId="{67CBB6F7-A7E4-4C27-92C9-2B5B3073CE74}" dt="2021-09-10T14:21:02.681" v="10387" actId="164"/>
          <ac:spMkLst>
            <pc:docMk/>
            <pc:sldMk cId="3603753631" sldId="355"/>
            <ac:spMk id="15" creationId="{19A2BBC4-6AD4-4529-B722-45652EAB72A7}"/>
          </ac:spMkLst>
        </pc:spChg>
        <pc:spChg chg="mod">
          <ac:chgData name="FRANCISCO IGNACIO MANRÍQUEZ NOVOA (Alumno)" userId="132ae158-1741-43ed-b364-15b0cb43b83a" providerId="ADAL" clId="{67CBB6F7-A7E4-4C27-92C9-2B5B3073CE74}" dt="2021-09-10T14:19:36.868" v="10373" actId="403"/>
          <ac:spMkLst>
            <pc:docMk/>
            <pc:sldMk cId="3603753631" sldId="355"/>
            <ac:spMk id="16" creationId="{6C8DB8CF-945B-4AB4-AE7E-4FCD54EDBDFD}"/>
          </ac:spMkLst>
        </pc:spChg>
        <pc:spChg chg="mod">
          <ac:chgData name="FRANCISCO IGNACIO MANRÍQUEZ NOVOA (Alumno)" userId="132ae158-1741-43ed-b364-15b0cb43b83a" providerId="ADAL" clId="{67CBB6F7-A7E4-4C27-92C9-2B5B3073CE74}" dt="2021-09-10T14:35:47.384" v="10425" actId="164"/>
          <ac:spMkLst>
            <pc:docMk/>
            <pc:sldMk cId="3603753631" sldId="355"/>
            <ac:spMk id="17" creationId="{3229F46C-A8AC-4A28-A685-5761FA3B1F35}"/>
          </ac:spMkLst>
        </pc:spChg>
        <pc:spChg chg="add mod">
          <ac:chgData name="FRANCISCO IGNACIO MANRÍQUEZ NOVOA (Alumno)" userId="132ae158-1741-43ed-b364-15b0cb43b83a" providerId="ADAL" clId="{67CBB6F7-A7E4-4C27-92C9-2B5B3073CE74}" dt="2021-09-10T14:21:02.681" v="10387" actId="164"/>
          <ac:spMkLst>
            <pc:docMk/>
            <pc:sldMk cId="3603753631" sldId="355"/>
            <ac:spMk id="18" creationId="{7DC3B2C8-CA20-4573-84F1-5F5085BF3881}"/>
          </ac:spMkLst>
        </pc:spChg>
        <pc:spChg chg="add mod">
          <ac:chgData name="FRANCISCO IGNACIO MANRÍQUEZ NOVOA (Alumno)" userId="132ae158-1741-43ed-b364-15b0cb43b83a" providerId="ADAL" clId="{67CBB6F7-A7E4-4C27-92C9-2B5B3073CE74}" dt="2021-09-10T14:21:02.681" v="10387" actId="164"/>
          <ac:spMkLst>
            <pc:docMk/>
            <pc:sldMk cId="3603753631" sldId="355"/>
            <ac:spMk id="19" creationId="{F578D739-7E11-4EF3-90FF-6629EE91EEEA}"/>
          </ac:spMkLst>
        </pc:spChg>
        <pc:spChg chg="add mod">
          <ac:chgData name="FRANCISCO IGNACIO MANRÍQUEZ NOVOA (Alumno)" userId="132ae158-1741-43ed-b364-15b0cb43b83a" providerId="ADAL" clId="{67CBB6F7-A7E4-4C27-92C9-2B5B3073CE74}" dt="2021-09-10T14:21:02.681" v="10387" actId="164"/>
          <ac:spMkLst>
            <pc:docMk/>
            <pc:sldMk cId="3603753631" sldId="355"/>
            <ac:spMk id="20" creationId="{D77C6CE7-E072-45E7-A558-702C2D3794C8}"/>
          </ac:spMkLst>
        </pc:spChg>
        <pc:spChg chg="add del mod">
          <ac:chgData name="FRANCISCO IGNACIO MANRÍQUEZ NOVOA (Alumno)" userId="132ae158-1741-43ed-b364-15b0cb43b83a" providerId="ADAL" clId="{67CBB6F7-A7E4-4C27-92C9-2B5B3073CE74}" dt="2021-09-10T14:34:03.462" v="10409" actId="478"/>
          <ac:spMkLst>
            <pc:docMk/>
            <pc:sldMk cId="3603753631" sldId="355"/>
            <ac:spMk id="21" creationId="{D2E7E701-659F-4193-9657-FEB16BC5FB28}"/>
          </ac:spMkLst>
        </pc:spChg>
        <pc:spChg chg="add del mod">
          <ac:chgData name="FRANCISCO IGNACIO MANRÍQUEZ NOVOA (Alumno)" userId="132ae158-1741-43ed-b364-15b0cb43b83a" providerId="ADAL" clId="{67CBB6F7-A7E4-4C27-92C9-2B5B3073CE74}" dt="2021-09-10T14:33:56.477" v="10406" actId="478"/>
          <ac:spMkLst>
            <pc:docMk/>
            <pc:sldMk cId="3603753631" sldId="355"/>
            <ac:spMk id="22" creationId="{0EDFC39A-C215-459C-934D-2AFB8E8860FC}"/>
          </ac:spMkLst>
        </pc:spChg>
        <pc:spChg chg="add del mod">
          <ac:chgData name="FRANCISCO IGNACIO MANRÍQUEZ NOVOA (Alumno)" userId="132ae158-1741-43ed-b364-15b0cb43b83a" providerId="ADAL" clId="{67CBB6F7-A7E4-4C27-92C9-2B5B3073CE74}" dt="2021-09-10T14:33:48.649" v="10403" actId="478"/>
          <ac:spMkLst>
            <pc:docMk/>
            <pc:sldMk cId="3603753631" sldId="355"/>
            <ac:spMk id="23" creationId="{5BABC794-1707-4FF3-8C71-3AB4BED6F0F3}"/>
          </ac:spMkLst>
        </pc:spChg>
        <pc:spChg chg="add mod">
          <ac:chgData name="FRANCISCO IGNACIO MANRÍQUEZ NOVOA (Alumno)" userId="132ae158-1741-43ed-b364-15b0cb43b83a" providerId="ADAL" clId="{67CBB6F7-A7E4-4C27-92C9-2B5B3073CE74}" dt="2021-09-10T14:34:18.539" v="10412" actId="164"/>
          <ac:spMkLst>
            <pc:docMk/>
            <pc:sldMk cId="3603753631" sldId="355"/>
            <ac:spMk id="24" creationId="{018ED272-0D5A-4510-B011-E960C94708A7}"/>
          </ac:spMkLst>
        </pc:spChg>
        <pc:spChg chg="add mod">
          <ac:chgData name="FRANCISCO IGNACIO MANRÍQUEZ NOVOA (Alumno)" userId="132ae158-1741-43ed-b364-15b0cb43b83a" providerId="ADAL" clId="{67CBB6F7-A7E4-4C27-92C9-2B5B3073CE74}" dt="2021-09-10T14:34:18.539" v="10412" actId="164"/>
          <ac:spMkLst>
            <pc:docMk/>
            <pc:sldMk cId="3603753631" sldId="355"/>
            <ac:spMk id="25" creationId="{C0DDBA46-CA97-48F4-B6C1-1FC764F150F3}"/>
          </ac:spMkLst>
        </pc:spChg>
        <pc:spChg chg="add mod">
          <ac:chgData name="FRANCISCO IGNACIO MANRÍQUEZ NOVOA (Alumno)" userId="132ae158-1741-43ed-b364-15b0cb43b83a" providerId="ADAL" clId="{67CBB6F7-A7E4-4C27-92C9-2B5B3073CE74}" dt="2021-09-10T14:34:18.539" v="10412" actId="164"/>
          <ac:spMkLst>
            <pc:docMk/>
            <pc:sldMk cId="3603753631" sldId="355"/>
            <ac:spMk id="26" creationId="{DBEA33D1-9657-4C61-B3A0-AD3D142F8ED2}"/>
          </ac:spMkLst>
        </pc:spChg>
        <pc:spChg chg="add mod">
          <ac:chgData name="FRANCISCO IGNACIO MANRÍQUEZ NOVOA (Alumno)" userId="132ae158-1741-43ed-b364-15b0cb43b83a" providerId="ADAL" clId="{67CBB6F7-A7E4-4C27-92C9-2B5B3073CE74}" dt="2021-09-10T14:34:18.539" v="10412" actId="164"/>
          <ac:spMkLst>
            <pc:docMk/>
            <pc:sldMk cId="3603753631" sldId="355"/>
            <ac:spMk id="27" creationId="{AAD7DFF1-33C9-4472-96D6-854A181A61C9}"/>
          </ac:spMkLst>
        </pc:spChg>
        <pc:spChg chg="add mod">
          <ac:chgData name="FRANCISCO IGNACIO MANRÍQUEZ NOVOA (Alumno)" userId="132ae158-1741-43ed-b364-15b0cb43b83a" providerId="ADAL" clId="{67CBB6F7-A7E4-4C27-92C9-2B5B3073CE74}" dt="2021-09-12T00:24:23.202" v="10539" actId="164"/>
          <ac:spMkLst>
            <pc:docMk/>
            <pc:sldMk cId="3603753631" sldId="355"/>
            <ac:spMk id="29" creationId="{0B731726-A715-4D8E-A181-224CEA69DAFA}"/>
          </ac:spMkLst>
        </pc:spChg>
        <pc:spChg chg="add del mod">
          <ac:chgData name="FRANCISCO IGNACIO MANRÍQUEZ NOVOA (Alumno)" userId="132ae158-1741-43ed-b364-15b0cb43b83a" providerId="ADAL" clId="{67CBB6F7-A7E4-4C27-92C9-2B5B3073CE74}" dt="2021-09-12T03:58:22.558" v="12477" actId="478"/>
          <ac:spMkLst>
            <pc:docMk/>
            <pc:sldMk cId="3603753631" sldId="355"/>
            <ac:spMk id="33" creationId="{4D3266CA-BCEB-40FF-BED4-623BACE7F3BC}"/>
          </ac:spMkLst>
        </pc:spChg>
        <pc:spChg chg="add mod">
          <ac:chgData name="FRANCISCO IGNACIO MANRÍQUEZ NOVOA (Alumno)" userId="132ae158-1741-43ed-b364-15b0cb43b83a" providerId="ADAL" clId="{67CBB6F7-A7E4-4C27-92C9-2B5B3073CE74}" dt="2021-09-12T03:43:22.003" v="12388" actId="164"/>
          <ac:spMkLst>
            <pc:docMk/>
            <pc:sldMk cId="3603753631" sldId="355"/>
            <ac:spMk id="36" creationId="{5BD6198D-5276-460F-BFE6-CE5B2A2A37C3}"/>
          </ac:spMkLst>
        </pc:spChg>
        <pc:spChg chg="mod">
          <ac:chgData name="FRANCISCO IGNACIO MANRÍQUEZ NOVOA (Alumno)" userId="132ae158-1741-43ed-b364-15b0cb43b83a" providerId="ADAL" clId="{67CBB6F7-A7E4-4C27-92C9-2B5B3073CE74}" dt="2021-09-12T03:44:34.256" v="12461" actId="207"/>
          <ac:spMkLst>
            <pc:docMk/>
            <pc:sldMk cId="3603753631" sldId="355"/>
            <ac:spMk id="40" creationId="{4290E034-7A83-4694-BBB9-7EDDD5F51741}"/>
          </ac:spMkLst>
        </pc:spChg>
        <pc:spChg chg="add mod">
          <ac:chgData name="FRANCISCO IGNACIO MANRÍQUEZ NOVOA (Alumno)" userId="132ae158-1741-43ed-b364-15b0cb43b83a" providerId="ADAL" clId="{67CBB6F7-A7E4-4C27-92C9-2B5B3073CE74}" dt="2021-09-12T03:58:22.932" v="12478"/>
          <ac:spMkLst>
            <pc:docMk/>
            <pc:sldMk cId="3603753631" sldId="355"/>
            <ac:spMk id="44" creationId="{123D1F14-9D34-49AE-8FAB-7F44410E5BE5}"/>
          </ac:spMkLst>
        </pc:spChg>
        <pc:grpChg chg="add mod">
          <ac:chgData name="FRANCISCO IGNACIO MANRÍQUEZ NOVOA (Alumno)" userId="132ae158-1741-43ed-b364-15b0cb43b83a" providerId="ADAL" clId="{67CBB6F7-A7E4-4C27-92C9-2B5B3073CE74}" dt="2021-09-12T03:45:01.357" v="12466" actId="164"/>
          <ac:grpSpMkLst>
            <pc:docMk/>
            <pc:sldMk cId="3603753631" sldId="355"/>
            <ac:grpSpMk id="2" creationId="{338991A7-01CD-4979-80A6-03348CF2A094}"/>
          </ac:grpSpMkLst>
        </pc:grpChg>
        <pc:grpChg chg="add mod">
          <ac:chgData name="FRANCISCO IGNACIO MANRÍQUEZ NOVOA (Alumno)" userId="132ae158-1741-43ed-b364-15b0cb43b83a" providerId="ADAL" clId="{67CBB6F7-A7E4-4C27-92C9-2B5B3073CE74}" dt="2021-09-10T14:35:47.384" v="10425" actId="164"/>
          <ac:grpSpMkLst>
            <pc:docMk/>
            <pc:sldMk cId="3603753631" sldId="355"/>
            <ac:grpSpMk id="3" creationId="{A857D22C-D59F-49E9-BAB8-4B115EB106C9}"/>
          </ac:grpSpMkLst>
        </pc:grpChg>
        <pc:grpChg chg="add mod">
          <ac:chgData name="FRANCISCO IGNACIO MANRÍQUEZ NOVOA (Alumno)" userId="132ae158-1741-43ed-b364-15b0cb43b83a" providerId="ADAL" clId="{67CBB6F7-A7E4-4C27-92C9-2B5B3073CE74}" dt="2021-09-12T00:24:23.202" v="10539" actId="164"/>
          <ac:grpSpMkLst>
            <pc:docMk/>
            <pc:sldMk cId="3603753631" sldId="355"/>
            <ac:grpSpMk id="4" creationId="{DB89DD2D-BF96-4D7E-ABF9-D97920380007}"/>
          </ac:grpSpMkLst>
        </pc:grpChg>
        <pc:grpChg chg="add mod">
          <ac:chgData name="FRANCISCO IGNACIO MANRÍQUEZ NOVOA (Alumno)" userId="132ae158-1741-43ed-b364-15b0cb43b83a" providerId="ADAL" clId="{67CBB6F7-A7E4-4C27-92C9-2B5B3073CE74}" dt="2021-09-12T03:43:22.003" v="12388" actId="164"/>
          <ac:grpSpMkLst>
            <pc:docMk/>
            <pc:sldMk cId="3603753631" sldId="355"/>
            <ac:grpSpMk id="21" creationId="{F33670EC-AB21-4047-A63F-F8DFB0DC23E5}"/>
          </ac:grpSpMkLst>
        </pc:grpChg>
        <pc:grpChg chg="add mod">
          <ac:chgData name="FRANCISCO IGNACIO MANRÍQUEZ NOVOA (Alumno)" userId="132ae158-1741-43ed-b364-15b0cb43b83a" providerId="ADAL" clId="{67CBB6F7-A7E4-4C27-92C9-2B5B3073CE74}" dt="2021-09-10T14:35:47.384" v="10425" actId="164"/>
          <ac:grpSpMkLst>
            <pc:docMk/>
            <pc:sldMk cId="3603753631" sldId="355"/>
            <ac:grpSpMk id="31" creationId="{4EC5F6D6-5581-4CAD-91CF-8F11A951FB44}"/>
          </ac:grpSpMkLst>
        </pc:grpChg>
        <pc:grpChg chg="add mod">
          <ac:chgData name="FRANCISCO IGNACIO MANRÍQUEZ NOVOA (Alumno)" userId="132ae158-1741-43ed-b364-15b0cb43b83a" providerId="ADAL" clId="{67CBB6F7-A7E4-4C27-92C9-2B5B3073CE74}" dt="2021-09-12T00:24:23.202" v="10539" actId="164"/>
          <ac:grpSpMkLst>
            <pc:docMk/>
            <pc:sldMk cId="3603753631" sldId="355"/>
            <ac:grpSpMk id="32" creationId="{5490959B-1364-4110-9A8B-88A74709DC54}"/>
          </ac:grpSpMkLst>
        </pc:grpChg>
        <pc:grpChg chg="add mod">
          <ac:chgData name="FRANCISCO IGNACIO MANRÍQUEZ NOVOA (Alumno)" userId="132ae158-1741-43ed-b364-15b0cb43b83a" providerId="ADAL" clId="{67CBB6F7-A7E4-4C27-92C9-2B5B3073CE74}" dt="2021-09-12T03:45:01.357" v="12466" actId="164"/>
          <ac:grpSpMkLst>
            <pc:docMk/>
            <pc:sldMk cId="3603753631" sldId="355"/>
            <ac:grpSpMk id="37" creationId="{DBDDA21F-0350-423A-B87C-6E39958293DD}"/>
          </ac:grpSpMkLst>
        </pc:grpChg>
        <pc:grpChg chg="add mod">
          <ac:chgData name="FRANCISCO IGNACIO MANRÍQUEZ NOVOA (Alumno)" userId="132ae158-1741-43ed-b364-15b0cb43b83a" providerId="ADAL" clId="{67CBB6F7-A7E4-4C27-92C9-2B5B3073CE74}" dt="2021-09-12T03:45:01.357" v="12466" actId="164"/>
          <ac:grpSpMkLst>
            <pc:docMk/>
            <pc:sldMk cId="3603753631" sldId="355"/>
            <ac:grpSpMk id="43" creationId="{DC08EB73-A91D-4B91-86C7-A09D50923105}"/>
          </ac:grpSpMkLst>
        </pc:grpChg>
        <pc:cxnChg chg="add mod">
          <ac:chgData name="FRANCISCO IGNACIO MANRÍQUEZ NOVOA (Alumno)" userId="132ae158-1741-43ed-b364-15b0cb43b83a" providerId="ADAL" clId="{67CBB6F7-A7E4-4C27-92C9-2B5B3073CE74}" dt="2021-09-10T14:35:40.586" v="10424" actId="164"/>
          <ac:cxnSpMkLst>
            <pc:docMk/>
            <pc:sldMk cId="3603753631" sldId="355"/>
            <ac:cxnSpMk id="28" creationId="{B25320FC-CED9-442D-A592-70C41F21DB41}"/>
          </ac:cxnSpMkLst>
        </pc:cxnChg>
        <pc:cxnChg chg="add mod">
          <ac:chgData name="FRANCISCO IGNACIO MANRÍQUEZ NOVOA (Alumno)" userId="132ae158-1741-43ed-b364-15b0cb43b83a" providerId="ADAL" clId="{67CBB6F7-A7E4-4C27-92C9-2B5B3073CE74}" dt="2021-09-10T14:35:40.586" v="10424" actId="164"/>
          <ac:cxnSpMkLst>
            <pc:docMk/>
            <pc:sldMk cId="3603753631" sldId="355"/>
            <ac:cxnSpMk id="30" creationId="{CB14427C-7CC4-4CCA-A934-57DAEBD87DA2}"/>
          </ac:cxnSpMkLst>
        </pc:cxnChg>
        <pc:cxnChg chg="add mod">
          <ac:chgData name="FRANCISCO IGNACIO MANRÍQUEZ NOVOA (Alumno)" userId="132ae158-1741-43ed-b364-15b0cb43b83a" providerId="ADAL" clId="{67CBB6F7-A7E4-4C27-92C9-2B5B3073CE74}" dt="2021-09-12T03:43:22.003" v="12388" actId="164"/>
          <ac:cxnSpMkLst>
            <pc:docMk/>
            <pc:sldMk cId="3603753631" sldId="355"/>
            <ac:cxnSpMk id="34" creationId="{68875F05-DAFE-4D8B-8F8F-4346A9A97C2A}"/>
          </ac:cxnSpMkLst>
        </pc:cxnChg>
        <pc:cxnChg chg="add mod">
          <ac:chgData name="FRANCISCO IGNACIO MANRÍQUEZ NOVOA (Alumno)" userId="132ae158-1741-43ed-b364-15b0cb43b83a" providerId="ADAL" clId="{67CBB6F7-A7E4-4C27-92C9-2B5B3073CE74}" dt="2021-09-12T03:43:22.003" v="12388" actId="164"/>
          <ac:cxnSpMkLst>
            <pc:docMk/>
            <pc:sldMk cId="3603753631" sldId="355"/>
            <ac:cxnSpMk id="35" creationId="{5186F665-BF46-44E6-B4DE-6B586114DBD7}"/>
          </ac:cxnSpMkLst>
        </pc:cxnChg>
        <pc:cxnChg chg="mod">
          <ac:chgData name="FRANCISCO IGNACIO MANRÍQUEZ NOVOA (Alumno)" userId="132ae158-1741-43ed-b364-15b0cb43b83a" providerId="ADAL" clId="{67CBB6F7-A7E4-4C27-92C9-2B5B3073CE74}" dt="2021-09-12T03:44:56.858" v="12465" actId="1076"/>
          <ac:cxnSpMkLst>
            <pc:docMk/>
            <pc:sldMk cId="3603753631" sldId="355"/>
            <ac:cxnSpMk id="38" creationId="{80F2935B-4830-4D53-B1B5-CE3DE4769C2A}"/>
          </ac:cxnSpMkLst>
        </pc:cxnChg>
        <pc:cxnChg chg="mod">
          <ac:chgData name="FRANCISCO IGNACIO MANRÍQUEZ NOVOA (Alumno)" userId="132ae158-1741-43ed-b364-15b0cb43b83a" providerId="ADAL" clId="{67CBB6F7-A7E4-4C27-92C9-2B5B3073CE74}" dt="2021-09-12T03:44:56.858" v="12465" actId="1076"/>
          <ac:cxnSpMkLst>
            <pc:docMk/>
            <pc:sldMk cId="3603753631" sldId="355"/>
            <ac:cxnSpMk id="39" creationId="{E556E837-57D5-4AE7-A9AB-F63705EB0B71}"/>
          </ac:cxnSpMkLst>
        </pc:cxnChg>
      </pc:sldChg>
      <pc:sldChg chg="addSp delSp modSp add mod delAnim modAnim">
        <pc:chgData name="FRANCISCO IGNACIO MANRÍQUEZ NOVOA (Alumno)" userId="132ae158-1741-43ed-b364-15b0cb43b83a" providerId="ADAL" clId="{67CBB6F7-A7E4-4C27-92C9-2B5B3073CE74}" dt="2021-09-12T03:45:56.423" v="12474"/>
        <pc:sldMkLst>
          <pc:docMk/>
          <pc:sldMk cId="3837236147" sldId="356"/>
        </pc:sldMkLst>
        <pc:spChg chg="del">
          <ac:chgData name="FRANCISCO IGNACIO MANRÍQUEZ NOVOA (Alumno)" userId="132ae158-1741-43ed-b364-15b0cb43b83a" providerId="ADAL" clId="{67CBB6F7-A7E4-4C27-92C9-2B5B3073CE74}" dt="2021-09-12T00:31:51.239" v="10716" actId="478"/>
          <ac:spMkLst>
            <pc:docMk/>
            <pc:sldMk cId="3837236147" sldId="356"/>
            <ac:spMk id="5" creationId="{5AD8FCC4-7117-4B1E-A764-6E08598C59F5}"/>
          </ac:spMkLst>
        </pc:spChg>
        <pc:spChg chg="del">
          <ac:chgData name="FRANCISCO IGNACIO MANRÍQUEZ NOVOA (Alumno)" userId="132ae158-1741-43ed-b364-15b0cb43b83a" providerId="ADAL" clId="{67CBB6F7-A7E4-4C27-92C9-2B5B3073CE74}" dt="2021-09-12T03:45:28.449" v="12470" actId="478"/>
          <ac:spMkLst>
            <pc:docMk/>
            <pc:sldMk cId="3837236147" sldId="356"/>
            <ac:spMk id="9" creationId="{AC841591-C956-482E-9B31-C2E0D82CDBE8}"/>
          </ac:spMkLst>
        </pc:spChg>
        <pc:spChg chg="del">
          <ac:chgData name="FRANCISCO IGNACIO MANRÍQUEZ NOVOA (Alumno)" userId="132ae158-1741-43ed-b364-15b0cb43b83a" providerId="ADAL" clId="{67CBB6F7-A7E4-4C27-92C9-2B5B3073CE74}" dt="2021-09-12T03:45:28.449" v="12470" actId="478"/>
          <ac:spMkLst>
            <pc:docMk/>
            <pc:sldMk cId="3837236147" sldId="356"/>
            <ac:spMk id="10" creationId="{E10F9D89-5C37-4658-AEB1-8C1C7198CC3D}"/>
          </ac:spMkLst>
        </pc:spChg>
        <pc:spChg chg="del">
          <ac:chgData name="FRANCISCO IGNACIO MANRÍQUEZ NOVOA (Alumno)" userId="132ae158-1741-43ed-b364-15b0cb43b83a" providerId="ADAL" clId="{67CBB6F7-A7E4-4C27-92C9-2B5B3073CE74}" dt="2021-09-12T03:45:28.449" v="12470" actId="478"/>
          <ac:spMkLst>
            <pc:docMk/>
            <pc:sldMk cId="3837236147" sldId="356"/>
            <ac:spMk id="11" creationId="{1A969E6F-0E7B-4585-921A-1A35E57F88D3}"/>
          </ac:spMkLst>
        </pc:spChg>
        <pc:spChg chg="del">
          <ac:chgData name="FRANCISCO IGNACIO MANRÍQUEZ NOVOA (Alumno)" userId="132ae158-1741-43ed-b364-15b0cb43b83a" providerId="ADAL" clId="{67CBB6F7-A7E4-4C27-92C9-2B5B3073CE74}" dt="2021-09-12T03:45:28.449" v="12470" actId="478"/>
          <ac:spMkLst>
            <pc:docMk/>
            <pc:sldMk cId="3837236147" sldId="356"/>
            <ac:spMk id="12" creationId="{32561CC8-A6F0-4A28-85E2-6D5F6007ECAD}"/>
          </ac:spMkLst>
        </pc:spChg>
        <pc:spChg chg="del">
          <ac:chgData name="FRANCISCO IGNACIO MANRÍQUEZ NOVOA (Alumno)" userId="132ae158-1741-43ed-b364-15b0cb43b83a" providerId="ADAL" clId="{67CBB6F7-A7E4-4C27-92C9-2B5B3073CE74}" dt="2021-09-12T00:26:40.301" v="10542" actId="478"/>
          <ac:spMkLst>
            <pc:docMk/>
            <pc:sldMk cId="3837236147" sldId="356"/>
            <ac:spMk id="16" creationId="{6C8DB8CF-945B-4AB4-AE7E-4FCD54EDBDFD}"/>
          </ac:spMkLst>
        </pc:spChg>
        <pc:spChg chg="add mod">
          <ac:chgData name="FRANCISCO IGNACIO MANRÍQUEZ NOVOA (Alumno)" userId="132ae158-1741-43ed-b364-15b0cb43b83a" providerId="ADAL" clId="{67CBB6F7-A7E4-4C27-92C9-2B5B3073CE74}" dt="2021-09-12T03:23:11.856" v="12015" actId="20577"/>
          <ac:spMkLst>
            <pc:docMk/>
            <pc:sldMk cId="3837236147" sldId="356"/>
            <ac:spMk id="33" creationId="{A8CE53C6-2F74-488E-90B9-856B9770A97F}"/>
          </ac:spMkLst>
        </pc:spChg>
        <pc:spChg chg="add del mod">
          <ac:chgData name="FRANCISCO IGNACIO MANRÍQUEZ NOVOA (Alumno)" userId="132ae158-1741-43ed-b364-15b0cb43b83a" providerId="ADAL" clId="{67CBB6F7-A7E4-4C27-92C9-2B5B3073CE74}" dt="2021-09-12T00:26:56.437" v="10566"/>
          <ac:spMkLst>
            <pc:docMk/>
            <pc:sldMk cId="3837236147" sldId="356"/>
            <ac:spMk id="34" creationId="{BCB1B2FC-AE2D-4B3F-BA56-02FA63643C3E}"/>
          </ac:spMkLst>
        </pc:spChg>
        <pc:spChg chg="add del mod">
          <ac:chgData name="FRANCISCO IGNACIO MANRÍQUEZ NOVOA (Alumno)" userId="132ae158-1741-43ed-b364-15b0cb43b83a" providerId="ADAL" clId="{67CBB6F7-A7E4-4C27-92C9-2B5B3073CE74}" dt="2021-09-12T00:36:03.072" v="10800" actId="478"/>
          <ac:spMkLst>
            <pc:docMk/>
            <pc:sldMk cId="3837236147" sldId="356"/>
            <ac:spMk id="35" creationId="{26904946-4AF0-4E6E-9215-D51C0E978EC2}"/>
          </ac:spMkLst>
        </pc:spChg>
        <pc:spChg chg="add mod">
          <ac:chgData name="FRANCISCO IGNACIO MANRÍQUEZ NOVOA (Alumno)" userId="132ae158-1741-43ed-b364-15b0cb43b83a" providerId="ADAL" clId="{67CBB6F7-A7E4-4C27-92C9-2B5B3073CE74}" dt="2021-09-12T00:36:03.319" v="10801"/>
          <ac:spMkLst>
            <pc:docMk/>
            <pc:sldMk cId="3837236147" sldId="356"/>
            <ac:spMk id="36" creationId="{441A3636-00BF-4212-B2E3-70364A6CABCF}"/>
          </ac:spMkLst>
        </pc:spChg>
        <pc:spChg chg="mod">
          <ac:chgData name="FRANCISCO IGNACIO MANRÍQUEZ NOVOA (Alumno)" userId="132ae158-1741-43ed-b364-15b0cb43b83a" providerId="ADAL" clId="{67CBB6F7-A7E4-4C27-92C9-2B5B3073CE74}" dt="2021-09-12T03:45:29.757" v="12471"/>
          <ac:spMkLst>
            <pc:docMk/>
            <pc:sldMk cId="3837236147" sldId="356"/>
            <ac:spMk id="38" creationId="{4D866F4B-8A0C-43B3-B39A-1E30AA29CB46}"/>
          </ac:spMkLst>
        </pc:spChg>
        <pc:spChg chg="add mod">
          <ac:chgData name="FRANCISCO IGNACIO MANRÍQUEZ NOVOA (Alumno)" userId="132ae158-1741-43ed-b364-15b0cb43b83a" providerId="ADAL" clId="{67CBB6F7-A7E4-4C27-92C9-2B5B3073CE74}" dt="2021-09-12T03:45:29.757" v="12471"/>
          <ac:spMkLst>
            <pc:docMk/>
            <pc:sldMk cId="3837236147" sldId="356"/>
            <ac:spMk id="40" creationId="{86136790-601E-4009-A39C-E93D29128792}"/>
          </ac:spMkLst>
        </pc:spChg>
        <pc:spChg chg="add mod">
          <ac:chgData name="FRANCISCO IGNACIO MANRÍQUEZ NOVOA (Alumno)" userId="132ae158-1741-43ed-b364-15b0cb43b83a" providerId="ADAL" clId="{67CBB6F7-A7E4-4C27-92C9-2B5B3073CE74}" dt="2021-09-12T03:45:29.757" v="12471"/>
          <ac:spMkLst>
            <pc:docMk/>
            <pc:sldMk cId="3837236147" sldId="356"/>
            <ac:spMk id="41" creationId="{830719F1-F189-48A5-A6EB-03D171129647}"/>
          </ac:spMkLst>
        </pc:spChg>
        <pc:spChg chg="add mod">
          <ac:chgData name="FRANCISCO IGNACIO MANRÍQUEZ NOVOA (Alumno)" userId="132ae158-1741-43ed-b364-15b0cb43b83a" providerId="ADAL" clId="{67CBB6F7-A7E4-4C27-92C9-2B5B3073CE74}" dt="2021-09-12T03:45:29.757" v="12471"/>
          <ac:spMkLst>
            <pc:docMk/>
            <pc:sldMk cId="3837236147" sldId="356"/>
            <ac:spMk id="42" creationId="{F66A6CCE-4037-4B38-A248-525FA003EDAF}"/>
          </ac:spMkLst>
        </pc:spChg>
        <pc:spChg chg="add mod">
          <ac:chgData name="FRANCISCO IGNACIO MANRÍQUEZ NOVOA (Alumno)" userId="132ae158-1741-43ed-b364-15b0cb43b83a" providerId="ADAL" clId="{67CBB6F7-A7E4-4C27-92C9-2B5B3073CE74}" dt="2021-09-12T03:45:29.757" v="12471"/>
          <ac:spMkLst>
            <pc:docMk/>
            <pc:sldMk cId="3837236147" sldId="356"/>
            <ac:spMk id="43" creationId="{5DADBA4D-6A04-444C-A2F2-3FBDCE67DAC9}"/>
          </ac:spMkLst>
        </pc:spChg>
        <pc:spChg chg="mod">
          <ac:chgData name="FRANCISCO IGNACIO MANRÍQUEZ NOVOA (Alumno)" userId="132ae158-1741-43ed-b364-15b0cb43b83a" providerId="ADAL" clId="{67CBB6F7-A7E4-4C27-92C9-2B5B3073CE74}" dt="2021-09-12T03:45:29.757" v="12471"/>
          <ac:spMkLst>
            <pc:docMk/>
            <pc:sldMk cId="3837236147" sldId="356"/>
            <ac:spMk id="46" creationId="{890BCE10-E09F-4D77-9997-18559F7AC9E2}"/>
          </ac:spMkLst>
        </pc:spChg>
        <pc:spChg chg="mod">
          <ac:chgData name="FRANCISCO IGNACIO MANRÍQUEZ NOVOA (Alumno)" userId="132ae158-1741-43ed-b364-15b0cb43b83a" providerId="ADAL" clId="{67CBB6F7-A7E4-4C27-92C9-2B5B3073CE74}" dt="2021-09-12T03:45:29.757" v="12471"/>
          <ac:spMkLst>
            <pc:docMk/>
            <pc:sldMk cId="3837236147" sldId="356"/>
            <ac:spMk id="47" creationId="{01C3219D-8ECE-4F27-9F7E-8C3E28A888CB}"/>
          </ac:spMkLst>
        </pc:spChg>
        <pc:spChg chg="mod">
          <ac:chgData name="FRANCISCO IGNACIO MANRÍQUEZ NOVOA (Alumno)" userId="132ae158-1741-43ed-b364-15b0cb43b83a" providerId="ADAL" clId="{67CBB6F7-A7E4-4C27-92C9-2B5B3073CE74}" dt="2021-09-12T03:45:29.757" v="12471"/>
          <ac:spMkLst>
            <pc:docMk/>
            <pc:sldMk cId="3837236147" sldId="356"/>
            <ac:spMk id="52" creationId="{7F5B89FD-827D-465F-AD9F-0FD620577457}"/>
          </ac:spMkLst>
        </pc:spChg>
        <pc:spChg chg="mod">
          <ac:chgData name="FRANCISCO IGNACIO MANRÍQUEZ NOVOA (Alumno)" userId="132ae158-1741-43ed-b364-15b0cb43b83a" providerId="ADAL" clId="{67CBB6F7-A7E4-4C27-92C9-2B5B3073CE74}" dt="2021-09-12T03:45:29.757" v="12471"/>
          <ac:spMkLst>
            <pc:docMk/>
            <pc:sldMk cId="3837236147" sldId="356"/>
            <ac:spMk id="53" creationId="{DFA43F97-3E9D-44F2-9F9B-43BD918CAB05}"/>
          </ac:spMkLst>
        </pc:spChg>
        <pc:spChg chg="mod">
          <ac:chgData name="FRANCISCO IGNACIO MANRÍQUEZ NOVOA (Alumno)" userId="132ae158-1741-43ed-b364-15b0cb43b83a" providerId="ADAL" clId="{67CBB6F7-A7E4-4C27-92C9-2B5B3073CE74}" dt="2021-09-12T03:45:29.757" v="12471"/>
          <ac:spMkLst>
            <pc:docMk/>
            <pc:sldMk cId="3837236147" sldId="356"/>
            <ac:spMk id="54" creationId="{B57EBF0A-74A3-4377-9046-DC32440E8847}"/>
          </ac:spMkLst>
        </pc:spChg>
        <pc:spChg chg="mod">
          <ac:chgData name="FRANCISCO IGNACIO MANRÍQUEZ NOVOA (Alumno)" userId="132ae158-1741-43ed-b364-15b0cb43b83a" providerId="ADAL" clId="{67CBB6F7-A7E4-4C27-92C9-2B5B3073CE74}" dt="2021-09-12T03:45:29.757" v="12471"/>
          <ac:spMkLst>
            <pc:docMk/>
            <pc:sldMk cId="3837236147" sldId="356"/>
            <ac:spMk id="55" creationId="{E9CBF9DA-62DC-424A-A12B-8697244840B6}"/>
          </ac:spMkLst>
        </pc:spChg>
        <pc:spChg chg="mod">
          <ac:chgData name="FRANCISCO IGNACIO MANRÍQUEZ NOVOA (Alumno)" userId="132ae158-1741-43ed-b364-15b0cb43b83a" providerId="ADAL" clId="{67CBB6F7-A7E4-4C27-92C9-2B5B3073CE74}" dt="2021-09-12T03:45:29.757" v="12471"/>
          <ac:spMkLst>
            <pc:docMk/>
            <pc:sldMk cId="3837236147" sldId="356"/>
            <ac:spMk id="59" creationId="{C00EF502-D64F-4207-9E4F-04C2F1740E41}"/>
          </ac:spMkLst>
        </pc:spChg>
        <pc:spChg chg="mod">
          <ac:chgData name="FRANCISCO IGNACIO MANRÍQUEZ NOVOA (Alumno)" userId="132ae158-1741-43ed-b364-15b0cb43b83a" providerId="ADAL" clId="{67CBB6F7-A7E4-4C27-92C9-2B5B3073CE74}" dt="2021-09-12T03:45:29.757" v="12471"/>
          <ac:spMkLst>
            <pc:docMk/>
            <pc:sldMk cId="3837236147" sldId="356"/>
            <ac:spMk id="65" creationId="{6FD2A0DA-FF59-4796-A1D8-3C76661268FA}"/>
          </ac:spMkLst>
        </pc:spChg>
        <pc:spChg chg="mod">
          <ac:chgData name="FRANCISCO IGNACIO MANRÍQUEZ NOVOA (Alumno)" userId="132ae158-1741-43ed-b364-15b0cb43b83a" providerId="ADAL" clId="{67CBB6F7-A7E4-4C27-92C9-2B5B3073CE74}" dt="2021-09-12T03:45:29.757" v="12471"/>
          <ac:spMkLst>
            <pc:docMk/>
            <pc:sldMk cId="3837236147" sldId="356"/>
            <ac:spMk id="66" creationId="{68071E26-4186-46EA-A568-9C2AC7076F2C}"/>
          </ac:spMkLst>
        </pc:spChg>
        <pc:spChg chg="mod">
          <ac:chgData name="FRANCISCO IGNACIO MANRÍQUEZ NOVOA (Alumno)" userId="132ae158-1741-43ed-b364-15b0cb43b83a" providerId="ADAL" clId="{67CBB6F7-A7E4-4C27-92C9-2B5B3073CE74}" dt="2021-09-12T03:45:29.757" v="12471"/>
          <ac:spMkLst>
            <pc:docMk/>
            <pc:sldMk cId="3837236147" sldId="356"/>
            <ac:spMk id="67" creationId="{2B712A99-D81B-4D54-B1C3-E17DF1E39446}"/>
          </ac:spMkLst>
        </pc:spChg>
        <pc:spChg chg="mod">
          <ac:chgData name="FRANCISCO IGNACIO MANRÍQUEZ NOVOA (Alumno)" userId="132ae158-1741-43ed-b364-15b0cb43b83a" providerId="ADAL" clId="{67CBB6F7-A7E4-4C27-92C9-2B5B3073CE74}" dt="2021-09-12T03:45:29.757" v="12471"/>
          <ac:spMkLst>
            <pc:docMk/>
            <pc:sldMk cId="3837236147" sldId="356"/>
            <ac:spMk id="68" creationId="{937CEFDF-6482-4A9A-9FD3-F58473004DD3}"/>
          </ac:spMkLst>
        </pc:spChg>
        <pc:spChg chg="mod">
          <ac:chgData name="FRANCISCO IGNACIO MANRÍQUEZ NOVOA (Alumno)" userId="132ae158-1741-43ed-b364-15b0cb43b83a" providerId="ADAL" clId="{67CBB6F7-A7E4-4C27-92C9-2B5B3073CE74}" dt="2021-09-12T03:45:29.757" v="12471"/>
          <ac:spMkLst>
            <pc:docMk/>
            <pc:sldMk cId="3837236147" sldId="356"/>
            <ac:spMk id="69" creationId="{9C9F2DF8-C80C-4DC7-9C6B-C163C2217EE3}"/>
          </ac:spMkLst>
        </pc:spChg>
        <pc:grpChg chg="del">
          <ac:chgData name="FRANCISCO IGNACIO MANRÍQUEZ NOVOA (Alumno)" userId="132ae158-1741-43ed-b364-15b0cb43b83a" providerId="ADAL" clId="{67CBB6F7-A7E4-4C27-92C9-2B5B3073CE74}" dt="2021-09-12T03:45:28.449" v="12470" actId="478"/>
          <ac:grpSpMkLst>
            <pc:docMk/>
            <pc:sldMk cId="3837236147" sldId="356"/>
            <ac:grpSpMk id="2" creationId="{338991A7-01CD-4979-80A6-03348CF2A094}"/>
          </ac:grpSpMkLst>
        </pc:grpChg>
        <pc:grpChg chg="del">
          <ac:chgData name="FRANCISCO IGNACIO MANRÍQUEZ NOVOA (Alumno)" userId="132ae158-1741-43ed-b364-15b0cb43b83a" providerId="ADAL" clId="{67CBB6F7-A7E4-4C27-92C9-2B5B3073CE74}" dt="2021-09-12T03:45:28.449" v="12470" actId="478"/>
          <ac:grpSpMkLst>
            <pc:docMk/>
            <pc:sldMk cId="3837236147" sldId="356"/>
            <ac:grpSpMk id="4" creationId="{DB89DD2D-BF96-4D7E-ABF9-D97920380007}"/>
          </ac:grpSpMkLst>
        </pc:grpChg>
        <pc:grpChg chg="del">
          <ac:chgData name="FRANCISCO IGNACIO MANRÍQUEZ NOVOA (Alumno)" userId="132ae158-1741-43ed-b364-15b0cb43b83a" providerId="ADAL" clId="{67CBB6F7-A7E4-4C27-92C9-2B5B3073CE74}" dt="2021-09-12T03:45:28.449" v="12470" actId="478"/>
          <ac:grpSpMkLst>
            <pc:docMk/>
            <pc:sldMk cId="3837236147" sldId="356"/>
            <ac:grpSpMk id="6" creationId="{3EB406F5-CE2E-4169-842A-620BDD137FB7}"/>
          </ac:grpSpMkLst>
        </pc:grpChg>
        <pc:grpChg chg="add mod">
          <ac:chgData name="FRANCISCO IGNACIO MANRÍQUEZ NOVOA (Alumno)" userId="132ae158-1741-43ed-b364-15b0cb43b83a" providerId="ADAL" clId="{67CBB6F7-A7E4-4C27-92C9-2B5B3073CE74}" dt="2021-09-12T03:45:29.757" v="12471"/>
          <ac:grpSpMkLst>
            <pc:docMk/>
            <pc:sldMk cId="3837236147" sldId="356"/>
            <ac:grpSpMk id="37" creationId="{2FC4927C-FE9C-46F6-850B-2BD49C923FD1}"/>
          </ac:grpSpMkLst>
        </pc:grpChg>
        <pc:grpChg chg="add mod">
          <ac:chgData name="FRANCISCO IGNACIO MANRÍQUEZ NOVOA (Alumno)" userId="132ae158-1741-43ed-b364-15b0cb43b83a" providerId="ADAL" clId="{67CBB6F7-A7E4-4C27-92C9-2B5B3073CE74}" dt="2021-09-12T03:45:29.757" v="12471"/>
          <ac:grpSpMkLst>
            <pc:docMk/>
            <pc:sldMk cId="3837236147" sldId="356"/>
            <ac:grpSpMk id="44" creationId="{4E63271B-5288-4932-8B78-F8A61B353485}"/>
          </ac:grpSpMkLst>
        </pc:grpChg>
        <pc:grpChg chg="mod">
          <ac:chgData name="FRANCISCO IGNACIO MANRÍQUEZ NOVOA (Alumno)" userId="132ae158-1741-43ed-b364-15b0cb43b83a" providerId="ADAL" clId="{67CBB6F7-A7E4-4C27-92C9-2B5B3073CE74}" dt="2021-09-12T03:45:29.757" v="12471"/>
          <ac:grpSpMkLst>
            <pc:docMk/>
            <pc:sldMk cId="3837236147" sldId="356"/>
            <ac:grpSpMk id="45" creationId="{07F57426-0755-46ED-B1ED-7313C552D66E}"/>
          </ac:grpSpMkLst>
        </pc:grpChg>
        <pc:grpChg chg="mod">
          <ac:chgData name="FRANCISCO IGNACIO MANRÍQUEZ NOVOA (Alumno)" userId="132ae158-1741-43ed-b364-15b0cb43b83a" providerId="ADAL" clId="{67CBB6F7-A7E4-4C27-92C9-2B5B3073CE74}" dt="2021-09-12T03:45:29.757" v="12471"/>
          <ac:grpSpMkLst>
            <pc:docMk/>
            <pc:sldMk cId="3837236147" sldId="356"/>
            <ac:grpSpMk id="48" creationId="{AA786C0A-4A36-4E93-9BC6-DD8C4088C32D}"/>
          </ac:grpSpMkLst>
        </pc:grpChg>
        <pc:grpChg chg="mod">
          <ac:chgData name="FRANCISCO IGNACIO MANRÍQUEZ NOVOA (Alumno)" userId="132ae158-1741-43ed-b364-15b0cb43b83a" providerId="ADAL" clId="{67CBB6F7-A7E4-4C27-92C9-2B5B3073CE74}" dt="2021-09-12T03:45:29.757" v="12471"/>
          <ac:grpSpMkLst>
            <pc:docMk/>
            <pc:sldMk cId="3837236147" sldId="356"/>
            <ac:grpSpMk id="49" creationId="{F72C0C44-3088-4028-83E0-507C8C731DF0}"/>
          </ac:grpSpMkLst>
        </pc:grpChg>
        <pc:grpChg chg="add mod">
          <ac:chgData name="FRANCISCO IGNACIO MANRÍQUEZ NOVOA (Alumno)" userId="132ae158-1741-43ed-b364-15b0cb43b83a" providerId="ADAL" clId="{67CBB6F7-A7E4-4C27-92C9-2B5B3073CE74}" dt="2021-09-12T03:45:29.757" v="12471"/>
          <ac:grpSpMkLst>
            <pc:docMk/>
            <pc:sldMk cId="3837236147" sldId="356"/>
            <ac:grpSpMk id="56" creationId="{CD8D7A5C-A4D1-4785-9F3C-848B4CEF8736}"/>
          </ac:grpSpMkLst>
        </pc:grpChg>
        <pc:grpChg chg="add mod">
          <ac:chgData name="FRANCISCO IGNACIO MANRÍQUEZ NOVOA (Alumno)" userId="132ae158-1741-43ed-b364-15b0cb43b83a" providerId="ADAL" clId="{67CBB6F7-A7E4-4C27-92C9-2B5B3073CE74}" dt="2021-09-12T03:45:29.757" v="12471"/>
          <ac:grpSpMkLst>
            <pc:docMk/>
            <pc:sldMk cId="3837236147" sldId="356"/>
            <ac:grpSpMk id="60" creationId="{9F57E4FA-965A-4819-96A1-EAE9A4916DF8}"/>
          </ac:grpSpMkLst>
        </pc:grpChg>
        <pc:grpChg chg="mod">
          <ac:chgData name="FRANCISCO IGNACIO MANRÍQUEZ NOVOA (Alumno)" userId="132ae158-1741-43ed-b364-15b0cb43b83a" providerId="ADAL" clId="{67CBB6F7-A7E4-4C27-92C9-2B5B3073CE74}" dt="2021-09-12T03:45:29.757" v="12471"/>
          <ac:grpSpMkLst>
            <pc:docMk/>
            <pc:sldMk cId="3837236147" sldId="356"/>
            <ac:grpSpMk id="61" creationId="{890ADBBF-88B7-4499-A95C-AF67D340EEAA}"/>
          </ac:grpSpMkLst>
        </pc:grpChg>
        <pc:grpChg chg="mod">
          <ac:chgData name="FRANCISCO IGNACIO MANRÍQUEZ NOVOA (Alumno)" userId="132ae158-1741-43ed-b364-15b0cb43b83a" providerId="ADAL" clId="{67CBB6F7-A7E4-4C27-92C9-2B5B3073CE74}" dt="2021-09-12T03:45:29.757" v="12471"/>
          <ac:grpSpMkLst>
            <pc:docMk/>
            <pc:sldMk cId="3837236147" sldId="356"/>
            <ac:grpSpMk id="62" creationId="{D4D2D634-2E74-47F3-BF4D-8FEB5432CF85}"/>
          </ac:grpSpMkLst>
        </pc:grpChg>
        <pc:cxnChg chg="mod">
          <ac:chgData name="FRANCISCO IGNACIO MANRÍQUEZ NOVOA (Alumno)" userId="132ae158-1741-43ed-b364-15b0cb43b83a" providerId="ADAL" clId="{67CBB6F7-A7E4-4C27-92C9-2B5B3073CE74}" dt="2021-09-12T03:45:29.757" v="12471"/>
          <ac:cxnSpMkLst>
            <pc:docMk/>
            <pc:sldMk cId="3837236147" sldId="356"/>
            <ac:cxnSpMk id="39" creationId="{1858CCC9-9CC9-4F46-8DAA-892C9DC0C641}"/>
          </ac:cxnSpMkLst>
        </pc:cxnChg>
        <pc:cxnChg chg="mod">
          <ac:chgData name="FRANCISCO IGNACIO MANRÍQUEZ NOVOA (Alumno)" userId="132ae158-1741-43ed-b364-15b0cb43b83a" providerId="ADAL" clId="{67CBB6F7-A7E4-4C27-92C9-2B5B3073CE74}" dt="2021-09-12T03:45:29.757" v="12471"/>
          <ac:cxnSpMkLst>
            <pc:docMk/>
            <pc:sldMk cId="3837236147" sldId="356"/>
            <ac:cxnSpMk id="50" creationId="{64D06C63-3736-46BA-B0FD-45DE8EFF0D99}"/>
          </ac:cxnSpMkLst>
        </pc:cxnChg>
        <pc:cxnChg chg="mod">
          <ac:chgData name="FRANCISCO IGNACIO MANRÍQUEZ NOVOA (Alumno)" userId="132ae158-1741-43ed-b364-15b0cb43b83a" providerId="ADAL" clId="{67CBB6F7-A7E4-4C27-92C9-2B5B3073CE74}" dt="2021-09-12T03:45:29.757" v="12471"/>
          <ac:cxnSpMkLst>
            <pc:docMk/>
            <pc:sldMk cId="3837236147" sldId="356"/>
            <ac:cxnSpMk id="51" creationId="{94446838-EDE7-48B6-BD31-672B78B11830}"/>
          </ac:cxnSpMkLst>
        </pc:cxnChg>
        <pc:cxnChg chg="mod">
          <ac:chgData name="FRANCISCO IGNACIO MANRÍQUEZ NOVOA (Alumno)" userId="132ae158-1741-43ed-b364-15b0cb43b83a" providerId="ADAL" clId="{67CBB6F7-A7E4-4C27-92C9-2B5B3073CE74}" dt="2021-09-12T03:45:29.757" v="12471"/>
          <ac:cxnSpMkLst>
            <pc:docMk/>
            <pc:sldMk cId="3837236147" sldId="356"/>
            <ac:cxnSpMk id="57" creationId="{1B0C04B0-8D08-44AF-8927-F90AC9F6B4B2}"/>
          </ac:cxnSpMkLst>
        </pc:cxnChg>
        <pc:cxnChg chg="mod">
          <ac:chgData name="FRANCISCO IGNACIO MANRÍQUEZ NOVOA (Alumno)" userId="132ae158-1741-43ed-b364-15b0cb43b83a" providerId="ADAL" clId="{67CBB6F7-A7E4-4C27-92C9-2B5B3073CE74}" dt="2021-09-12T03:45:29.757" v="12471"/>
          <ac:cxnSpMkLst>
            <pc:docMk/>
            <pc:sldMk cId="3837236147" sldId="356"/>
            <ac:cxnSpMk id="58" creationId="{D0177022-A25E-479B-9BA2-57EF26960C3B}"/>
          </ac:cxnSpMkLst>
        </pc:cxnChg>
        <pc:cxnChg chg="mod">
          <ac:chgData name="FRANCISCO IGNACIO MANRÍQUEZ NOVOA (Alumno)" userId="132ae158-1741-43ed-b364-15b0cb43b83a" providerId="ADAL" clId="{67CBB6F7-A7E4-4C27-92C9-2B5B3073CE74}" dt="2021-09-12T03:45:29.757" v="12471"/>
          <ac:cxnSpMkLst>
            <pc:docMk/>
            <pc:sldMk cId="3837236147" sldId="356"/>
            <ac:cxnSpMk id="63" creationId="{1D40D182-DAD2-4E3C-8E1A-844B7C5A86D6}"/>
          </ac:cxnSpMkLst>
        </pc:cxnChg>
        <pc:cxnChg chg="mod">
          <ac:chgData name="FRANCISCO IGNACIO MANRÍQUEZ NOVOA (Alumno)" userId="132ae158-1741-43ed-b364-15b0cb43b83a" providerId="ADAL" clId="{67CBB6F7-A7E4-4C27-92C9-2B5B3073CE74}" dt="2021-09-12T03:45:29.757" v="12471"/>
          <ac:cxnSpMkLst>
            <pc:docMk/>
            <pc:sldMk cId="3837236147" sldId="356"/>
            <ac:cxnSpMk id="64" creationId="{76F4B14D-1791-4540-8820-3A07AC0A2047}"/>
          </ac:cxnSpMkLst>
        </pc:cxnChg>
      </pc:sldChg>
      <pc:sldChg chg="addSp delSp modSp add mod delAnim modAnim">
        <pc:chgData name="FRANCISCO IGNACIO MANRÍQUEZ NOVOA (Alumno)" userId="132ae158-1741-43ed-b364-15b0cb43b83a" providerId="ADAL" clId="{67CBB6F7-A7E4-4C27-92C9-2B5B3073CE74}" dt="2021-09-12T03:23:23.222" v="12017" actId="20577"/>
        <pc:sldMkLst>
          <pc:docMk/>
          <pc:sldMk cId="261370009" sldId="357"/>
        </pc:sldMkLst>
        <pc:spChg chg="del">
          <ac:chgData name="FRANCISCO IGNACIO MANRÍQUEZ NOVOA (Alumno)" userId="132ae158-1741-43ed-b364-15b0cb43b83a" providerId="ADAL" clId="{67CBB6F7-A7E4-4C27-92C9-2B5B3073CE74}" dt="2021-09-12T00:37:20.247" v="10881" actId="478"/>
          <ac:spMkLst>
            <pc:docMk/>
            <pc:sldMk cId="261370009" sldId="357"/>
            <ac:spMk id="17" creationId="{3229F46C-A8AC-4A28-A685-5761FA3B1F35}"/>
          </ac:spMkLst>
        </pc:spChg>
        <pc:spChg chg="del topLvl">
          <ac:chgData name="FRANCISCO IGNACIO MANRÍQUEZ NOVOA (Alumno)" userId="132ae158-1741-43ed-b364-15b0cb43b83a" providerId="ADAL" clId="{67CBB6F7-A7E4-4C27-92C9-2B5B3073CE74}" dt="2021-09-12T00:37:28.427" v="10884" actId="478"/>
          <ac:spMkLst>
            <pc:docMk/>
            <pc:sldMk cId="261370009" sldId="357"/>
            <ac:spMk id="29" creationId="{0B731726-A715-4D8E-A181-224CEA69DAFA}"/>
          </ac:spMkLst>
        </pc:spChg>
        <pc:spChg chg="mod">
          <ac:chgData name="FRANCISCO IGNACIO MANRÍQUEZ NOVOA (Alumno)" userId="132ae158-1741-43ed-b364-15b0cb43b83a" providerId="ADAL" clId="{67CBB6F7-A7E4-4C27-92C9-2B5B3073CE74}" dt="2021-09-12T03:23:23.222" v="12017" actId="20577"/>
          <ac:spMkLst>
            <pc:docMk/>
            <pc:sldMk cId="261370009" sldId="357"/>
            <ac:spMk id="33" creationId="{A8CE53C6-2F74-488E-90B9-856B9770A97F}"/>
          </ac:spMkLst>
        </pc:spChg>
        <pc:spChg chg="add mod">
          <ac:chgData name="FRANCISCO IGNACIO MANRÍQUEZ NOVOA (Alumno)" userId="132ae158-1741-43ed-b364-15b0cb43b83a" providerId="ADAL" clId="{67CBB6F7-A7E4-4C27-92C9-2B5B3073CE74}" dt="2021-09-12T00:36:20.774" v="10805" actId="20577"/>
          <ac:spMkLst>
            <pc:docMk/>
            <pc:sldMk cId="261370009" sldId="357"/>
            <ac:spMk id="34" creationId="{C011E37E-6AEA-44F9-86B1-4B4AFC1B7D0B}"/>
          </ac:spMkLst>
        </pc:spChg>
        <pc:spChg chg="del mod">
          <ac:chgData name="FRANCISCO IGNACIO MANRÍQUEZ NOVOA (Alumno)" userId="132ae158-1741-43ed-b364-15b0cb43b83a" providerId="ADAL" clId="{67CBB6F7-A7E4-4C27-92C9-2B5B3073CE74}" dt="2021-09-12T00:36:06.872" v="10802" actId="478"/>
          <ac:spMkLst>
            <pc:docMk/>
            <pc:sldMk cId="261370009" sldId="357"/>
            <ac:spMk id="35" creationId="{26904946-4AF0-4E6E-9215-D51C0E978EC2}"/>
          </ac:spMkLst>
        </pc:spChg>
        <pc:spChg chg="add mod">
          <ac:chgData name="FRANCISCO IGNACIO MANRÍQUEZ NOVOA (Alumno)" userId="132ae158-1741-43ed-b364-15b0cb43b83a" providerId="ADAL" clId="{67CBB6F7-A7E4-4C27-92C9-2B5B3073CE74}" dt="2021-09-12T00:37:50.319" v="10888" actId="1076"/>
          <ac:spMkLst>
            <pc:docMk/>
            <pc:sldMk cId="261370009" sldId="357"/>
            <ac:spMk id="36" creationId="{90E3CE78-498F-4FC3-9EA7-0FC3DE3F2F77}"/>
          </ac:spMkLst>
        </pc:spChg>
        <pc:spChg chg="add mod">
          <ac:chgData name="FRANCISCO IGNACIO MANRÍQUEZ NOVOA (Alumno)" userId="132ae158-1741-43ed-b364-15b0cb43b83a" providerId="ADAL" clId="{67CBB6F7-A7E4-4C27-92C9-2B5B3073CE74}" dt="2021-09-12T00:38:03.482" v="10890" actId="1076"/>
          <ac:spMkLst>
            <pc:docMk/>
            <pc:sldMk cId="261370009" sldId="357"/>
            <ac:spMk id="37" creationId="{A01AE07D-C1D7-4E26-A343-46FE0C93D8DE}"/>
          </ac:spMkLst>
        </pc:spChg>
        <pc:grpChg chg="del">
          <ac:chgData name="FRANCISCO IGNACIO MANRÍQUEZ NOVOA (Alumno)" userId="132ae158-1741-43ed-b364-15b0cb43b83a" providerId="ADAL" clId="{67CBB6F7-A7E4-4C27-92C9-2B5B3073CE74}" dt="2021-09-12T00:37:39.739" v="10885" actId="478"/>
          <ac:grpSpMkLst>
            <pc:docMk/>
            <pc:sldMk cId="261370009" sldId="357"/>
            <ac:grpSpMk id="2" creationId="{338991A7-01CD-4979-80A6-03348CF2A094}"/>
          </ac:grpSpMkLst>
        </pc:grpChg>
        <pc:grpChg chg="del topLvl">
          <ac:chgData name="FRANCISCO IGNACIO MANRÍQUEZ NOVOA (Alumno)" userId="132ae158-1741-43ed-b364-15b0cb43b83a" providerId="ADAL" clId="{67CBB6F7-A7E4-4C27-92C9-2B5B3073CE74}" dt="2021-09-12T00:37:45.424" v="10886" actId="478"/>
          <ac:grpSpMkLst>
            <pc:docMk/>
            <pc:sldMk cId="261370009" sldId="357"/>
            <ac:grpSpMk id="3" creationId="{A857D22C-D59F-49E9-BAB8-4B115EB106C9}"/>
          </ac:grpSpMkLst>
        </pc:grpChg>
        <pc:grpChg chg="del">
          <ac:chgData name="FRANCISCO IGNACIO MANRÍQUEZ NOVOA (Alumno)" userId="132ae158-1741-43ed-b364-15b0cb43b83a" providerId="ADAL" clId="{67CBB6F7-A7E4-4C27-92C9-2B5B3073CE74}" dt="2021-09-12T00:37:28.427" v="10884" actId="478"/>
          <ac:grpSpMkLst>
            <pc:docMk/>
            <pc:sldMk cId="261370009" sldId="357"/>
            <ac:grpSpMk id="4" creationId="{DB89DD2D-BF96-4D7E-ABF9-D97920380007}"/>
          </ac:grpSpMkLst>
        </pc:grpChg>
        <pc:grpChg chg="del">
          <ac:chgData name="FRANCISCO IGNACIO MANRÍQUEZ NOVOA (Alumno)" userId="132ae158-1741-43ed-b364-15b0cb43b83a" providerId="ADAL" clId="{67CBB6F7-A7E4-4C27-92C9-2B5B3073CE74}" dt="2021-09-12T00:37:22.983" v="10882" actId="478"/>
          <ac:grpSpMkLst>
            <pc:docMk/>
            <pc:sldMk cId="261370009" sldId="357"/>
            <ac:grpSpMk id="31" creationId="{4EC5F6D6-5581-4CAD-91CF-8F11A951FB44}"/>
          </ac:grpSpMkLst>
        </pc:grpChg>
        <pc:grpChg chg="del">
          <ac:chgData name="FRANCISCO IGNACIO MANRÍQUEZ NOVOA (Alumno)" userId="132ae158-1741-43ed-b364-15b0cb43b83a" providerId="ADAL" clId="{67CBB6F7-A7E4-4C27-92C9-2B5B3073CE74}" dt="2021-09-12T00:37:26.576" v="10883" actId="478"/>
          <ac:grpSpMkLst>
            <pc:docMk/>
            <pc:sldMk cId="261370009" sldId="357"/>
            <ac:grpSpMk id="32" creationId="{5490959B-1364-4110-9A8B-88A74709DC54}"/>
          </ac:grpSpMkLst>
        </pc:grpChg>
        <pc:cxnChg chg="del">
          <ac:chgData name="FRANCISCO IGNACIO MANRÍQUEZ NOVOA (Alumno)" userId="132ae158-1741-43ed-b364-15b0cb43b83a" providerId="ADAL" clId="{67CBB6F7-A7E4-4C27-92C9-2B5B3073CE74}" dt="2021-09-12T00:37:26.576" v="10883" actId="478"/>
          <ac:cxnSpMkLst>
            <pc:docMk/>
            <pc:sldMk cId="261370009" sldId="357"/>
            <ac:cxnSpMk id="28" creationId="{B25320FC-CED9-442D-A592-70C41F21DB41}"/>
          </ac:cxnSpMkLst>
        </pc:cxnChg>
        <pc:cxnChg chg="del">
          <ac:chgData name="FRANCISCO IGNACIO MANRÍQUEZ NOVOA (Alumno)" userId="132ae158-1741-43ed-b364-15b0cb43b83a" providerId="ADAL" clId="{67CBB6F7-A7E4-4C27-92C9-2B5B3073CE74}" dt="2021-09-12T00:37:22.983" v="10882" actId="478"/>
          <ac:cxnSpMkLst>
            <pc:docMk/>
            <pc:sldMk cId="261370009" sldId="357"/>
            <ac:cxnSpMk id="30" creationId="{CB14427C-7CC4-4CCA-A934-57DAEBD87DA2}"/>
          </ac:cxnSpMkLst>
        </pc:cxnChg>
      </pc:sldChg>
      <pc:sldChg chg="addSp modSp add mod modAnim">
        <pc:chgData name="FRANCISCO IGNACIO MANRÍQUEZ NOVOA (Alumno)" userId="132ae158-1741-43ed-b364-15b0cb43b83a" providerId="ADAL" clId="{67CBB6F7-A7E4-4C27-92C9-2B5B3073CE74}" dt="2021-09-12T03:23:33.199" v="12019" actId="20577"/>
        <pc:sldMkLst>
          <pc:docMk/>
          <pc:sldMk cId="443970926" sldId="358"/>
        </pc:sldMkLst>
        <pc:spChg chg="add mod">
          <ac:chgData name="FRANCISCO IGNACIO MANRÍQUEZ NOVOA (Alumno)" userId="132ae158-1741-43ed-b364-15b0cb43b83a" providerId="ADAL" clId="{67CBB6F7-A7E4-4C27-92C9-2B5B3073CE74}" dt="2021-09-12T00:54:31.689" v="11066" actId="20577"/>
          <ac:spMkLst>
            <pc:docMk/>
            <pc:sldMk cId="443970926" sldId="358"/>
            <ac:spMk id="13" creationId="{D9F3A298-6D2A-4101-B4DE-8206A25358D9}"/>
          </ac:spMkLst>
        </pc:spChg>
        <pc:spChg chg="mod">
          <ac:chgData name="FRANCISCO IGNACIO MANRÍQUEZ NOVOA (Alumno)" userId="132ae158-1741-43ed-b364-15b0cb43b83a" providerId="ADAL" clId="{67CBB6F7-A7E4-4C27-92C9-2B5B3073CE74}" dt="2021-09-12T03:23:33.199" v="12019" actId="20577"/>
          <ac:spMkLst>
            <pc:docMk/>
            <pc:sldMk cId="443970926" sldId="358"/>
            <ac:spMk id="33" creationId="{A8CE53C6-2F74-488E-90B9-856B9770A97F}"/>
          </ac:spMkLst>
        </pc:spChg>
      </pc:sldChg>
      <pc:sldChg chg="add del">
        <pc:chgData name="FRANCISCO IGNACIO MANRÍQUEZ NOVOA (Alumno)" userId="132ae158-1741-43ed-b364-15b0cb43b83a" providerId="ADAL" clId="{67CBB6F7-A7E4-4C27-92C9-2B5B3073CE74}" dt="2021-09-12T00:40:33.376" v="10941"/>
        <pc:sldMkLst>
          <pc:docMk/>
          <pc:sldMk cId="1156243555" sldId="359"/>
        </pc:sldMkLst>
      </pc:sldChg>
      <pc:sldChg chg="addSp delSp modSp add mod delAnim modAnim">
        <pc:chgData name="FRANCISCO IGNACIO MANRÍQUEZ NOVOA (Alumno)" userId="132ae158-1741-43ed-b364-15b0cb43b83a" providerId="ADAL" clId="{67CBB6F7-A7E4-4C27-92C9-2B5B3073CE74}" dt="2021-09-12T03:23:37.191" v="12021" actId="20577"/>
        <pc:sldMkLst>
          <pc:docMk/>
          <pc:sldMk cId="4100659058" sldId="359"/>
        </pc:sldMkLst>
        <pc:spChg chg="mod">
          <ac:chgData name="FRANCISCO IGNACIO MANRÍQUEZ NOVOA (Alumno)" userId="132ae158-1741-43ed-b364-15b0cb43b83a" providerId="ADAL" clId="{67CBB6F7-A7E4-4C27-92C9-2B5B3073CE74}" dt="2021-09-12T00:55:32.757" v="11087" actId="20577"/>
          <ac:spMkLst>
            <pc:docMk/>
            <pc:sldMk cId="4100659058" sldId="359"/>
            <ac:spMk id="11" creationId="{1A969E6F-0E7B-4585-921A-1A35E57F88D3}"/>
          </ac:spMkLst>
        </pc:spChg>
        <pc:spChg chg="del">
          <ac:chgData name="FRANCISCO IGNACIO MANRÍQUEZ NOVOA (Alumno)" userId="132ae158-1741-43ed-b364-15b0cb43b83a" providerId="ADAL" clId="{67CBB6F7-A7E4-4C27-92C9-2B5B3073CE74}" dt="2021-09-12T00:55:44.727" v="11088" actId="478"/>
          <ac:spMkLst>
            <pc:docMk/>
            <pc:sldMk cId="4100659058" sldId="359"/>
            <ac:spMk id="13" creationId="{D9F3A298-6D2A-4101-B4DE-8206A25358D9}"/>
          </ac:spMkLst>
        </pc:spChg>
        <pc:spChg chg="add mod">
          <ac:chgData name="FRANCISCO IGNACIO MANRÍQUEZ NOVOA (Alumno)" userId="132ae158-1741-43ed-b364-15b0cb43b83a" providerId="ADAL" clId="{67CBB6F7-A7E4-4C27-92C9-2B5B3073CE74}" dt="2021-09-12T00:56:14.931" v="11095" actId="20577"/>
          <ac:spMkLst>
            <pc:docMk/>
            <pc:sldMk cId="4100659058" sldId="359"/>
            <ac:spMk id="14" creationId="{D7321EAA-CD76-4AF9-BB51-79513D94F4E0}"/>
          </ac:spMkLst>
        </pc:spChg>
        <pc:spChg chg="add mod">
          <ac:chgData name="FRANCISCO IGNACIO MANRÍQUEZ NOVOA (Alumno)" userId="132ae158-1741-43ed-b364-15b0cb43b83a" providerId="ADAL" clId="{67CBB6F7-A7E4-4C27-92C9-2B5B3073CE74}" dt="2021-09-12T02:13:48.484" v="11314" actId="1076"/>
          <ac:spMkLst>
            <pc:docMk/>
            <pc:sldMk cId="4100659058" sldId="359"/>
            <ac:spMk id="15" creationId="{8FA3E13F-6DE8-41CA-A28F-7BB4BFDF480C}"/>
          </ac:spMkLst>
        </pc:spChg>
        <pc:spChg chg="mod">
          <ac:chgData name="FRANCISCO IGNACIO MANRÍQUEZ NOVOA (Alumno)" userId="132ae158-1741-43ed-b364-15b0cb43b83a" providerId="ADAL" clId="{67CBB6F7-A7E4-4C27-92C9-2B5B3073CE74}" dt="2021-09-12T03:23:37.191" v="12021" actId="20577"/>
          <ac:spMkLst>
            <pc:docMk/>
            <pc:sldMk cId="4100659058" sldId="359"/>
            <ac:spMk id="33" creationId="{A8CE53C6-2F74-488E-90B9-856B9770A97F}"/>
          </ac:spMkLst>
        </pc:spChg>
      </pc:sldChg>
      <pc:sldChg chg="addSp delSp modSp add mod delAnim modAnim">
        <pc:chgData name="FRANCISCO IGNACIO MANRÍQUEZ NOVOA (Alumno)" userId="132ae158-1741-43ed-b364-15b0cb43b83a" providerId="ADAL" clId="{67CBB6F7-A7E4-4C27-92C9-2B5B3073CE74}" dt="2021-09-12T03:23:42.230" v="12023" actId="20577"/>
        <pc:sldMkLst>
          <pc:docMk/>
          <pc:sldMk cId="3974574471" sldId="360"/>
        </pc:sldMkLst>
        <pc:spChg chg="mod">
          <ac:chgData name="FRANCISCO IGNACIO MANRÍQUEZ NOVOA (Alumno)" userId="132ae158-1741-43ed-b364-15b0cb43b83a" providerId="ADAL" clId="{67CBB6F7-A7E4-4C27-92C9-2B5B3073CE74}" dt="2021-09-12T00:58:14.407" v="11129" actId="14100"/>
          <ac:spMkLst>
            <pc:docMk/>
            <pc:sldMk cId="3974574471" sldId="360"/>
            <ac:spMk id="11" creationId="{1A969E6F-0E7B-4585-921A-1A35E57F88D3}"/>
          </ac:spMkLst>
        </pc:spChg>
        <pc:spChg chg="del">
          <ac:chgData name="FRANCISCO IGNACIO MANRÍQUEZ NOVOA (Alumno)" userId="132ae158-1741-43ed-b364-15b0cb43b83a" providerId="ADAL" clId="{67CBB6F7-A7E4-4C27-92C9-2B5B3073CE74}" dt="2021-09-12T00:56:23.914" v="11097" actId="478"/>
          <ac:spMkLst>
            <pc:docMk/>
            <pc:sldMk cId="3974574471" sldId="360"/>
            <ac:spMk id="14" creationId="{D7321EAA-CD76-4AF9-BB51-79513D94F4E0}"/>
          </ac:spMkLst>
        </pc:spChg>
        <pc:spChg chg="add mod">
          <ac:chgData name="FRANCISCO IGNACIO MANRÍQUEZ NOVOA (Alumno)" userId="132ae158-1741-43ed-b364-15b0cb43b83a" providerId="ADAL" clId="{67CBB6F7-A7E4-4C27-92C9-2B5B3073CE74}" dt="2021-09-12T02:14:08.781" v="11317"/>
          <ac:spMkLst>
            <pc:docMk/>
            <pc:sldMk cId="3974574471" sldId="360"/>
            <ac:spMk id="15" creationId="{7735F03C-B2C4-475D-94AE-C216C4525C3F}"/>
          </ac:spMkLst>
        </pc:spChg>
        <pc:spChg chg="mod">
          <ac:chgData name="FRANCISCO IGNACIO MANRÍQUEZ NOVOA (Alumno)" userId="132ae158-1741-43ed-b364-15b0cb43b83a" providerId="ADAL" clId="{67CBB6F7-A7E4-4C27-92C9-2B5B3073CE74}" dt="2021-09-12T03:23:42.230" v="12023" actId="20577"/>
          <ac:spMkLst>
            <pc:docMk/>
            <pc:sldMk cId="3974574471" sldId="360"/>
            <ac:spMk id="33" creationId="{A8CE53C6-2F74-488E-90B9-856B9770A97F}"/>
          </ac:spMkLst>
        </pc:spChg>
      </pc:sldChg>
      <pc:sldChg chg="addSp modSp add mod">
        <pc:chgData name="FRANCISCO IGNACIO MANRÍQUEZ NOVOA (Alumno)" userId="132ae158-1741-43ed-b364-15b0cb43b83a" providerId="ADAL" clId="{67CBB6F7-A7E4-4C27-92C9-2B5B3073CE74}" dt="2021-09-12T03:23:46.029" v="12025" actId="20577"/>
        <pc:sldMkLst>
          <pc:docMk/>
          <pc:sldMk cId="1788418531" sldId="361"/>
        </pc:sldMkLst>
        <pc:spChg chg="mod">
          <ac:chgData name="FRANCISCO IGNACIO MANRÍQUEZ NOVOA (Alumno)" userId="132ae158-1741-43ed-b364-15b0cb43b83a" providerId="ADAL" clId="{67CBB6F7-A7E4-4C27-92C9-2B5B3073CE74}" dt="2021-09-12T00:59:07.412" v="11140" actId="14100"/>
          <ac:spMkLst>
            <pc:docMk/>
            <pc:sldMk cId="1788418531" sldId="361"/>
            <ac:spMk id="9" creationId="{AC841591-C956-482E-9B31-C2E0D82CDBE8}"/>
          </ac:spMkLst>
        </pc:spChg>
        <pc:spChg chg="mod">
          <ac:chgData name="FRANCISCO IGNACIO MANRÍQUEZ NOVOA (Alumno)" userId="132ae158-1741-43ed-b364-15b0cb43b83a" providerId="ADAL" clId="{67CBB6F7-A7E4-4C27-92C9-2B5B3073CE74}" dt="2021-09-12T00:59:17.069" v="11142" actId="14100"/>
          <ac:spMkLst>
            <pc:docMk/>
            <pc:sldMk cId="1788418531" sldId="361"/>
            <ac:spMk id="14" creationId="{D7321EAA-CD76-4AF9-BB51-79513D94F4E0}"/>
          </ac:spMkLst>
        </pc:spChg>
        <pc:spChg chg="add mod">
          <ac:chgData name="FRANCISCO IGNACIO MANRÍQUEZ NOVOA (Alumno)" userId="132ae158-1741-43ed-b364-15b0cb43b83a" providerId="ADAL" clId="{67CBB6F7-A7E4-4C27-92C9-2B5B3073CE74}" dt="2021-09-12T02:14:18.115" v="11319"/>
          <ac:spMkLst>
            <pc:docMk/>
            <pc:sldMk cId="1788418531" sldId="361"/>
            <ac:spMk id="15" creationId="{4C35B1BB-03F2-4B1C-BA81-04C939D7D353}"/>
          </ac:spMkLst>
        </pc:spChg>
        <pc:spChg chg="mod">
          <ac:chgData name="FRANCISCO IGNACIO MANRÍQUEZ NOVOA (Alumno)" userId="132ae158-1741-43ed-b364-15b0cb43b83a" providerId="ADAL" clId="{67CBB6F7-A7E4-4C27-92C9-2B5B3073CE74}" dt="2021-09-12T03:23:46.029" v="12025" actId="20577"/>
          <ac:spMkLst>
            <pc:docMk/>
            <pc:sldMk cId="1788418531" sldId="361"/>
            <ac:spMk id="33" creationId="{A8CE53C6-2F74-488E-90B9-856B9770A97F}"/>
          </ac:spMkLst>
        </pc:spChg>
      </pc:sldChg>
      <pc:sldChg chg="addSp delSp modSp add mod delAnim modAnim">
        <pc:chgData name="FRANCISCO IGNACIO MANRÍQUEZ NOVOA (Alumno)" userId="132ae158-1741-43ed-b364-15b0cb43b83a" providerId="ADAL" clId="{67CBB6F7-A7E4-4C27-92C9-2B5B3073CE74}" dt="2021-09-12T03:23:50.029" v="12027" actId="20577"/>
        <pc:sldMkLst>
          <pc:docMk/>
          <pc:sldMk cId="3060345290" sldId="362"/>
        </pc:sldMkLst>
        <pc:spChg chg="mod">
          <ac:chgData name="FRANCISCO IGNACIO MANRÍQUEZ NOVOA (Alumno)" userId="132ae158-1741-43ed-b364-15b0cb43b83a" providerId="ADAL" clId="{67CBB6F7-A7E4-4C27-92C9-2B5B3073CE74}" dt="2021-09-12T02:07:41.735" v="11164" actId="207"/>
          <ac:spMkLst>
            <pc:docMk/>
            <pc:sldMk cId="3060345290" sldId="362"/>
            <ac:spMk id="11" creationId="{1A969E6F-0E7B-4585-921A-1A35E57F88D3}"/>
          </ac:spMkLst>
        </pc:spChg>
        <pc:spChg chg="del">
          <ac:chgData name="FRANCISCO IGNACIO MANRÍQUEZ NOVOA (Alumno)" userId="132ae158-1741-43ed-b364-15b0cb43b83a" providerId="ADAL" clId="{67CBB6F7-A7E4-4C27-92C9-2B5B3073CE74}" dt="2021-09-12T02:07:43.701" v="11165" actId="478"/>
          <ac:spMkLst>
            <pc:docMk/>
            <pc:sldMk cId="3060345290" sldId="362"/>
            <ac:spMk id="14" creationId="{D7321EAA-CD76-4AF9-BB51-79513D94F4E0}"/>
          </ac:spMkLst>
        </pc:spChg>
        <pc:spChg chg="add mod">
          <ac:chgData name="FRANCISCO IGNACIO MANRÍQUEZ NOVOA (Alumno)" userId="132ae158-1741-43ed-b364-15b0cb43b83a" providerId="ADAL" clId="{67CBB6F7-A7E4-4C27-92C9-2B5B3073CE74}" dt="2021-09-12T02:14:20.884" v="11320"/>
          <ac:spMkLst>
            <pc:docMk/>
            <pc:sldMk cId="3060345290" sldId="362"/>
            <ac:spMk id="15" creationId="{3978C4FC-CD67-4045-A64F-08AB7AB1AFC0}"/>
          </ac:spMkLst>
        </pc:spChg>
        <pc:spChg chg="mod">
          <ac:chgData name="FRANCISCO IGNACIO MANRÍQUEZ NOVOA (Alumno)" userId="132ae158-1741-43ed-b364-15b0cb43b83a" providerId="ADAL" clId="{67CBB6F7-A7E4-4C27-92C9-2B5B3073CE74}" dt="2021-09-12T03:23:50.029" v="12027" actId="20577"/>
          <ac:spMkLst>
            <pc:docMk/>
            <pc:sldMk cId="3060345290" sldId="362"/>
            <ac:spMk id="33" creationId="{A8CE53C6-2F74-488E-90B9-856B9770A97F}"/>
          </ac:spMkLst>
        </pc:spChg>
      </pc:sldChg>
      <pc:sldChg chg="addSp modSp add mod">
        <pc:chgData name="FRANCISCO IGNACIO MANRÍQUEZ NOVOA (Alumno)" userId="132ae158-1741-43ed-b364-15b0cb43b83a" providerId="ADAL" clId="{67CBB6F7-A7E4-4C27-92C9-2B5B3073CE74}" dt="2021-09-12T03:23:54.606" v="12029" actId="20577"/>
        <pc:sldMkLst>
          <pc:docMk/>
          <pc:sldMk cId="2137663184" sldId="363"/>
        </pc:sldMkLst>
        <pc:spChg chg="mod">
          <ac:chgData name="FRANCISCO IGNACIO MANRÍQUEZ NOVOA (Alumno)" userId="132ae158-1741-43ed-b364-15b0cb43b83a" providerId="ADAL" clId="{67CBB6F7-A7E4-4C27-92C9-2B5B3073CE74}" dt="2021-09-12T02:08:58.099" v="11187" actId="20577"/>
          <ac:spMkLst>
            <pc:docMk/>
            <pc:sldMk cId="2137663184" sldId="363"/>
            <ac:spMk id="10" creationId="{E10F9D89-5C37-4658-AEB1-8C1C7198CC3D}"/>
          </ac:spMkLst>
        </pc:spChg>
        <pc:spChg chg="mod">
          <ac:chgData name="FRANCISCO IGNACIO MANRÍQUEZ NOVOA (Alumno)" userId="132ae158-1741-43ed-b364-15b0cb43b83a" providerId="ADAL" clId="{67CBB6F7-A7E4-4C27-92C9-2B5B3073CE74}" dt="2021-09-12T02:09:24.405" v="11190" actId="14100"/>
          <ac:spMkLst>
            <pc:docMk/>
            <pc:sldMk cId="2137663184" sldId="363"/>
            <ac:spMk id="14" creationId="{D7321EAA-CD76-4AF9-BB51-79513D94F4E0}"/>
          </ac:spMkLst>
        </pc:spChg>
        <pc:spChg chg="add mod">
          <ac:chgData name="FRANCISCO IGNACIO MANRÍQUEZ NOVOA (Alumno)" userId="132ae158-1741-43ed-b364-15b0cb43b83a" providerId="ADAL" clId="{67CBB6F7-A7E4-4C27-92C9-2B5B3073CE74}" dt="2021-09-12T02:14:24.199" v="11321"/>
          <ac:spMkLst>
            <pc:docMk/>
            <pc:sldMk cId="2137663184" sldId="363"/>
            <ac:spMk id="15" creationId="{CD86B240-EA31-47CD-A227-0A4F4A4CB30F}"/>
          </ac:spMkLst>
        </pc:spChg>
        <pc:spChg chg="mod">
          <ac:chgData name="FRANCISCO IGNACIO MANRÍQUEZ NOVOA (Alumno)" userId="132ae158-1741-43ed-b364-15b0cb43b83a" providerId="ADAL" clId="{67CBB6F7-A7E4-4C27-92C9-2B5B3073CE74}" dt="2021-09-12T03:23:54.606" v="12029" actId="20577"/>
          <ac:spMkLst>
            <pc:docMk/>
            <pc:sldMk cId="2137663184" sldId="363"/>
            <ac:spMk id="33" creationId="{A8CE53C6-2F74-488E-90B9-856B9770A97F}"/>
          </ac:spMkLst>
        </pc:spChg>
      </pc:sldChg>
      <pc:sldChg chg="addSp delSp modSp add mod delAnim modAnim">
        <pc:chgData name="FRANCISCO IGNACIO MANRÍQUEZ NOVOA (Alumno)" userId="132ae158-1741-43ed-b364-15b0cb43b83a" providerId="ADAL" clId="{67CBB6F7-A7E4-4C27-92C9-2B5B3073CE74}" dt="2021-09-12T03:23:59.380" v="12031" actId="20577"/>
        <pc:sldMkLst>
          <pc:docMk/>
          <pc:sldMk cId="4024782870" sldId="364"/>
        </pc:sldMkLst>
        <pc:spChg chg="mod">
          <ac:chgData name="FRANCISCO IGNACIO MANRÍQUEZ NOVOA (Alumno)" userId="132ae158-1741-43ed-b364-15b0cb43b83a" providerId="ADAL" clId="{67CBB6F7-A7E4-4C27-92C9-2B5B3073CE74}" dt="2021-09-12T02:09:54.789" v="11199" actId="14100"/>
          <ac:spMkLst>
            <pc:docMk/>
            <pc:sldMk cId="4024782870" sldId="364"/>
            <ac:spMk id="11" creationId="{1A969E6F-0E7B-4585-921A-1A35E57F88D3}"/>
          </ac:spMkLst>
        </pc:spChg>
        <pc:spChg chg="del">
          <ac:chgData name="FRANCISCO IGNACIO MANRÍQUEZ NOVOA (Alumno)" userId="132ae158-1741-43ed-b364-15b0cb43b83a" providerId="ADAL" clId="{67CBB6F7-A7E4-4C27-92C9-2B5B3073CE74}" dt="2021-09-12T02:09:42.412" v="11194" actId="478"/>
          <ac:spMkLst>
            <pc:docMk/>
            <pc:sldMk cId="4024782870" sldId="364"/>
            <ac:spMk id="14" creationId="{D7321EAA-CD76-4AF9-BB51-79513D94F4E0}"/>
          </ac:spMkLst>
        </pc:spChg>
        <pc:spChg chg="add mod">
          <ac:chgData name="FRANCISCO IGNACIO MANRÍQUEZ NOVOA (Alumno)" userId="132ae158-1741-43ed-b364-15b0cb43b83a" providerId="ADAL" clId="{67CBB6F7-A7E4-4C27-92C9-2B5B3073CE74}" dt="2021-09-12T02:14:27.851" v="11322"/>
          <ac:spMkLst>
            <pc:docMk/>
            <pc:sldMk cId="4024782870" sldId="364"/>
            <ac:spMk id="15" creationId="{B55AB788-13C0-4909-8032-1FC8978FDBC1}"/>
          </ac:spMkLst>
        </pc:spChg>
        <pc:spChg chg="mod">
          <ac:chgData name="FRANCISCO IGNACIO MANRÍQUEZ NOVOA (Alumno)" userId="132ae158-1741-43ed-b364-15b0cb43b83a" providerId="ADAL" clId="{67CBB6F7-A7E4-4C27-92C9-2B5B3073CE74}" dt="2021-09-12T03:23:59.380" v="12031" actId="20577"/>
          <ac:spMkLst>
            <pc:docMk/>
            <pc:sldMk cId="4024782870" sldId="364"/>
            <ac:spMk id="33" creationId="{A8CE53C6-2F74-488E-90B9-856B9770A97F}"/>
          </ac:spMkLst>
        </pc:spChg>
      </pc:sldChg>
      <pc:sldChg chg="addSp delSp modSp add mod delAnim">
        <pc:chgData name="FRANCISCO IGNACIO MANRÍQUEZ NOVOA (Alumno)" userId="132ae158-1741-43ed-b364-15b0cb43b83a" providerId="ADAL" clId="{67CBB6F7-A7E4-4C27-92C9-2B5B3073CE74}" dt="2021-09-12T03:24:03.540" v="12033" actId="20577"/>
        <pc:sldMkLst>
          <pc:docMk/>
          <pc:sldMk cId="345489272" sldId="365"/>
        </pc:sldMkLst>
        <pc:spChg chg="mod">
          <ac:chgData name="FRANCISCO IGNACIO MANRÍQUEZ NOVOA (Alumno)" userId="132ae158-1741-43ed-b364-15b0cb43b83a" providerId="ADAL" clId="{67CBB6F7-A7E4-4C27-92C9-2B5B3073CE74}" dt="2021-09-12T02:10:58.290" v="11218" actId="14100"/>
          <ac:spMkLst>
            <pc:docMk/>
            <pc:sldMk cId="345489272" sldId="365"/>
            <ac:spMk id="12" creationId="{32561CC8-A6F0-4A28-85E2-6D5F6007ECAD}"/>
          </ac:spMkLst>
        </pc:spChg>
        <pc:spChg chg="del">
          <ac:chgData name="FRANCISCO IGNACIO MANRÍQUEZ NOVOA (Alumno)" userId="132ae158-1741-43ed-b364-15b0cb43b83a" providerId="ADAL" clId="{67CBB6F7-A7E4-4C27-92C9-2B5B3073CE74}" dt="2021-09-12T02:11:07.837" v="11219" actId="478"/>
          <ac:spMkLst>
            <pc:docMk/>
            <pc:sldMk cId="345489272" sldId="365"/>
            <ac:spMk id="14" creationId="{D7321EAA-CD76-4AF9-BB51-79513D94F4E0}"/>
          </ac:spMkLst>
        </pc:spChg>
        <pc:spChg chg="add mod">
          <ac:chgData name="FRANCISCO IGNACIO MANRÍQUEZ NOVOA (Alumno)" userId="132ae158-1741-43ed-b364-15b0cb43b83a" providerId="ADAL" clId="{67CBB6F7-A7E4-4C27-92C9-2B5B3073CE74}" dt="2021-09-12T02:14:39.269" v="11323"/>
          <ac:spMkLst>
            <pc:docMk/>
            <pc:sldMk cId="345489272" sldId="365"/>
            <ac:spMk id="15" creationId="{3D78FB68-DF81-419A-BACD-003D92C11627}"/>
          </ac:spMkLst>
        </pc:spChg>
        <pc:spChg chg="add mod">
          <ac:chgData name="FRANCISCO IGNACIO MANRÍQUEZ NOVOA (Alumno)" userId="132ae158-1741-43ed-b364-15b0cb43b83a" providerId="ADAL" clId="{67CBB6F7-A7E4-4C27-92C9-2B5B3073CE74}" dt="2021-09-12T03:24:03.540" v="12033" actId="20577"/>
          <ac:spMkLst>
            <pc:docMk/>
            <pc:sldMk cId="345489272" sldId="365"/>
            <ac:spMk id="16" creationId="{DD2470FE-E438-4EEA-AEF5-B6063AD9A090}"/>
          </ac:spMkLst>
        </pc:spChg>
        <pc:spChg chg="del mod">
          <ac:chgData name="FRANCISCO IGNACIO MANRÍQUEZ NOVOA (Alumno)" userId="132ae158-1741-43ed-b364-15b0cb43b83a" providerId="ADAL" clId="{67CBB6F7-A7E4-4C27-92C9-2B5B3073CE74}" dt="2021-09-12T02:14:51.385" v="11325" actId="478"/>
          <ac:spMkLst>
            <pc:docMk/>
            <pc:sldMk cId="345489272" sldId="365"/>
            <ac:spMk id="33" creationId="{A8CE53C6-2F74-488E-90B9-856B9770A97F}"/>
          </ac:spMkLst>
        </pc:spChg>
      </pc:sldChg>
      <pc:sldChg chg="addSp delSp modSp add mod delAnim modAnim">
        <pc:chgData name="FRANCISCO IGNACIO MANRÍQUEZ NOVOA (Alumno)" userId="132ae158-1741-43ed-b364-15b0cb43b83a" providerId="ADAL" clId="{67CBB6F7-A7E4-4C27-92C9-2B5B3073CE74}" dt="2021-09-12T04:00:52.447" v="12482"/>
        <pc:sldMkLst>
          <pc:docMk/>
          <pc:sldMk cId="4239460405" sldId="366"/>
        </pc:sldMkLst>
        <pc:spChg chg="add mod">
          <ac:chgData name="FRANCISCO IGNACIO MANRÍQUEZ NOVOA (Alumno)" userId="132ae158-1741-43ed-b364-15b0cb43b83a" providerId="ADAL" clId="{67CBB6F7-A7E4-4C27-92C9-2B5B3073CE74}" dt="2021-09-12T03:24:10.623" v="12037" actId="20577"/>
          <ac:spMkLst>
            <pc:docMk/>
            <pc:sldMk cId="4239460405" sldId="366"/>
            <ac:spMk id="14" creationId="{44B54F43-2740-4D67-94A7-CEC60A72E731}"/>
          </ac:spMkLst>
        </pc:spChg>
        <pc:spChg chg="del">
          <ac:chgData name="FRANCISCO IGNACIO MANRÍQUEZ NOVOA (Alumno)" userId="132ae158-1741-43ed-b364-15b0cb43b83a" providerId="ADAL" clId="{67CBB6F7-A7E4-4C27-92C9-2B5B3073CE74}" dt="2021-09-12T02:15:08.744" v="11328" actId="478"/>
          <ac:spMkLst>
            <pc:docMk/>
            <pc:sldMk cId="4239460405" sldId="366"/>
            <ac:spMk id="15" creationId="{3D78FB68-DF81-419A-BACD-003D92C11627}"/>
          </ac:spMkLst>
        </pc:spChg>
        <pc:spChg chg="del mod">
          <ac:chgData name="FRANCISCO IGNACIO MANRÍQUEZ NOVOA (Alumno)" userId="132ae158-1741-43ed-b364-15b0cb43b83a" providerId="ADAL" clId="{67CBB6F7-A7E4-4C27-92C9-2B5B3073CE74}" dt="2021-09-12T03:20:11.286" v="11895" actId="478"/>
          <ac:spMkLst>
            <pc:docMk/>
            <pc:sldMk cId="4239460405" sldId="366"/>
            <ac:spMk id="33" creationId="{A8CE53C6-2F74-488E-90B9-856B9770A97F}"/>
          </ac:spMkLst>
        </pc:spChg>
      </pc:sldChg>
      <pc:sldChg chg="modSp add del mod modAnim">
        <pc:chgData name="FRANCISCO IGNACIO MANRÍQUEZ NOVOA (Alumno)" userId="132ae158-1741-43ed-b364-15b0cb43b83a" providerId="ADAL" clId="{67CBB6F7-A7E4-4C27-92C9-2B5B3073CE74}" dt="2021-09-12T03:20:18.387" v="11897" actId="47"/>
        <pc:sldMkLst>
          <pc:docMk/>
          <pc:sldMk cId="3590796754" sldId="367"/>
        </pc:sldMkLst>
        <pc:spChg chg="mod">
          <ac:chgData name="FRANCISCO IGNACIO MANRÍQUEZ NOVOA (Alumno)" userId="132ae158-1741-43ed-b364-15b0cb43b83a" providerId="ADAL" clId="{67CBB6F7-A7E4-4C27-92C9-2B5B3073CE74}" dt="2021-09-12T03:01:40.746" v="11497" actId="1076"/>
          <ac:spMkLst>
            <pc:docMk/>
            <pc:sldMk cId="3590796754" sldId="367"/>
            <ac:spMk id="9" creationId="{AC841591-C956-482E-9B31-C2E0D82CDBE8}"/>
          </ac:spMkLst>
        </pc:spChg>
        <pc:spChg chg="mod">
          <ac:chgData name="FRANCISCO IGNACIO MANRÍQUEZ NOVOA (Alumno)" userId="132ae158-1741-43ed-b364-15b0cb43b83a" providerId="ADAL" clId="{67CBB6F7-A7E4-4C27-92C9-2B5B3073CE74}" dt="2021-09-12T03:01:45.497" v="11499" actId="1076"/>
          <ac:spMkLst>
            <pc:docMk/>
            <pc:sldMk cId="3590796754" sldId="367"/>
            <ac:spMk id="11" creationId="{1A969E6F-0E7B-4585-921A-1A35E57F88D3}"/>
          </ac:spMkLst>
        </pc:spChg>
        <pc:spChg chg="mod">
          <ac:chgData name="FRANCISCO IGNACIO MANRÍQUEZ NOVOA (Alumno)" userId="132ae158-1741-43ed-b364-15b0cb43b83a" providerId="ADAL" clId="{67CBB6F7-A7E4-4C27-92C9-2B5B3073CE74}" dt="2021-09-12T03:02:54.192" v="11603" actId="20577"/>
          <ac:spMkLst>
            <pc:docMk/>
            <pc:sldMk cId="3590796754" sldId="367"/>
            <ac:spMk id="33" creationId="{A8CE53C6-2F74-488E-90B9-856B9770A97F}"/>
          </ac:spMkLst>
        </pc:spChg>
        <pc:spChg chg="mod">
          <ac:chgData name="FRANCISCO IGNACIO MANRÍQUEZ NOVOA (Alumno)" userId="132ae158-1741-43ed-b364-15b0cb43b83a" providerId="ADAL" clId="{67CBB6F7-A7E4-4C27-92C9-2B5B3073CE74}" dt="2021-09-12T03:01:33.539" v="11495" actId="1076"/>
          <ac:spMkLst>
            <pc:docMk/>
            <pc:sldMk cId="3590796754" sldId="367"/>
            <ac:spMk id="36" creationId="{90E3CE78-498F-4FC3-9EA7-0FC3DE3F2F77}"/>
          </ac:spMkLst>
        </pc:spChg>
        <pc:spChg chg="mod">
          <ac:chgData name="FRANCISCO IGNACIO MANRÍQUEZ NOVOA (Alumno)" userId="132ae158-1741-43ed-b364-15b0cb43b83a" providerId="ADAL" clId="{67CBB6F7-A7E4-4C27-92C9-2B5B3073CE74}" dt="2021-09-12T03:01:52.586" v="11500" actId="1076"/>
          <ac:spMkLst>
            <pc:docMk/>
            <pc:sldMk cId="3590796754" sldId="367"/>
            <ac:spMk id="37" creationId="{A01AE07D-C1D7-4E26-A343-46FE0C93D8DE}"/>
          </ac:spMkLst>
        </pc:spChg>
      </pc:sldChg>
      <pc:sldChg chg="addSp delSp modSp add mod delAnim modAnim">
        <pc:chgData name="FRANCISCO IGNACIO MANRÍQUEZ NOVOA (Alumno)" userId="132ae158-1741-43ed-b364-15b0cb43b83a" providerId="ADAL" clId="{67CBB6F7-A7E4-4C27-92C9-2B5B3073CE74}" dt="2021-09-12T03:24:16.289" v="12039" actId="20577"/>
        <pc:sldMkLst>
          <pc:docMk/>
          <pc:sldMk cId="1103159101" sldId="368"/>
        </pc:sldMkLst>
        <pc:spChg chg="add mod">
          <ac:chgData name="FRANCISCO IGNACIO MANRÍQUEZ NOVOA (Alumno)" userId="132ae158-1741-43ed-b364-15b0cb43b83a" providerId="ADAL" clId="{67CBB6F7-A7E4-4C27-92C9-2B5B3073CE74}" dt="2021-09-12T03:24:16.289" v="12039" actId="20577"/>
          <ac:spMkLst>
            <pc:docMk/>
            <pc:sldMk cId="1103159101" sldId="368"/>
            <ac:spMk id="13" creationId="{7F1AD627-1E25-4692-87FB-F5A2699E6E13}"/>
          </ac:spMkLst>
        </pc:spChg>
        <pc:spChg chg="del">
          <ac:chgData name="FRANCISCO IGNACIO MANRÍQUEZ NOVOA (Alumno)" userId="132ae158-1741-43ed-b364-15b0cb43b83a" providerId="ADAL" clId="{67CBB6F7-A7E4-4C27-92C9-2B5B3073CE74}" dt="2021-09-12T03:03:10.685" v="11605" actId="478"/>
          <ac:spMkLst>
            <pc:docMk/>
            <pc:sldMk cId="1103159101" sldId="368"/>
            <ac:spMk id="33" creationId="{A8CE53C6-2F74-488E-90B9-856B9770A97F}"/>
          </ac:spMkLst>
        </pc:spChg>
      </pc:sldChg>
      <pc:sldChg chg="addSp delSp modSp add mod modAnim">
        <pc:chgData name="FRANCISCO IGNACIO MANRÍQUEZ NOVOA (Alumno)" userId="132ae158-1741-43ed-b364-15b0cb43b83a" providerId="ADAL" clId="{67CBB6F7-A7E4-4C27-92C9-2B5B3073CE74}" dt="2021-09-12T03:24:20.728" v="12041" actId="20577"/>
        <pc:sldMkLst>
          <pc:docMk/>
          <pc:sldMk cId="1119095184" sldId="369"/>
        </pc:sldMkLst>
        <pc:spChg chg="mod">
          <ac:chgData name="FRANCISCO IGNACIO MANRÍQUEZ NOVOA (Alumno)" userId="132ae158-1741-43ed-b364-15b0cb43b83a" providerId="ADAL" clId="{67CBB6F7-A7E4-4C27-92C9-2B5B3073CE74}" dt="2021-09-12T03:03:37.709" v="11608" actId="207"/>
          <ac:spMkLst>
            <pc:docMk/>
            <pc:sldMk cId="1119095184" sldId="369"/>
            <ac:spMk id="9" creationId="{AC841591-C956-482E-9B31-C2E0D82CDBE8}"/>
          </ac:spMkLst>
        </pc:spChg>
        <pc:spChg chg="mod">
          <ac:chgData name="FRANCISCO IGNACIO MANRÍQUEZ NOVOA (Alumno)" userId="132ae158-1741-43ed-b364-15b0cb43b83a" providerId="ADAL" clId="{67CBB6F7-A7E4-4C27-92C9-2B5B3073CE74}" dt="2021-09-12T03:24:20.728" v="12041" actId="20577"/>
          <ac:spMkLst>
            <pc:docMk/>
            <pc:sldMk cId="1119095184" sldId="369"/>
            <ac:spMk id="13" creationId="{7F1AD627-1E25-4692-87FB-F5A2699E6E13}"/>
          </ac:spMkLst>
        </pc:spChg>
        <pc:spChg chg="add del mod">
          <ac:chgData name="FRANCISCO IGNACIO MANRÍQUEZ NOVOA (Alumno)" userId="132ae158-1741-43ed-b364-15b0cb43b83a" providerId="ADAL" clId="{67CBB6F7-A7E4-4C27-92C9-2B5B3073CE74}" dt="2021-09-12T03:04:13.295" v="11610"/>
          <ac:spMkLst>
            <pc:docMk/>
            <pc:sldMk cId="1119095184" sldId="369"/>
            <ac:spMk id="14" creationId="{5D2D8981-08CB-4D61-9246-3DFB37D85880}"/>
          </ac:spMkLst>
        </pc:spChg>
        <pc:spChg chg="add mod">
          <ac:chgData name="FRANCISCO IGNACIO MANRÍQUEZ NOVOA (Alumno)" userId="132ae158-1741-43ed-b364-15b0cb43b83a" providerId="ADAL" clId="{67CBB6F7-A7E4-4C27-92C9-2B5B3073CE74}" dt="2021-09-12T03:05:23.389" v="11618" actId="14100"/>
          <ac:spMkLst>
            <pc:docMk/>
            <pc:sldMk cId="1119095184" sldId="369"/>
            <ac:spMk id="15" creationId="{17631791-CC22-4257-AB8B-9BB5BF993E77}"/>
          </ac:spMkLst>
        </pc:spChg>
      </pc:sldChg>
      <pc:sldChg chg="addSp modSp add modAnim">
        <pc:chgData name="FRANCISCO IGNACIO MANRÍQUEZ NOVOA (Alumno)" userId="132ae158-1741-43ed-b364-15b0cb43b83a" providerId="ADAL" clId="{67CBB6F7-A7E4-4C27-92C9-2B5B3073CE74}" dt="2021-09-12T03:24:24.024" v="12043" actId="20577"/>
        <pc:sldMkLst>
          <pc:docMk/>
          <pc:sldMk cId="800383675" sldId="370"/>
        </pc:sldMkLst>
        <pc:spChg chg="mod">
          <ac:chgData name="FRANCISCO IGNACIO MANRÍQUEZ NOVOA (Alumno)" userId="132ae158-1741-43ed-b364-15b0cb43b83a" providerId="ADAL" clId="{67CBB6F7-A7E4-4C27-92C9-2B5B3073CE74}" dt="2021-09-12T03:04:29.264" v="11612" actId="207"/>
          <ac:spMkLst>
            <pc:docMk/>
            <pc:sldMk cId="800383675" sldId="370"/>
            <ac:spMk id="9" creationId="{AC841591-C956-482E-9B31-C2E0D82CDBE8}"/>
          </ac:spMkLst>
        </pc:spChg>
        <pc:spChg chg="mod">
          <ac:chgData name="FRANCISCO IGNACIO MANRÍQUEZ NOVOA (Alumno)" userId="132ae158-1741-43ed-b364-15b0cb43b83a" providerId="ADAL" clId="{67CBB6F7-A7E4-4C27-92C9-2B5B3073CE74}" dt="2021-09-12T03:24:24.024" v="12043" actId="20577"/>
          <ac:spMkLst>
            <pc:docMk/>
            <pc:sldMk cId="800383675" sldId="370"/>
            <ac:spMk id="13" creationId="{7F1AD627-1E25-4692-87FB-F5A2699E6E13}"/>
          </ac:spMkLst>
        </pc:spChg>
        <pc:spChg chg="add mod">
          <ac:chgData name="FRANCISCO IGNACIO MANRÍQUEZ NOVOA (Alumno)" userId="132ae158-1741-43ed-b364-15b0cb43b83a" providerId="ADAL" clId="{67CBB6F7-A7E4-4C27-92C9-2B5B3073CE74}" dt="2021-09-12T03:05:40.449" v="11620"/>
          <ac:spMkLst>
            <pc:docMk/>
            <pc:sldMk cId="800383675" sldId="370"/>
            <ac:spMk id="14" creationId="{E1048C7B-1502-4D14-8EBA-420F056CD1C8}"/>
          </ac:spMkLst>
        </pc:spChg>
      </pc:sldChg>
      <pc:sldChg chg="modSp add modAnim">
        <pc:chgData name="FRANCISCO IGNACIO MANRÍQUEZ NOVOA (Alumno)" userId="132ae158-1741-43ed-b364-15b0cb43b83a" providerId="ADAL" clId="{67CBB6F7-A7E4-4C27-92C9-2B5B3073CE74}" dt="2021-09-12T04:02:14.860" v="12483"/>
        <pc:sldMkLst>
          <pc:docMk/>
          <pc:sldMk cId="2016077891" sldId="371"/>
        </pc:sldMkLst>
        <pc:spChg chg="mod">
          <ac:chgData name="FRANCISCO IGNACIO MANRÍQUEZ NOVOA (Alumno)" userId="132ae158-1741-43ed-b364-15b0cb43b83a" providerId="ADAL" clId="{67CBB6F7-A7E4-4C27-92C9-2B5B3073CE74}" dt="2021-09-12T03:06:18.926" v="11635" actId="20577"/>
          <ac:spMkLst>
            <pc:docMk/>
            <pc:sldMk cId="2016077891" sldId="371"/>
            <ac:spMk id="10" creationId="{E10F9D89-5C37-4658-AEB1-8C1C7198CC3D}"/>
          </ac:spMkLst>
        </pc:spChg>
        <pc:spChg chg="mod">
          <ac:chgData name="FRANCISCO IGNACIO MANRÍQUEZ NOVOA (Alumno)" userId="132ae158-1741-43ed-b364-15b0cb43b83a" providerId="ADAL" clId="{67CBB6F7-A7E4-4C27-92C9-2B5B3073CE74}" dt="2021-09-12T03:24:28.182" v="12045" actId="20577"/>
          <ac:spMkLst>
            <pc:docMk/>
            <pc:sldMk cId="2016077891" sldId="371"/>
            <ac:spMk id="13" creationId="{7F1AD627-1E25-4692-87FB-F5A2699E6E13}"/>
          </ac:spMkLst>
        </pc:spChg>
      </pc:sldChg>
      <pc:sldChg chg="modSp add modAnim">
        <pc:chgData name="FRANCISCO IGNACIO MANRÍQUEZ NOVOA (Alumno)" userId="132ae158-1741-43ed-b364-15b0cb43b83a" providerId="ADAL" clId="{67CBB6F7-A7E4-4C27-92C9-2B5B3073CE74}" dt="2021-09-12T04:02:18.426" v="12484"/>
        <pc:sldMkLst>
          <pc:docMk/>
          <pc:sldMk cId="3585672589" sldId="372"/>
        </pc:sldMkLst>
        <pc:spChg chg="mod">
          <ac:chgData name="FRANCISCO IGNACIO MANRÍQUEZ NOVOA (Alumno)" userId="132ae158-1741-43ed-b364-15b0cb43b83a" providerId="ADAL" clId="{67CBB6F7-A7E4-4C27-92C9-2B5B3073CE74}" dt="2021-09-12T03:06:33.426" v="11637" actId="207"/>
          <ac:spMkLst>
            <pc:docMk/>
            <pc:sldMk cId="3585672589" sldId="372"/>
            <ac:spMk id="9" creationId="{AC841591-C956-482E-9B31-C2E0D82CDBE8}"/>
          </ac:spMkLst>
        </pc:spChg>
        <pc:spChg chg="mod">
          <ac:chgData name="FRANCISCO IGNACIO MANRÍQUEZ NOVOA (Alumno)" userId="132ae158-1741-43ed-b364-15b0cb43b83a" providerId="ADAL" clId="{67CBB6F7-A7E4-4C27-92C9-2B5B3073CE74}" dt="2021-09-12T03:24:34.401" v="12047" actId="20577"/>
          <ac:spMkLst>
            <pc:docMk/>
            <pc:sldMk cId="3585672589" sldId="372"/>
            <ac:spMk id="13" creationId="{7F1AD627-1E25-4692-87FB-F5A2699E6E13}"/>
          </ac:spMkLst>
        </pc:spChg>
      </pc:sldChg>
      <pc:sldChg chg="modSp add mod modAnim">
        <pc:chgData name="FRANCISCO IGNACIO MANRÍQUEZ NOVOA (Alumno)" userId="132ae158-1741-43ed-b364-15b0cb43b83a" providerId="ADAL" clId="{67CBB6F7-A7E4-4C27-92C9-2B5B3073CE74}" dt="2021-09-12T04:02:25.048" v="12485"/>
        <pc:sldMkLst>
          <pc:docMk/>
          <pc:sldMk cId="2284529670" sldId="373"/>
        </pc:sldMkLst>
        <pc:spChg chg="mod">
          <ac:chgData name="FRANCISCO IGNACIO MANRÍQUEZ NOVOA (Alumno)" userId="132ae158-1741-43ed-b364-15b0cb43b83a" providerId="ADAL" clId="{67CBB6F7-A7E4-4C27-92C9-2B5B3073CE74}" dt="2021-09-12T03:07:28.389" v="11656" actId="20577"/>
          <ac:spMkLst>
            <pc:docMk/>
            <pc:sldMk cId="2284529670" sldId="373"/>
            <ac:spMk id="12" creationId="{32561CC8-A6F0-4A28-85E2-6D5F6007ECAD}"/>
          </ac:spMkLst>
        </pc:spChg>
        <pc:spChg chg="mod">
          <ac:chgData name="FRANCISCO IGNACIO MANRÍQUEZ NOVOA (Alumno)" userId="132ae158-1741-43ed-b364-15b0cb43b83a" providerId="ADAL" clId="{67CBB6F7-A7E4-4C27-92C9-2B5B3073CE74}" dt="2021-09-12T03:24:40.016" v="12049" actId="20577"/>
          <ac:spMkLst>
            <pc:docMk/>
            <pc:sldMk cId="2284529670" sldId="373"/>
            <ac:spMk id="13" creationId="{7F1AD627-1E25-4692-87FB-F5A2699E6E13}"/>
          </ac:spMkLst>
        </pc:spChg>
      </pc:sldChg>
      <pc:sldChg chg="addSp delSp modSp add mod delAnim modAnim">
        <pc:chgData name="FRANCISCO IGNACIO MANRÍQUEZ NOVOA (Alumno)" userId="132ae158-1741-43ed-b364-15b0cb43b83a" providerId="ADAL" clId="{67CBB6F7-A7E4-4C27-92C9-2B5B3073CE74}" dt="2021-09-12T04:02:29.068" v="12486"/>
        <pc:sldMkLst>
          <pc:docMk/>
          <pc:sldMk cId="933981001" sldId="374"/>
        </pc:sldMkLst>
        <pc:spChg chg="del">
          <ac:chgData name="FRANCISCO IGNACIO MANRÍQUEZ NOVOA (Alumno)" userId="132ae158-1741-43ed-b364-15b0cb43b83a" providerId="ADAL" clId="{67CBB6F7-A7E4-4C27-92C9-2B5B3073CE74}" dt="2021-09-12T03:07:38.788" v="11659" actId="478"/>
          <ac:spMkLst>
            <pc:docMk/>
            <pc:sldMk cId="933981001" sldId="374"/>
            <ac:spMk id="13" creationId="{7F1AD627-1E25-4692-87FB-F5A2699E6E13}"/>
          </ac:spMkLst>
        </pc:spChg>
        <pc:spChg chg="add del mod">
          <ac:chgData name="FRANCISCO IGNACIO MANRÍQUEZ NOVOA (Alumno)" userId="132ae158-1741-43ed-b364-15b0cb43b83a" providerId="ADAL" clId="{67CBB6F7-A7E4-4C27-92C9-2B5B3073CE74}" dt="2021-09-12T03:24:59.936" v="12050" actId="478"/>
          <ac:spMkLst>
            <pc:docMk/>
            <pc:sldMk cId="933981001" sldId="374"/>
            <ac:spMk id="14" creationId="{CBC5D043-5FD1-49ED-9122-ADCD5621CFA2}"/>
          </ac:spMkLst>
        </pc:spChg>
        <pc:spChg chg="del">
          <ac:chgData name="FRANCISCO IGNACIO MANRÍQUEZ NOVOA (Alumno)" userId="132ae158-1741-43ed-b364-15b0cb43b83a" providerId="ADAL" clId="{67CBB6F7-A7E4-4C27-92C9-2B5B3073CE74}" dt="2021-09-12T03:07:37.271" v="11658" actId="478"/>
          <ac:spMkLst>
            <pc:docMk/>
            <pc:sldMk cId="933981001" sldId="374"/>
            <ac:spMk id="15" creationId="{17631791-CC22-4257-AB8B-9BB5BF993E77}"/>
          </ac:spMkLst>
        </pc:spChg>
        <pc:spChg chg="add mod">
          <ac:chgData name="FRANCISCO IGNACIO MANRÍQUEZ NOVOA (Alumno)" userId="132ae158-1741-43ed-b364-15b0cb43b83a" providerId="ADAL" clId="{67CBB6F7-A7E4-4C27-92C9-2B5B3073CE74}" dt="2021-09-12T03:25:00.351" v="12051"/>
          <ac:spMkLst>
            <pc:docMk/>
            <pc:sldMk cId="933981001" sldId="374"/>
            <ac:spMk id="16" creationId="{F8E04291-3964-4F28-9EF7-A3043B7681B7}"/>
          </ac:spMkLst>
        </pc:spChg>
      </pc:sldChg>
      <pc:sldChg chg="addSp delSp modSp add del mod delAnim modAnim">
        <pc:chgData name="FRANCISCO IGNACIO MANRÍQUEZ NOVOA (Alumno)" userId="132ae158-1741-43ed-b364-15b0cb43b83a" providerId="ADAL" clId="{67CBB6F7-A7E4-4C27-92C9-2B5B3073CE74}" dt="2021-09-12T03:25:09.127" v="12052" actId="47"/>
        <pc:sldMkLst>
          <pc:docMk/>
          <pc:sldMk cId="1650458721" sldId="375"/>
        </pc:sldMkLst>
        <pc:spChg chg="add mod">
          <ac:chgData name="FRANCISCO IGNACIO MANRÍQUEZ NOVOA (Alumno)" userId="132ae158-1741-43ed-b364-15b0cb43b83a" providerId="ADAL" clId="{67CBB6F7-A7E4-4C27-92C9-2B5B3073CE74}" dt="2021-09-12T03:10:20.459" v="11680"/>
          <ac:spMkLst>
            <pc:docMk/>
            <pc:sldMk cId="1650458721" sldId="375"/>
            <ac:spMk id="13" creationId="{348049F4-BD7A-4388-A3AC-E6E4D46770DF}"/>
          </ac:spMkLst>
        </pc:spChg>
        <pc:spChg chg="del">
          <ac:chgData name="FRANCISCO IGNACIO MANRÍQUEZ NOVOA (Alumno)" userId="132ae158-1741-43ed-b364-15b0cb43b83a" providerId="ADAL" clId="{67CBB6F7-A7E4-4C27-92C9-2B5B3073CE74}" dt="2021-09-12T03:10:19.994" v="11679" actId="478"/>
          <ac:spMkLst>
            <pc:docMk/>
            <pc:sldMk cId="1650458721" sldId="375"/>
            <ac:spMk id="14" creationId="{CBC5D043-5FD1-49ED-9122-ADCD5621CFA2}"/>
          </ac:spMkLst>
        </pc:spChg>
        <pc:spChg chg="mod">
          <ac:chgData name="FRANCISCO IGNACIO MANRÍQUEZ NOVOA (Alumno)" userId="132ae158-1741-43ed-b364-15b0cb43b83a" providerId="ADAL" clId="{67CBB6F7-A7E4-4C27-92C9-2B5B3073CE74}" dt="2021-09-12T03:09:36.296" v="11675" actId="1076"/>
          <ac:spMkLst>
            <pc:docMk/>
            <pc:sldMk cId="1650458721" sldId="375"/>
            <ac:spMk id="36" creationId="{90E3CE78-498F-4FC3-9EA7-0FC3DE3F2F77}"/>
          </ac:spMkLst>
        </pc:spChg>
        <pc:spChg chg="mod">
          <ac:chgData name="FRANCISCO IGNACIO MANRÍQUEZ NOVOA (Alumno)" userId="132ae158-1741-43ed-b364-15b0cb43b83a" providerId="ADAL" clId="{67CBB6F7-A7E4-4C27-92C9-2B5B3073CE74}" dt="2021-09-12T03:09:28.092" v="11674" actId="1076"/>
          <ac:spMkLst>
            <pc:docMk/>
            <pc:sldMk cId="1650458721" sldId="375"/>
            <ac:spMk id="37" creationId="{A01AE07D-C1D7-4E26-A343-46FE0C93D8DE}"/>
          </ac:spMkLst>
        </pc:spChg>
      </pc:sldChg>
      <pc:sldChg chg="addSp delSp modSp add mod delAnim modAnim">
        <pc:chgData name="FRANCISCO IGNACIO MANRÍQUEZ NOVOA (Alumno)" userId="132ae158-1741-43ed-b364-15b0cb43b83a" providerId="ADAL" clId="{67CBB6F7-A7E4-4C27-92C9-2B5B3073CE74}" dt="2021-09-12T03:25:11.943" v="12054" actId="20577"/>
        <pc:sldMkLst>
          <pc:docMk/>
          <pc:sldMk cId="1293020118" sldId="376"/>
        </pc:sldMkLst>
        <pc:spChg chg="del">
          <ac:chgData name="FRANCISCO IGNACIO MANRÍQUEZ NOVOA (Alumno)" userId="132ae158-1741-43ed-b364-15b0cb43b83a" providerId="ADAL" clId="{67CBB6F7-A7E4-4C27-92C9-2B5B3073CE74}" dt="2021-09-12T03:11:30.662" v="11682" actId="478"/>
          <ac:spMkLst>
            <pc:docMk/>
            <pc:sldMk cId="1293020118" sldId="376"/>
            <ac:spMk id="13" creationId="{348049F4-BD7A-4388-A3AC-E6E4D46770DF}"/>
          </ac:spMkLst>
        </pc:spChg>
        <pc:spChg chg="add mod">
          <ac:chgData name="FRANCISCO IGNACIO MANRÍQUEZ NOVOA (Alumno)" userId="132ae158-1741-43ed-b364-15b0cb43b83a" providerId="ADAL" clId="{67CBB6F7-A7E4-4C27-92C9-2B5B3073CE74}" dt="2021-09-12T03:25:11.943" v="12054" actId="20577"/>
          <ac:spMkLst>
            <pc:docMk/>
            <pc:sldMk cId="1293020118" sldId="376"/>
            <ac:spMk id="14" creationId="{CB8A4F5F-C49F-4C02-A98A-4AB3BA4523D6}"/>
          </ac:spMkLst>
        </pc:spChg>
        <pc:spChg chg="add mod">
          <ac:chgData name="FRANCISCO IGNACIO MANRÍQUEZ NOVOA (Alumno)" userId="132ae158-1741-43ed-b364-15b0cb43b83a" providerId="ADAL" clId="{67CBB6F7-A7E4-4C27-92C9-2B5B3073CE74}" dt="2021-09-12T03:11:51.357" v="11688" actId="20577"/>
          <ac:spMkLst>
            <pc:docMk/>
            <pc:sldMk cId="1293020118" sldId="376"/>
            <ac:spMk id="15" creationId="{3390E276-AE93-493C-AF22-F7194C9818FD}"/>
          </ac:spMkLst>
        </pc:spChg>
      </pc:sldChg>
      <pc:sldChg chg="addSp delSp modSp add mod delAnim modAnim">
        <pc:chgData name="FRANCISCO IGNACIO MANRÍQUEZ NOVOA (Alumno)" userId="132ae158-1741-43ed-b364-15b0cb43b83a" providerId="ADAL" clId="{67CBB6F7-A7E4-4C27-92C9-2B5B3073CE74}" dt="2021-09-12T03:25:17.357" v="12056" actId="20577"/>
        <pc:sldMkLst>
          <pc:docMk/>
          <pc:sldMk cId="1833905113" sldId="377"/>
        </pc:sldMkLst>
        <pc:spChg chg="mod">
          <ac:chgData name="FRANCISCO IGNACIO MANRÍQUEZ NOVOA (Alumno)" userId="132ae158-1741-43ed-b364-15b0cb43b83a" providerId="ADAL" clId="{67CBB6F7-A7E4-4C27-92C9-2B5B3073CE74}" dt="2021-09-12T03:12:44.979" v="11709" actId="207"/>
          <ac:spMkLst>
            <pc:docMk/>
            <pc:sldMk cId="1833905113" sldId="377"/>
            <ac:spMk id="10" creationId="{E10F9D89-5C37-4658-AEB1-8C1C7198CC3D}"/>
          </ac:spMkLst>
        </pc:spChg>
        <pc:spChg chg="mod">
          <ac:chgData name="FRANCISCO IGNACIO MANRÍQUEZ NOVOA (Alumno)" userId="132ae158-1741-43ed-b364-15b0cb43b83a" providerId="ADAL" clId="{67CBB6F7-A7E4-4C27-92C9-2B5B3073CE74}" dt="2021-09-12T03:25:17.357" v="12056" actId="20577"/>
          <ac:spMkLst>
            <pc:docMk/>
            <pc:sldMk cId="1833905113" sldId="377"/>
            <ac:spMk id="14" creationId="{CB8A4F5F-C49F-4C02-A98A-4AB3BA4523D6}"/>
          </ac:spMkLst>
        </pc:spChg>
        <pc:spChg chg="del">
          <ac:chgData name="FRANCISCO IGNACIO MANRÍQUEZ NOVOA (Alumno)" userId="132ae158-1741-43ed-b364-15b0cb43b83a" providerId="ADAL" clId="{67CBB6F7-A7E4-4C27-92C9-2B5B3073CE74}" dt="2021-09-12T03:12:04.464" v="11691" actId="478"/>
          <ac:spMkLst>
            <pc:docMk/>
            <pc:sldMk cId="1833905113" sldId="377"/>
            <ac:spMk id="15" creationId="{3390E276-AE93-493C-AF22-F7194C9818FD}"/>
          </ac:spMkLst>
        </pc:spChg>
        <pc:spChg chg="add mod">
          <ac:chgData name="FRANCISCO IGNACIO MANRÍQUEZ NOVOA (Alumno)" userId="132ae158-1741-43ed-b364-15b0cb43b83a" providerId="ADAL" clId="{67CBB6F7-A7E4-4C27-92C9-2B5B3073CE74}" dt="2021-09-12T03:13:11.332" v="11712" actId="14100"/>
          <ac:spMkLst>
            <pc:docMk/>
            <pc:sldMk cId="1833905113" sldId="377"/>
            <ac:spMk id="16" creationId="{EC05EB48-7C60-49C6-8573-02A3C26C7D13}"/>
          </ac:spMkLst>
        </pc:spChg>
        <pc:spChg chg="add mod">
          <ac:chgData name="FRANCISCO IGNACIO MANRÍQUEZ NOVOA (Alumno)" userId="132ae158-1741-43ed-b364-15b0cb43b83a" providerId="ADAL" clId="{67CBB6F7-A7E4-4C27-92C9-2B5B3073CE74}" dt="2021-09-12T03:13:50.214" v="11719" actId="1076"/>
          <ac:spMkLst>
            <pc:docMk/>
            <pc:sldMk cId="1833905113" sldId="377"/>
            <ac:spMk id="17" creationId="{7532C973-8813-4977-A1E6-15D51DCF0379}"/>
          </ac:spMkLst>
        </pc:spChg>
      </pc:sldChg>
      <pc:sldChg chg="delSp modSp add mod delAnim modAnim">
        <pc:chgData name="FRANCISCO IGNACIO MANRÍQUEZ NOVOA (Alumno)" userId="132ae158-1741-43ed-b364-15b0cb43b83a" providerId="ADAL" clId="{67CBB6F7-A7E4-4C27-92C9-2B5B3073CE74}" dt="2021-09-12T03:25:21.335" v="12058" actId="20577"/>
        <pc:sldMkLst>
          <pc:docMk/>
          <pc:sldMk cId="3966388835" sldId="378"/>
        </pc:sldMkLst>
        <pc:spChg chg="mod">
          <ac:chgData name="FRANCISCO IGNACIO MANRÍQUEZ NOVOA (Alumno)" userId="132ae158-1741-43ed-b364-15b0cb43b83a" providerId="ADAL" clId="{67CBB6F7-A7E4-4C27-92C9-2B5B3073CE74}" dt="2021-09-12T03:14:50.934" v="11741" actId="207"/>
          <ac:spMkLst>
            <pc:docMk/>
            <pc:sldMk cId="3966388835" sldId="378"/>
            <ac:spMk id="10" creationId="{E10F9D89-5C37-4658-AEB1-8C1C7198CC3D}"/>
          </ac:spMkLst>
        </pc:spChg>
        <pc:spChg chg="mod">
          <ac:chgData name="FRANCISCO IGNACIO MANRÍQUEZ NOVOA (Alumno)" userId="132ae158-1741-43ed-b364-15b0cb43b83a" providerId="ADAL" clId="{67CBB6F7-A7E4-4C27-92C9-2B5B3073CE74}" dt="2021-09-12T03:25:21.335" v="12058" actId="20577"/>
          <ac:spMkLst>
            <pc:docMk/>
            <pc:sldMk cId="3966388835" sldId="378"/>
            <ac:spMk id="14" creationId="{CB8A4F5F-C49F-4C02-A98A-4AB3BA4523D6}"/>
          </ac:spMkLst>
        </pc:spChg>
        <pc:spChg chg="del">
          <ac:chgData name="FRANCISCO IGNACIO MANRÍQUEZ NOVOA (Alumno)" userId="132ae158-1741-43ed-b364-15b0cb43b83a" providerId="ADAL" clId="{67CBB6F7-A7E4-4C27-92C9-2B5B3073CE74}" dt="2021-09-12T03:14:05.093" v="11722" actId="478"/>
          <ac:spMkLst>
            <pc:docMk/>
            <pc:sldMk cId="3966388835" sldId="378"/>
            <ac:spMk id="17" creationId="{7532C973-8813-4977-A1E6-15D51DCF0379}"/>
          </ac:spMkLst>
        </pc:spChg>
      </pc:sldChg>
      <pc:sldChg chg="delSp modSp add mod delAnim modAnim">
        <pc:chgData name="FRANCISCO IGNACIO MANRÍQUEZ NOVOA (Alumno)" userId="132ae158-1741-43ed-b364-15b0cb43b83a" providerId="ADAL" clId="{67CBB6F7-A7E4-4C27-92C9-2B5B3073CE74}" dt="2021-09-12T04:03:23.964" v="12487"/>
        <pc:sldMkLst>
          <pc:docMk/>
          <pc:sldMk cId="1233427084" sldId="379"/>
        </pc:sldMkLst>
        <pc:spChg chg="mod">
          <ac:chgData name="FRANCISCO IGNACIO MANRÍQUEZ NOVOA (Alumno)" userId="132ae158-1741-43ed-b364-15b0cb43b83a" providerId="ADAL" clId="{67CBB6F7-A7E4-4C27-92C9-2B5B3073CE74}" dt="2021-09-12T03:16:17.289" v="11753" actId="14100"/>
          <ac:spMkLst>
            <pc:docMk/>
            <pc:sldMk cId="1233427084" sldId="379"/>
            <ac:spMk id="12" creationId="{32561CC8-A6F0-4A28-85E2-6D5F6007ECAD}"/>
          </ac:spMkLst>
        </pc:spChg>
        <pc:spChg chg="mod">
          <ac:chgData name="FRANCISCO IGNACIO MANRÍQUEZ NOVOA (Alumno)" userId="132ae158-1741-43ed-b364-15b0cb43b83a" providerId="ADAL" clId="{67CBB6F7-A7E4-4C27-92C9-2B5B3073CE74}" dt="2021-09-12T03:25:24.946" v="12060" actId="20577"/>
          <ac:spMkLst>
            <pc:docMk/>
            <pc:sldMk cId="1233427084" sldId="379"/>
            <ac:spMk id="14" creationId="{CB8A4F5F-C49F-4C02-A98A-4AB3BA4523D6}"/>
          </ac:spMkLst>
        </pc:spChg>
        <pc:spChg chg="del">
          <ac:chgData name="FRANCISCO IGNACIO MANRÍQUEZ NOVOA (Alumno)" userId="132ae158-1741-43ed-b364-15b0cb43b83a" providerId="ADAL" clId="{67CBB6F7-A7E4-4C27-92C9-2B5B3073CE74}" dt="2021-09-12T03:16:31.004" v="11757" actId="478"/>
          <ac:spMkLst>
            <pc:docMk/>
            <pc:sldMk cId="1233427084" sldId="379"/>
            <ac:spMk id="17" creationId="{7532C973-8813-4977-A1E6-15D51DCF0379}"/>
          </ac:spMkLst>
        </pc:spChg>
      </pc:sldChg>
      <pc:sldChg chg="addSp delSp modSp add mod delAnim modAnim">
        <pc:chgData name="FRANCISCO IGNACIO MANRÍQUEZ NOVOA (Alumno)" userId="132ae158-1741-43ed-b364-15b0cb43b83a" providerId="ADAL" clId="{67CBB6F7-A7E4-4C27-92C9-2B5B3073CE74}" dt="2021-09-12T04:04:02.057" v="12489"/>
        <pc:sldMkLst>
          <pc:docMk/>
          <pc:sldMk cId="37333776" sldId="380"/>
        </pc:sldMkLst>
        <pc:spChg chg="del">
          <ac:chgData name="FRANCISCO IGNACIO MANRÍQUEZ NOVOA (Alumno)" userId="132ae158-1741-43ed-b364-15b0cb43b83a" providerId="ADAL" clId="{67CBB6F7-A7E4-4C27-92C9-2B5B3073CE74}" dt="2021-09-12T03:16:47.860" v="11758" actId="478"/>
          <ac:spMkLst>
            <pc:docMk/>
            <pc:sldMk cId="37333776" sldId="380"/>
            <ac:spMk id="14" creationId="{CB8A4F5F-C49F-4C02-A98A-4AB3BA4523D6}"/>
          </ac:spMkLst>
        </pc:spChg>
        <pc:spChg chg="add del mod">
          <ac:chgData name="FRANCISCO IGNACIO MANRÍQUEZ NOVOA (Alumno)" userId="132ae158-1741-43ed-b364-15b0cb43b83a" providerId="ADAL" clId="{67CBB6F7-A7E4-4C27-92C9-2B5B3073CE74}" dt="2021-09-12T03:25:37.851" v="12065" actId="478"/>
          <ac:spMkLst>
            <pc:docMk/>
            <pc:sldMk cId="37333776" sldId="380"/>
            <ac:spMk id="15" creationId="{A6B76E7D-A458-43BE-81F9-A9712B2AA59A}"/>
          </ac:spMkLst>
        </pc:spChg>
        <pc:spChg chg="del">
          <ac:chgData name="FRANCISCO IGNACIO MANRÍQUEZ NOVOA (Alumno)" userId="132ae158-1741-43ed-b364-15b0cb43b83a" providerId="ADAL" clId="{67CBB6F7-A7E4-4C27-92C9-2B5B3073CE74}" dt="2021-09-12T03:16:26.095" v="11755" actId="478"/>
          <ac:spMkLst>
            <pc:docMk/>
            <pc:sldMk cId="37333776" sldId="380"/>
            <ac:spMk id="16" creationId="{EC05EB48-7C60-49C6-8573-02A3C26C7D13}"/>
          </ac:spMkLst>
        </pc:spChg>
        <pc:spChg chg="del">
          <ac:chgData name="FRANCISCO IGNACIO MANRÍQUEZ NOVOA (Alumno)" userId="132ae158-1741-43ed-b364-15b0cb43b83a" providerId="ADAL" clId="{67CBB6F7-A7E4-4C27-92C9-2B5B3073CE74}" dt="2021-09-12T03:16:27.735" v="11756" actId="478"/>
          <ac:spMkLst>
            <pc:docMk/>
            <pc:sldMk cId="37333776" sldId="380"/>
            <ac:spMk id="17" creationId="{7532C973-8813-4977-A1E6-15D51DCF0379}"/>
          </ac:spMkLst>
        </pc:spChg>
        <pc:spChg chg="add del mod">
          <ac:chgData name="FRANCISCO IGNACIO MANRÍQUEZ NOVOA (Alumno)" userId="132ae158-1741-43ed-b364-15b0cb43b83a" providerId="ADAL" clId="{67CBB6F7-A7E4-4C27-92C9-2B5B3073CE74}" dt="2021-09-12T03:19:39.444" v="11889"/>
          <ac:spMkLst>
            <pc:docMk/>
            <pc:sldMk cId="37333776" sldId="380"/>
            <ac:spMk id="18" creationId="{F7181598-5A5F-4E13-828D-67B26ACA4248}"/>
          </ac:spMkLst>
        </pc:spChg>
        <pc:spChg chg="add del mod">
          <ac:chgData name="FRANCISCO IGNACIO MANRÍQUEZ NOVOA (Alumno)" userId="132ae158-1741-43ed-b364-15b0cb43b83a" providerId="ADAL" clId="{67CBB6F7-A7E4-4C27-92C9-2B5B3073CE74}" dt="2021-09-12T03:25:36.654" v="12064"/>
          <ac:spMkLst>
            <pc:docMk/>
            <pc:sldMk cId="37333776" sldId="380"/>
            <ac:spMk id="19" creationId="{08D304A9-DDD7-4DDC-80AE-5DD0F8ED334A}"/>
          </ac:spMkLst>
        </pc:spChg>
        <pc:spChg chg="add mod">
          <ac:chgData name="FRANCISCO IGNACIO MANRÍQUEZ NOVOA (Alumno)" userId="132ae158-1741-43ed-b364-15b0cb43b83a" providerId="ADAL" clId="{67CBB6F7-A7E4-4C27-92C9-2B5B3073CE74}" dt="2021-09-12T03:25:38.629" v="12066"/>
          <ac:spMkLst>
            <pc:docMk/>
            <pc:sldMk cId="37333776" sldId="380"/>
            <ac:spMk id="20" creationId="{7F10689C-EE9A-46F4-BE98-E16FAFA325B9}"/>
          </ac:spMkLst>
        </pc:spChg>
      </pc:sldChg>
      <pc:sldChg chg="addSp delSp modSp add del mod delAnim modAnim">
        <pc:chgData name="FRANCISCO IGNACIO MANRÍQUEZ NOVOA (Alumno)" userId="132ae158-1741-43ed-b364-15b0cb43b83a" providerId="ADAL" clId="{67CBB6F7-A7E4-4C27-92C9-2B5B3073CE74}" dt="2021-09-12T03:20:02.168" v="11894" actId="47"/>
        <pc:sldMkLst>
          <pc:docMk/>
          <pc:sldMk cId="3063695767" sldId="381"/>
        </pc:sldMkLst>
        <pc:spChg chg="add mod">
          <ac:chgData name="FRANCISCO IGNACIO MANRÍQUEZ NOVOA (Alumno)" userId="132ae158-1741-43ed-b364-15b0cb43b83a" providerId="ADAL" clId="{67CBB6F7-A7E4-4C27-92C9-2B5B3073CE74}" dt="2021-09-12T03:18:30.814" v="11774"/>
          <ac:spMkLst>
            <pc:docMk/>
            <pc:sldMk cId="3063695767" sldId="381"/>
            <ac:spMk id="13" creationId="{A0A7CC2D-8DE3-43D5-90F8-AC94107F8FF7}"/>
          </ac:spMkLst>
        </pc:spChg>
        <pc:spChg chg="del">
          <ac:chgData name="FRANCISCO IGNACIO MANRÍQUEZ NOVOA (Alumno)" userId="132ae158-1741-43ed-b364-15b0cb43b83a" providerId="ADAL" clId="{67CBB6F7-A7E4-4C27-92C9-2B5B3073CE74}" dt="2021-09-12T03:18:15.531" v="11773" actId="478"/>
          <ac:spMkLst>
            <pc:docMk/>
            <pc:sldMk cId="3063695767" sldId="381"/>
            <ac:spMk id="15" creationId="{A6B76E7D-A458-43BE-81F9-A9712B2AA59A}"/>
          </ac:spMkLst>
        </pc:spChg>
        <pc:spChg chg="mod">
          <ac:chgData name="FRANCISCO IGNACIO MANRÍQUEZ NOVOA (Alumno)" userId="132ae158-1741-43ed-b364-15b0cb43b83a" providerId="ADAL" clId="{67CBB6F7-A7E4-4C27-92C9-2B5B3073CE74}" dt="2021-09-12T03:18:03.826" v="11769" actId="1076"/>
          <ac:spMkLst>
            <pc:docMk/>
            <pc:sldMk cId="3063695767" sldId="381"/>
            <ac:spMk id="36" creationId="{90E3CE78-498F-4FC3-9EA7-0FC3DE3F2F77}"/>
          </ac:spMkLst>
        </pc:spChg>
        <pc:spChg chg="mod">
          <ac:chgData name="FRANCISCO IGNACIO MANRÍQUEZ NOVOA (Alumno)" userId="132ae158-1741-43ed-b364-15b0cb43b83a" providerId="ADAL" clId="{67CBB6F7-A7E4-4C27-92C9-2B5B3073CE74}" dt="2021-09-12T03:18:09.651" v="11770" actId="1076"/>
          <ac:spMkLst>
            <pc:docMk/>
            <pc:sldMk cId="3063695767" sldId="381"/>
            <ac:spMk id="37" creationId="{A01AE07D-C1D7-4E26-A343-46FE0C93D8DE}"/>
          </ac:spMkLst>
        </pc:spChg>
      </pc:sldChg>
      <pc:sldChg chg="addSp delSp modSp add mod delAnim modAnim">
        <pc:chgData name="FRANCISCO IGNACIO MANRÍQUEZ NOVOA (Alumno)" userId="132ae158-1741-43ed-b364-15b0cb43b83a" providerId="ADAL" clId="{67CBB6F7-A7E4-4C27-92C9-2B5B3073CE74}" dt="2021-09-12T03:26:05.856" v="12070"/>
        <pc:sldMkLst>
          <pc:docMk/>
          <pc:sldMk cId="2259464148" sldId="382"/>
        </pc:sldMkLst>
        <pc:spChg chg="del">
          <ac:chgData name="FRANCISCO IGNACIO MANRÍQUEZ NOVOA (Alumno)" userId="132ae158-1741-43ed-b364-15b0cb43b83a" providerId="ADAL" clId="{67CBB6F7-A7E4-4C27-92C9-2B5B3073CE74}" dt="2021-09-12T03:18:51.373" v="11776" actId="478"/>
          <ac:spMkLst>
            <pc:docMk/>
            <pc:sldMk cId="2259464148" sldId="382"/>
            <ac:spMk id="13" creationId="{A0A7CC2D-8DE3-43D5-90F8-AC94107F8FF7}"/>
          </ac:spMkLst>
        </pc:spChg>
        <pc:spChg chg="add mod">
          <ac:chgData name="FRANCISCO IGNACIO MANRÍQUEZ NOVOA (Alumno)" userId="132ae158-1741-43ed-b364-15b0cb43b83a" providerId="ADAL" clId="{67CBB6F7-A7E4-4C27-92C9-2B5B3073CE74}" dt="2021-09-12T03:25:46.469" v="12068" actId="20577"/>
          <ac:spMkLst>
            <pc:docMk/>
            <pc:sldMk cId="2259464148" sldId="382"/>
            <ac:spMk id="14" creationId="{4B2552C4-0AED-4522-A397-2313C4F9B3DD}"/>
          </ac:spMkLst>
        </pc:spChg>
      </pc:sldChg>
      <pc:sldChg chg="modSp add">
        <pc:chgData name="FRANCISCO IGNACIO MANRÍQUEZ NOVOA (Alumno)" userId="132ae158-1741-43ed-b364-15b0cb43b83a" providerId="ADAL" clId="{67CBB6F7-A7E4-4C27-92C9-2B5B3073CE74}" dt="2021-09-12T03:26:16.731" v="12071" actId="207"/>
        <pc:sldMkLst>
          <pc:docMk/>
          <pc:sldMk cId="2903778132" sldId="383"/>
        </pc:sldMkLst>
        <pc:spChg chg="mod">
          <ac:chgData name="FRANCISCO IGNACIO MANRÍQUEZ NOVOA (Alumno)" userId="132ae158-1741-43ed-b364-15b0cb43b83a" providerId="ADAL" clId="{67CBB6F7-A7E4-4C27-92C9-2B5B3073CE74}" dt="2021-09-12T03:26:16.731" v="12071" actId="207"/>
          <ac:spMkLst>
            <pc:docMk/>
            <pc:sldMk cId="2903778132" sldId="383"/>
            <ac:spMk id="12" creationId="{32561CC8-A6F0-4A28-85E2-6D5F6007ECAD}"/>
          </ac:spMkLst>
        </pc:spChg>
      </pc:sldChg>
      <pc:sldChg chg="addSp delSp modSp add mod modAnim">
        <pc:chgData name="FRANCISCO IGNACIO MANRÍQUEZ NOVOA (Alumno)" userId="132ae158-1741-43ed-b364-15b0cb43b83a" providerId="ADAL" clId="{67CBB6F7-A7E4-4C27-92C9-2B5B3073CE74}" dt="2021-09-12T03:26:38.167" v="12074"/>
        <pc:sldMkLst>
          <pc:docMk/>
          <pc:sldMk cId="158559442" sldId="384"/>
        </pc:sldMkLst>
        <pc:spChg chg="add mod">
          <ac:chgData name="FRANCISCO IGNACIO MANRÍQUEZ NOVOA (Alumno)" userId="132ae158-1741-43ed-b364-15b0cb43b83a" providerId="ADAL" clId="{67CBB6F7-A7E4-4C27-92C9-2B5B3073CE74}" dt="2021-09-12T03:26:38.167" v="12074"/>
          <ac:spMkLst>
            <pc:docMk/>
            <pc:sldMk cId="158559442" sldId="384"/>
            <ac:spMk id="13" creationId="{21AC6BF0-29B2-4012-9306-BD6A4875BD64}"/>
          </ac:spMkLst>
        </pc:spChg>
        <pc:spChg chg="del">
          <ac:chgData name="FRANCISCO IGNACIO MANRÍQUEZ NOVOA (Alumno)" userId="132ae158-1741-43ed-b364-15b0cb43b83a" providerId="ADAL" clId="{67CBB6F7-A7E4-4C27-92C9-2B5B3073CE74}" dt="2021-09-12T03:26:37.828" v="12073" actId="478"/>
          <ac:spMkLst>
            <pc:docMk/>
            <pc:sldMk cId="158559442" sldId="384"/>
            <ac:spMk id="14" creationId="{4B2552C4-0AED-4522-A397-2313C4F9B3DD}"/>
          </ac:spMkLst>
        </pc:spChg>
      </pc:sldChg>
      <pc:sldChg chg="addSp delSp modSp add mod delAnim modAnim">
        <pc:chgData name="FRANCISCO IGNACIO MANRÍQUEZ NOVOA (Alumno)" userId="132ae158-1741-43ed-b364-15b0cb43b83a" providerId="ADAL" clId="{67CBB6F7-A7E4-4C27-92C9-2B5B3073CE74}" dt="2021-09-12T05:31:11.938" v="12809"/>
        <pc:sldMkLst>
          <pc:docMk/>
          <pc:sldMk cId="2146173934" sldId="385"/>
        </pc:sldMkLst>
        <pc:spChg chg="mod">
          <ac:chgData name="FRANCISCO IGNACIO MANRÍQUEZ NOVOA (Alumno)" userId="132ae158-1741-43ed-b364-15b0cb43b83a" providerId="ADAL" clId="{67CBB6F7-A7E4-4C27-92C9-2B5B3073CE74}" dt="2021-09-12T03:28:34.268" v="12132" actId="1582"/>
          <ac:spMkLst>
            <pc:docMk/>
            <pc:sldMk cId="2146173934" sldId="385"/>
            <ac:spMk id="13" creationId="{21AC6BF0-29B2-4012-9306-BD6A4875BD64}"/>
          </ac:spMkLst>
        </pc:spChg>
        <pc:spChg chg="mod">
          <ac:chgData name="FRANCISCO IGNACIO MANRÍQUEZ NOVOA (Alumno)" userId="132ae158-1741-43ed-b364-15b0cb43b83a" providerId="ADAL" clId="{67CBB6F7-A7E4-4C27-92C9-2B5B3073CE74}" dt="2021-09-12T03:31:52.124" v="12137"/>
          <ac:spMkLst>
            <pc:docMk/>
            <pc:sldMk cId="2146173934" sldId="385"/>
            <ac:spMk id="15" creationId="{23ED4974-EAD5-4C94-A472-94B16C79D8B0}"/>
          </ac:spMkLst>
        </pc:spChg>
        <pc:spChg chg="mod">
          <ac:chgData name="FRANCISCO IGNACIO MANRÍQUEZ NOVOA (Alumno)" userId="132ae158-1741-43ed-b364-15b0cb43b83a" providerId="ADAL" clId="{67CBB6F7-A7E4-4C27-92C9-2B5B3073CE74}" dt="2021-09-12T03:31:52.124" v="12137"/>
          <ac:spMkLst>
            <pc:docMk/>
            <pc:sldMk cId="2146173934" sldId="385"/>
            <ac:spMk id="16" creationId="{8EB8F510-3ECB-46C2-B795-8E8E0849F15C}"/>
          </ac:spMkLst>
        </pc:spChg>
        <pc:spChg chg="mod">
          <ac:chgData name="FRANCISCO IGNACIO MANRÍQUEZ NOVOA (Alumno)" userId="132ae158-1741-43ed-b364-15b0cb43b83a" providerId="ADAL" clId="{67CBB6F7-A7E4-4C27-92C9-2B5B3073CE74}" dt="2021-09-12T03:31:52.124" v="12137"/>
          <ac:spMkLst>
            <pc:docMk/>
            <pc:sldMk cId="2146173934" sldId="385"/>
            <ac:spMk id="17" creationId="{42046F0C-2C52-4451-AA5B-7B1E1C6A65D9}"/>
          </ac:spMkLst>
        </pc:spChg>
        <pc:spChg chg="mod">
          <ac:chgData name="FRANCISCO IGNACIO MANRÍQUEZ NOVOA (Alumno)" userId="132ae158-1741-43ed-b364-15b0cb43b83a" providerId="ADAL" clId="{67CBB6F7-A7E4-4C27-92C9-2B5B3073CE74}" dt="2021-09-12T03:31:52.124" v="12137"/>
          <ac:spMkLst>
            <pc:docMk/>
            <pc:sldMk cId="2146173934" sldId="385"/>
            <ac:spMk id="18" creationId="{7E1F14DC-A3D0-44C6-A68F-84D5E6AF02D3}"/>
          </ac:spMkLst>
        </pc:spChg>
        <pc:spChg chg="del mod topLvl">
          <ac:chgData name="FRANCISCO IGNACIO MANRÍQUEZ NOVOA (Alumno)" userId="132ae158-1741-43ed-b364-15b0cb43b83a" providerId="ADAL" clId="{67CBB6F7-A7E4-4C27-92C9-2B5B3073CE74}" dt="2021-09-12T03:32:44.891" v="12163" actId="478"/>
          <ac:spMkLst>
            <pc:docMk/>
            <pc:sldMk cId="2146173934" sldId="385"/>
            <ac:spMk id="21" creationId="{1934D3D7-74B8-46A5-BDA0-13268078C114}"/>
          </ac:spMkLst>
        </pc:spChg>
        <pc:spChg chg="mod">
          <ac:chgData name="FRANCISCO IGNACIO MANRÍQUEZ NOVOA (Alumno)" userId="132ae158-1741-43ed-b364-15b0cb43b83a" providerId="ADAL" clId="{67CBB6F7-A7E4-4C27-92C9-2B5B3073CE74}" dt="2021-09-12T03:32:57.938" v="12165" actId="1076"/>
          <ac:spMkLst>
            <pc:docMk/>
            <pc:sldMk cId="2146173934" sldId="385"/>
            <ac:spMk id="22" creationId="{AD8A7E1C-4F83-4D75-B4EA-4DE3BCEFA178}"/>
          </ac:spMkLst>
        </pc:spChg>
        <pc:spChg chg="mod">
          <ac:chgData name="FRANCISCO IGNACIO MANRÍQUEZ NOVOA (Alumno)" userId="132ae158-1741-43ed-b364-15b0cb43b83a" providerId="ADAL" clId="{67CBB6F7-A7E4-4C27-92C9-2B5B3073CE74}" dt="2021-09-12T03:31:52.124" v="12137"/>
          <ac:spMkLst>
            <pc:docMk/>
            <pc:sldMk cId="2146173934" sldId="385"/>
            <ac:spMk id="27" creationId="{1171C37F-987A-4543-BA5A-BE0A42CAE7C7}"/>
          </ac:spMkLst>
        </pc:spChg>
        <pc:spChg chg="mod">
          <ac:chgData name="FRANCISCO IGNACIO MANRÍQUEZ NOVOA (Alumno)" userId="132ae158-1741-43ed-b364-15b0cb43b83a" providerId="ADAL" clId="{67CBB6F7-A7E4-4C27-92C9-2B5B3073CE74}" dt="2021-09-12T03:31:52.124" v="12137"/>
          <ac:spMkLst>
            <pc:docMk/>
            <pc:sldMk cId="2146173934" sldId="385"/>
            <ac:spMk id="28" creationId="{3CDF4F06-79E8-4329-AE95-6DD2DF974AB8}"/>
          </ac:spMkLst>
        </pc:spChg>
        <pc:spChg chg="mod">
          <ac:chgData name="FRANCISCO IGNACIO MANRÍQUEZ NOVOA (Alumno)" userId="132ae158-1741-43ed-b364-15b0cb43b83a" providerId="ADAL" clId="{67CBB6F7-A7E4-4C27-92C9-2B5B3073CE74}" dt="2021-09-12T03:31:52.124" v="12137"/>
          <ac:spMkLst>
            <pc:docMk/>
            <pc:sldMk cId="2146173934" sldId="385"/>
            <ac:spMk id="29" creationId="{FF62AF2D-E7C5-463B-9EB9-C9F7315DE7E7}"/>
          </ac:spMkLst>
        </pc:spChg>
        <pc:spChg chg="mod">
          <ac:chgData name="FRANCISCO IGNACIO MANRÍQUEZ NOVOA (Alumno)" userId="132ae158-1741-43ed-b364-15b0cb43b83a" providerId="ADAL" clId="{67CBB6F7-A7E4-4C27-92C9-2B5B3073CE74}" dt="2021-09-12T03:31:52.124" v="12137"/>
          <ac:spMkLst>
            <pc:docMk/>
            <pc:sldMk cId="2146173934" sldId="385"/>
            <ac:spMk id="30" creationId="{7A35FCFC-07F7-44E3-8C95-B5EA74A60226}"/>
          </ac:spMkLst>
        </pc:spChg>
        <pc:spChg chg="add del">
          <ac:chgData name="FRANCISCO IGNACIO MANRÍQUEZ NOVOA (Alumno)" userId="132ae158-1741-43ed-b364-15b0cb43b83a" providerId="ADAL" clId="{67CBB6F7-A7E4-4C27-92C9-2B5B3073CE74}" dt="2021-09-12T03:31:51.597" v="12136" actId="478"/>
          <ac:spMkLst>
            <pc:docMk/>
            <pc:sldMk cId="2146173934" sldId="385"/>
            <ac:spMk id="36" creationId="{90E3CE78-498F-4FC3-9EA7-0FC3DE3F2F77}"/>
          </ac:spMkLst>
        </pc:spChg>
        <pc:spChg chg="del">
          <ac:chgData name="FRANCISCO IGNACIO MANRÍQUEZ NOVOA (Alumno)" userId="132ae158-1741-43ed-b364-15b0cb43b83a" providerId="ADAL" clId="{67CBB6F7-A7E4-4C27-92C9-2B5B3073CE74}" dt="2021-09-12T03:31:50.415" v="12135" actId="478"/>
          <ac:spMkLst>
            <pc:docMk/>
            <pc:sldMk cId="2146173934" sldId="385"/>
            <ac:spMk id="37" creationId="{A01AE07D-C1D7-4E26-A343-46FE0C93D8DE}"/>
          </ac:spMkLst>
        </pc:spChg>
        <pc:spChg chg="add mod">
          <ac:chgData name="FRANCISCO IGNACIO MANRÍQUEZ NOVOA (Alumno)" userId="132ae158-1741-43ed-b364-15b0cb43b83a" providerId="ADAL" clId="{67CBB6F7-A7E4-4C27-92C9-2B5B3073CE74}" dt="2021-09-12T03:39:09.779" v="12311" actId="115"/>
          <ac:spMkLst>
            <pc:docMk/>
            <pc:sldMk cId="2146173934" sldId="385"/>
            <ac:spMk id="47" creationId="{4CB6ECD7-02F1-42D6-99DA-3DFA802EBCAD}"/>
          </ac:spMkLst>
        </pc:spChg>
        <pc:spChg chg="add mod">
          <ac:chgData name="FRANCISCO IGNACIO MANRÍQUEZ NOVOA (Alumno)" userId="132ae158-1741-43ed-b364-15b0cb43b83a" providerId="ADAL" clId="{67CBB6F7-A7E4-4C27-92C9-2B5B3073CE74}" dt="2021-09-12T03:36:35.878" v="12221" actId="164"/>
          <ac:spMkLst>
            <pc:docMk/>
            <pc:sldMk cId="2146173934" sldId="385"/>
            <ac:spMk id="49" creationId="{F75CB173-8138-4FC8-BEC0-468C9CABADC7}"/>
          </ac:spMkLst>
        </pc:spChg>
        <pc:spChg chg="add del mod">
          <ac:chgData name="FRANCISCO IGNACIO MANRÍQUEZ NOVOA (Alumno)" userId="132ae158-1741-43ed-b364-15b0cb43b83a" providerId="ADAL" clId="{67CBB6F7-A7E4-4C27-92C9-2B5B3073CE74}" dt="2021-09-12T03:36:00.988" v="12212"/>
          <ac:spMkLst>
            <pc:docMk/>
            <pc:sldMk cId="2146173934" sldId="385"/>
            <ac:spMk id="50" creationId="{41D7D04B-5C4C-42CF-ABD8-52E0C79788D4}"/>
          </ac:spMkLst>
        </pc:spChg>
        <pc:spChg chg="add mod">
          <ac:chgData name="FRANCISCO IGNACIO MANRÍQUEZ NOVOA (Alumno)" userId="132ae158-1741-43ed-b364-15b0cb43b83a" providerId="ADAL" clId="{67CBB6F7-A7E4-4C27-92C9-2B5B3073CE74}" dt="2021-09-12T03:36:35.878" v="12221" actId="164"/>
          <ac:spMkLst>
            <pc:docMk/>
            <pc:sldMk cId="2146173934" sldId="385"/>
            <ac:spMk id="51" creationId="{C4291A16-BB7B-405D-AA77-1E596074A21A}"/>
          </ac:spMkLst>
        </pc:spChg>
        <pc:spChg chg="add mod">
          <ac:chgData name="FRANCISCO IGNACIO MANRÍQUEZ NOVOA (Alumno)" userId="132ae158-1741-43ed-b364-15b0cb43b83a" providerId="ADAL" clId="{67CBB6F7-A7E4-4C27-92C9-2B5B3073CE74}" dt="2021-09-12T03:36:35.878" v="12221" actId="164"/>
          <ac:spMkLst>
            <pc:docMk/>
            <pc:sldMk cId="2146173934" sldId="385"/>
            <ac:spMk id="52" creationId="{D80F6EFD-B2C2-4F9D-8BC0-8F8AEB398A5D}"/>
          </ac:spMkLst>
        </pc:spChg>
        <pc:spChg chg="mod">
          <ac:chgData name="FRANCISCO IGNACIO MANRÍQUEZ NOVOA (Alumno)" userId="132ae158-1741-43ed-b364-15b0cb43b83a" providerId="ADAL" clId="{67CBB6F7-A7E4-4C27-92C9-2B5B3073CE74}" dt="2021-09-12T03:36:45.203" v="12222"/>
          <ac:spMkLst>
            <pc:docMk/>
            <pc:sldMk cId="2146173934" sldId="385"/>
            <ac:spMk id="55" creationId="{A84EEE91-C3D6-49E5-84D7-94EE5E346633}"/>
          </ac:spMkLst>
        </pc:spChg>
        <pc:spChg chg="mod">
          <ac:chgData name="FRANCISCO IGNACIO MANRÍQUEZ NOVOA (Alumno)" userId="132ae158-1741-43ed-b364-15b0cb43b83a" providerId="ADAL" clId="{67CBB6F7-A7E4-4C27-92C9-2B5B3073CE74}" dt="2021-09-12T03:36:45.203" v="12222"/>
          <ac:spMkLst>
            <pc:docMk/>
            <pc:sldMk cId="2146173934" sldId="385"/>
            <ac:spMk id="56" creationId="{E9A5BEC5-D6D8-4491-A093-07B6AF3B97E9}"/>
          </ac:spMkLst>
        </pc:spChg>
        <pc:spChg chg="mod">
          <ac:chgData name="FRANCISCO IGNACIO MANRÍQUEZ NOVOA (Alumno)" userId="132ae158-1741-43ed-b364-15b0cb43b83a" providerId="ADAL" clId="{67CBB6F7-A7E4-4C27-92C9-2B5B3073CE74}" dt="2021-09-12T03:36:45.203" v="12222"/>
          <ac:spMkLst>
            <pc:docMk/>
            <pc:sldMk cId="2146173934" sldId="385"/>
            <ac:spMk id="57" creationId="{A8E367A3-6259-4F7E-B57B-C6DD151636D8}"/>
          </ac:spMkLst>
        </pc:spChg>
        <pc:spChg chg="add mod">
          <ac:chgData name="FRANCISCO IGNACIO MANRÍQUEZ NOVOA (Alumno)" userId="132ae158-1741-43ed-b364-15b0cb43b83a" providerId="ADAL" clId="{67CBB6F7-A7E4-4C27-92C9-2B5B3073CE74}" dt="2021-09-12T03:36:56.801" v="12227" actId="164"/>
          <ac:spMkLst>
            <pc:docMk/>
            <pc:sldMk cId="2146173934" sldId="385"/>
            <ac:spMk id="58" creationId="{6DB2ABFA-CAB9-4D89-B62F-4BDDCFDB5C78}"/>
          </ac:spMkLst>
        </pc:spChg>
        <pc:spChg chg="add mod">
          <ac:chgData name="FRANCISCO IGNACIO MANRÍQUEZ NOVOA (Alumno)" userId="132ae158-1741-43ed-b364-15b0cb43b83a" providerId="ADAL" clId="{67CBB6F7-A7E4-4C27-92C9-2B5B3073CE74}" dt="2021-09-12T03:39:15.380" v="12312" actId="164"/>
          <ac:spMkLst>
            <pc:docMk/>
            <pc:sldMk cId="2146173934" sldId="385"/>
            <ac:spMk id="64" creationId="{9B753475-E728-4821-9B4F-50CBD671B592}"/>
          </ac:spMkLst>
        </pc:spChg>
        <pc:spChg chg="mod">
          <ac:chgData name="FRANCISCO IGNACIO MANRÍQUEZ NOVOA (Alumno)" userId="132ae158-1741-43ed-b364-15b0cb43b83a" providerId="ADAL" clId="{67CBB6F7-A7E4-4C27-92C9-2B5B3073CE74}" dt="2021-09-12T05:31:09.462" v="12808"/>
          <ac:spMkLst>
            <pc:docMk/>
            <pc:sldMk cId="2146173934" sldId="385"/>
            <ac:spMk id="69" creationId="{7EAEB180-D37E-4F7E-938C-9C9CFF0F25FF}"/>
          </ac:spMkLst>
        </pc:spChg>
        <pc:spChg chg="mod">
          <ac:chgData name="FRANCISCO IGNACIO MANRÍQUEZ NOVOA (Alumno)" userId="132ae158-1741-43ed-b364-15b0cb43b83a" providerId="ADAL" clId="{67CBB6F7-A7E4-4C27-92C9-2B5B3073CE74}" dt="2021-09-12T05:31:09.462" v="12808"/>
          <ac:spMkLst>
            <pc:docMk/>
            <pc:sldMk cId="2146173934" sldId="385"/>
            <ac:spMk id="71" creationId="{6765C835-34DF-4A0F-B408-87F3B6D3A13C}"/>
          </ac:spMkLst>
        </pc:spChg>
        <pc:spChg chg="mod">
          <ac:chgData name="FRANCISCO IGNACIO MANRÍQUEZ NOVOA (Alumno)" userId="132ae158-1741-43ed-b364-15b0cb43b83a" providerId="ADAL" clId="{67CBB6F7-A7E4-4C27-92C9-2B5B3073CE74}" dt="2021-09-12T05:31:09.462" v="12808"/>
          <ac:spMkLst>
            <pc:docMk/>
            <pc:sldMk cId="2146173934" sldId="385"/>
            <ac:spMk id="72" creationId="{48294C41-87B9-4AF5-85B7-CF09B2FA0845}"/>
          </ac:spMkLst>
        </pc:spChg>
        <pc:spChg chg="mod">
          <ac:chgData name="FRANCISCO IGNACIO MANRÍQUEZ NOVOA (Alumno)" userId="132ae158-1741-43ed-b364-15b0cb43b83a" providerId="ADAL" clId="{67CBB6F7-A7E4-4C27-92C9-2B5B3073CE74}" dt="2021-09-12T05:31:09.462" v="12808"/>
          <ac:spMkLst>
            <pc:docMk/>
            <pc:sldMk cId="2146173934" sldId="385"/>
            <ac:spMk id="73" creationId="{4D359AD3-1E14-4960-A877-5BC31451D558}"/>
          </ac:spMkLst>
        </pc:spChg>
        <pc:spChg chg="mod">
          <ac:chgData name="FRANCISCO IGNACIO MANRÍQUEZ NOVOA (Alumno)" userId="132ae158-1741-43ed-b364-15b0cb43b83a" providerId="ADAL" clId="{67CBB6F7-A7E4-4C27-92C9-2B5B3073CE74}" dt="2021-09-12T05:31:09.462" v="12808"/>
          <ac:spMkLst>
            <pc:docMk/>
            <pc:sldMk cId="2146173934" sldId="385"/>
            <ac:spMk id="74" creationId="{3AC6003A-633A-4A63-AC99-E8F790ABE9F7}"/>
          </ac:spMkLst>
        </pc:spChg>
        <pc:grpChg chg="add mod">
          <ac:chgData name="FRANCISCO IGNACIO MANRÍQUEZ NOVOA (Alumno)" userId="132ae158-1741-43ed-b364-15b0cb43b83a" providerId="ADAL" clId="{67CBB6F7-A7E4-4C27-92C9-2B5B3073CE74}" dt="2021-09-12T03:34:29.354" v="12201" actId="164"/>
          <ac:grpSpMkLst>
            <pc:docMk/>
            <pc:sldMk cId="2146173934" sldId="385"/>
            <ac:grpSpMk id="14" creationId="{B78F83B1-78A2-46A0-9422-C21ADE9C238E}"/>
          </ac:grpSpMkLst>
        </pc:grpChg>
        <pc:grpChg chg="add del mod">
          <ac:chgData name="FRANCISCO IGNACIO MANRÍQUEZ NOVOA (Alumno)" userId="132ae158-1741-43ed-b364-15b0cb43b83a" providerId="ADAL" clId="{67CBB6F7-A7E4-4C27-92C9-2B5B3073CE74}" dt="2021-09-12T03:32:44.891" v="12163" actId="478"/>
          <ac:grpSpMkLst>
            <pc:docMk/>
            <pc:sldMk cId="2146173934" sldId="385"/>
            <ac:grpSpMk id="19" creationId="{3D71B661-9598-4B2D-9E08-3DD7763EA6BA}"/>
          </ac:grpSpMkLst>
        </pc:grpChg>
        <pc:grpChg chg="mod topLvl">
          <ac:chgData name="FRANCISCO IGNACIO MANRÍQUEZ NOVOA (Alumno)" userId="132ae158-1741-43ed-b364-15b0cb43b83a" providerId="ADAL" clId="{67CBB6F7-A7E4-4C27-92C9-2B5B3073CE74}" dt="2021-09-12T03:32:44.891" v="12163" actId="478"/>
          <ac:grpSpMkLst>
            <pc:docMk/>
            <pc:sldMk cId="2146173934" sldId="385"/>
            <ac:grpSpMk id="20" creationId="{47E0FAC0-71C1-475C-B6C3-6D6277C9EFD8}"/>
          </ac:grpSpMkLst>
        </pc:grpChg>
        <pc:grpChg chg="mod">
          <ac:chgData name="FRANCISCO IGNACIO MANRÍQUEZ NOVOA (Alumno)" userId="132ae158-1741-43ed-b364-15b0cb43b83a" providerId="ADAL" clId="{67CBB6F7-A7E4-4C27-92C9-2B5B3073CE74}" dt="2021-09-12T03:31:52.124" v="12137"/>
          <ac:grpSpMkLst>
            <pc:docMk/>
            <pc:sldMk cId="2146173934" sldId="385"/>
            <ac:grpSpMk id="23" creationId="{F7F8A7CC-FE7F-4940-9F10-F8AFE2C4CCE8}"/>
          </ac:grpSpMkLst>
        </pc:grpChg>
        <pc:grpChg chg="mod">
          <ac:chgData name="FRANCISCO IGNACIO MANRÍQUEZ NOVOA (Alumno)" userId="132ae158-1741-43ed-b364-15b0cb43b83a" providerId="ADAL" clId="{67CBB6F7-A7E4-4C27-92C9-2B5B3073CE74}" dt="2021-09-12T03:31:52.124" v="12137"/>
          <ac:grpSpMkLst>
            <pc:docMk/>
            <pc:sldMk cId="2146173934" sldId="385"/>
            <ac:grpSpMk id="24" creationId="{371A8FA4-844A-42AE-94CE-5EF925EEB9E8}"/>
          </ac:grpSpMkLst>
        </pc:grpChg>
        <pc:grpChg chg="add mod">
          <ac:chgData name="FRANCISCO IGNACIO MANRÍQUEZ NOVOA (Alumno)" userId="132ae158-1741-43ed-b364-15b0cb43b83a" providerId="ADAL" clId="{67CBB6F7-A7E4-4C27-92C9-2B5B3073CE74}" dt="2021-09-12T03:39:44.256" v="12315" actId="164"/>
          <ac:grpSpMkLst>
            <pc:docMk/>
            <pc:sldMk cId="2146173934" sldId="385"/>
            <ac:grpSpMk id="48" creationId="{8BCD93A8-C62C-4A3F-99F5-60033B9446E5}"/>
          </ac:grpSpMkLst>
        </pc:grpChg>
        <pc:grpChg chg="add mod">
          <ac:chgData name="FRANCISCO IGNACIO MANRÍQUEZ NOVOA (Alumno)" userId="132ae158-1741-43ed-b364-15b0cb43b83a" providerId="ADAL" clId="{67CBB6F7-A7E4-4C27-92C9-2B5B3073CE74}" dt="2021-09-12T03:36:56.801" v="12227" actId="164"/>
          <ac:grpSpMkLst>
            <pc:docMk/>
            <pc:sldMk cId="2146173934" sldId="385"/>
            <ac:grpSpMk id="53" creationId="{D87336A0-6E1C-438D-B9A0-AF57E636CF7D}"/>
          </ac:grpSpMkLst>
        </pc:grpChg>
        <pc:grpChg chg="add del mod">
          <ac:chgData name="FRANCISCO IGNACIO MANRÍQUEZ NOVOA (Alumno)" userId="132ae158-1741-43ed-b364-15b0cb43b83a" providerId="ADAL" clId="{67CBB6F7-A7E4-4C27-92C9-2B5B3073CE74}" dt="2021-09-12T03:36:45.719" v="12223"/>
          <ac:grpSpMkLst>
            <pc:docMk/>
            <pc:sldMk cId="2146173934" sldId="385"/>
            <ac:grpSpMk id="54" creationId="{3C4BE37C-8267-4B15-832F-CE1E381FDFAE}"/>
          </ac:grpSpMkLst>
        </pc:grpChg>
        <pc:grpChg chg="add mod">
          <ac:chgData name="FRANCISCO IGNACIO MANRÍQUEZ NOVOA (Alumno)" userId="132ae158-1741-43ed-b364-15b0cb43b83a" providerId="ADAL" clId="{67CBB6F7-A7E4-4C27-92C9-2B5B3073CE74}" dt="2021-09-12T03:37:56.382" v="12234" actId="164"/>
          <ac:grpSpMkLst>
            <pc:docMk/>
            <pc:sldMk cId="2146173934" sldId="385"/>
            <ac:grpSpMk id="59" creationId="{C8BB2AC0-8528-4A22-B21C-32CCEE9D3213}"/>
          </ac:grpSpMkLst>
        </pc:grpChg>
        <pc:grpChg chg="add mod">
          <ac:chgData name="FRANCISCO IGNACIO MANRÍQUEZ NOVOA (Alumno)" userId="132ae158-1741-43ed-b364-15b0cb43b83a" providerId="ADAL" clId="{67CBB6F7-A7E4-4C27-92C9-2B5B3073CE74}" dt="2021-09-12T03:39:15.380" v="12312" actId="164"/>
          <ac:grpSpMkLst>
            <pc:docMk/>
            <pc:sldMk cId="2146173934" sldId="385"/>
            <ac:grpSpMk id="63" creationId="{662216E0-55BB-49C3-94B4-0BE83EE28743}"/>
          </ac:grpSpMkLst>
        </pc:grpChg>
        <pc:grpChg chg="add mod">
          <ac:chgData name="FRANCISCO IGNACIO MANRÍQUEZ NOVOA (Alumno)" userId="132ae158-1741-43ed-b364-15b0cb43b83a" providerId="ADAL" clId="{67CBB6F7-A7E4-4C27-92C9-2B5B3073CE74}" dt="2021-09-12T03:39:15.380" v="12312" actId="164"/>
          <ac:grpSpMkLst>
            <pc:docMk/>
            <pc:sldMk cId="2146173934" sldId="385"/>
            <ac:grpSpMk id="65" creationId="{2F16C01F-3A1B-4B05-8781-C4A41AF6AE54}"/>
          </ac:grpSpMkLst>
        </pc:grpChg>
        <pc:grpChg chg="add mod">
          <ac:chgData name="FRANCISCO IGNACIO MANRÍQUEZ NOVOA (Alumno)" userId="132ae158-1741-43ed-b364-15b0cb43b83a" providerId="ADAL" clId="{67CBB6F7-A7E4-4C27-92C9-2B5B3073CE74}" dt="2021-09-12T03:39:44.256" v="12315" actId="164"/>
          <ac:grpSpMkLst>
            <pc:docMk/>
            <pc:sldMk cId="2146173934" sldId="385"/>
            <ac:grpSpMk id="66" creationId="{7235595D-423A-4390-816D-670F4CD73675}"/>
          </ac:grpSpMkLst>
        </pc:grpChg>
        <pc:grpChg chg="add del mod">
          <ac:chgData name="FRANCISCO IGNACIO MANRÍQUEZ NOVOA (Alumno)" userId="132ae158-1741-43ed-b364-15b0cb43b83a" providerId="ADAL" clId="{67CBB6F7-A7E4-4C27-92C9-2B5B3073CE74}" dt="2021-09-12T05:31:11.938" v="12809"/>
          <ac:grpSpMkLst>
            <pc:docMk/>
            <pc:sldMk cId="2146173934" sldId="385"/>
            <ac:grpSpMk id="67" creationId="{0AA66A66-D95D-407A-871D-89BEF5A2988C}"/>
          </ac:grpSpMkLst>
        </pc:grpChg>
        <pc:grpChg chg="mod">
          <ac:chgData name="FRANCISCO IGNACIO MANRÍQUEZ NOVOA (Alumno)" userId="132ae158-1741-43ed-b364-15b0cb43b83a" providerId="ADAL" clId="{67CBB6F7-A7E4-4C27-92C9-2B5B3073CE74}" dt="2021-09-12T05:31:09.462" v="12808"/>
          <ac:grpSpMkLst>
            <pc:docMk/>
            <pc:sldMk cId="2146173934" sldId="385"/>
            <ac:grpSpMk id="68" creationId="{3A2613F1-F10A-4A97-8DD1-1205C321DF17}"/>
          </ac:grpSpMkLst>
        </pc:grpChg>
        <pc:grpChg chg="mod">
          <ac:chgData name="FRANCISCO IGNACIO MANRÍQUEZ NOVOA (Alumno)" userId="132ae158-1741-43ed-b364-15b0cb43b83a" providerId="ADAL" clId="{67CBB6F7-A7E4-4C27-92C9-2B5B3073CE74}" dt="2021-09-12T05:31:09.462" v="12808"/>
          <ac:grpSpMkLst>
            <pc:docMk/>
            <pc:sldMk cId="2146173934" sldId="385"/>
            <ac:grpSpMk id="70" creationId="{3445F32D-6F9D-44BF-B9B7-B0AF1347F8E0}"/>
          </ac:grpSpMkLst>
        </pc:grpChg>
        <pc:cxnChg chg="mod">
          <ac:chgData name="FRANCISCO IGNACIO MANRÍQUEZ NOVOA (Alumno)" userId="132ae158-1741-43ed-b364-15b0cb43b83a" providerId="ADAL" clId="{67CBB6F7-A7E4-4C27-92C9-2B5B3073CE74}" dt="2021-09-12T03:31:52.124" v="12137"/>
          <ac:cxnSpMkLst>
            <pc:docMk/>
            <pc:sldMk cId="2146173934" sldId="385"/>
            <ac:cxnSpMk id="25" creationId="{CD9E279C-B019-4F97-A855-7B95B547F4F6}"/>
          </ac:cxnSpMkLst>
        </pc:cxnChg>
        <pc:cxnChg chg="mod">
          <ac:chgData name="FRANCISCO IGNACIO MANRÍQUEZ NOVOA (Alumno)" userId="132ae158-1741-43ed-b364-15b0cb43b83a" providerId="ADAL" clId="{67CBB6F7-A7E4-4C27-92C9-2B5B3073CE74}" dt="2021-09-12T03:32:50.695" v="12164" actId="14100"/>
          <ac:cxnSpMkLst>
            <pc:docMk/>
            <pc:sldMk cId="2146173934" sldId="385"/>
            <ac:cxnSpMk id="26" creationId="{4E3A4B7C-1398-457C-89FB-8B0A076F8C65}"/>
          </ac:cxnSpMkLst>
        </pc:cxnChg>
        <pc:cxnChg chg="add mod">
          <ac:chgData name="FRANCISCO IGNACIO MANRÍQUEZ NOVOA (Alumno)" userId="132ae158-1741-43ed-b364-15b0cb43b83a" providerId="ADAL" clId="{67CBB6F7-A7E4-4C27-92C9-2B5B3073CE74}" dt="2021-09-12T03:39:44.256" v="12315" actId="164"/>
          <ac:cxnSpMkLst>
            <pc:docMk/>
            <pc:sldMk cId="2146173934" sldId="385"/>
            <ac:cxnSpMk id="31" creationId="{1BBE33AA-A966-4BD3-897E-B410A3D1ADB4}"/>
          </ac:cxnSpMkLst>
        </pc:cxnChg>
        <pc:cxnChg chg="add mod">
          <ac:chgData name="FRANCISCO IGNACIO MANRÍQUEZ NOVOA (Alumno)" userId="132ae158-1741-43ed-b364-15b0cb43b83a" providerId="ADAL" clId="{67CBB6F7-A7E4-4C27-92C9-2B5B3073CE74}" dt="2021-09-12T03:34:29.354" v="12201" actId="164"/>
          <ac:cxnSpMkLst>
            <pc:docMk/>
            <pc:sldMk cId="2146173934" sldId="385"/>
            <ac:cxnSpMk id="32" creationId="{F1B28DE9-8527-412D-9C5F-252E72605787}"/>
          </ac:cxnSpMkLst>
        </pc:cxnChg>
        <pc:cxnChg chg="add mod">
          <ac:chgData name="FRANCISCO IGNACIO MANRÍQUEZ NOVOA (Alumno)" userId="132ae158-1741-43ed-b364-15b0cb43b83a" providerId="ADAL" clId="{67CBB6F7-A7E4-4C27-92C9-2B5B3073CE74}" dt="2021-09-12T03:38:06.703" v="12235" actId="208"/>
          <ac:cxnSpMkLst>
            <pc:docMk/>
            <pc:sldMk cId="2146173934" sldId="385"/>
            <ac:cxnSpMk id="60" creationId="{E470BCAC-E313-4C95-82AF-1607B10E498A}"/>
          </ac:cxnSpMkLst>
        </pc:cxnChg>
        <pc:cxnChg chg="add mod">
          <ac:chgData name="FRANCISCO IGNACIO MANRÍQUEZ NOVOA (Alumno)" userId="132ae158-1741-43ed-b364-15b0cb43b83a" providerId="ADAL" clId="{67CBB6F7-A7E4-4C27-92C9-2B5B3073CE74}" dt="2021-09-12T03:38:06.703" v="12235" actId="208"/>
          <ac:cxnSpMkLst>
            <pc:docMk/>
            <pc:sldMk cId="2146173934" sldId="385"/>
            <ac:cxnSpMk id="62" creationId="{DDBE8DC4-5EDD-47E1-A699-CD76A052595C}"/>
          </ac:cxnSpMkLst>
        </pc:cxnChg>
        <pc:cxnChg chg="mod">
          <ac:chgData name="FRANCISCO IGNACIO MANRÍQUEZ NOVOA (Alumno)" userId="132ae158-1741-43ed-b364-15b0cb43b83a" providerId="ADAL" clId="{67CBB6F7-A7E4-4C27-92C9-2B5B3073CE74}" dt="2021-09-12T05:31:09.462" v="12808"/>
          <ac:cxnSpMkLst>
            <pc:docMk/>
            <pc:sldMk cId="2146173934" sldId="385"/>
            <ac:cxnSpMk id="75" creationId="{698CE18B-6BED-4F3A-99D6-E28E9C6F243D}"/>
          </ac:cxnSpMkLst>
        </pc:cxnChg>
        <pc:cxnChg chg="mod">
          <ac:chgData name="FRANCISCO IGNACIO MANRÍQUEZ NOVOA (Alumno)" userId="132ae158-1741-43ed-b364-15b0cb43b83a" providerId="ADAL" clId="{67CBB6F7-A7E4-4C27-92C9-2B5B3073CE74}" dt="2021-09-12T05:31:09.462" v="12808"/>
          <ac:cxnSpMkLst>
            <pc:docMk/>
            <pc:sldMk cId="2146173934" sldId="385"/>
            <ac:cxnSpMk id="76" creationId="{4A108F7F-65AD-480D-A2E3-E5B123DAE4A1}"/>
          </ac:cxnSpMkLst>
        </pc:cxnChg>
      </pc:sldChg>
      <pc:sldChg chg="addSp delSp modSp add mod delAnim modAnim">
        <pc:chgData name="FRANCISCO IGNACIO MANRÍQUEZ NOVOA (Alumno)" userId="132ae158-1741-43ed-b364-15b0cb43b83a" providerId="ADAL" clId="{67CBB6F7-A7E4-4C27-92C9-2B5B3073CE74}" dt="2021-09-12T22:01:45.553" v="12899"/>
        <pc:sldMkLst>
          <pc:docMk/>
          <pc:sldMk cId="382254045" sldId="386"/>
        </pc:sldMkLst>
        <pc:spChg chg="del">
          <ac:chgData name="FRANCISCO IGNACIO MANRÍQUEZ NOVOA (Alumno)" userId="132ae158-1741-43ed-b364-15b0cb43b83a" providerId="ADAL" clId="{67CBB6F7-A7E4-4C27-92C9-2B5B3073CE74}" dt="2021-09-12T04:13:02.818" v="12704" actId="478"/>
          <ac:spMkLst>
            <pc:docMk/>
            <pc:sldMk cId="382254045" sldId="386"/>
            <ac:spMk id="13" creationId="{195D5AFB-552B-42A6-84D6-2C8B0C6052E3}"/>
          </ac:spMkLst>
        </pc:spChg>
        <pc:spChg chg="mod topLvl">
          <ac:chgData name="FRANCISCO IGNACIO MANRÍQUEZ NOVOA (Alumno)" userId="132ae158-1741-43ed-b364-15b0cb43b83a" providerId="ADAL" clId="{67CBB6F7-A7E4-4C27-92C9-2B5B3073CE74}" dt="2021-09-12T04:14:46.945" v="12713" actId="164"/>
          <ac:spMkLst>
            <pc:docMk/>
            <pc:sldMk cId="382254045" sldId="386"/>
            <ac:spMk id="19" creationId="{CCA5FE8C-889C-41E6-8065-89DA3B808D02}"/>
          </ac:spMkLst>
        </pc:spChg>
        <pc:spChg chg="mod topLvl">
          <ac:chgData name="FRANCISCO IGNACIO MANRÍQUEZ NOVOA (Alumno)" userId="132ae158-1741-43ed-b364-15b0cb43b83a" providerId="ADAL" clId="{67CBB6F7-A7E4-4C27-92C9-2B5B3073CE74}" dt="2021-09-12T04:14:41.447" v="12712" actId="164"/>
          <ac:spMkLst>
            <pc:docMk/>
            <pc:sldMk cId="382254045" sldId="386"/>
            <ac:spMk id="30" creationId="{7C179CDF-DCEB-418A-A58F-8423BEA51C9C}"/>
          </ac:spMkLst>
        </pc:spChg>
        <pc:spChg chg="del mod">
          <ac:chgData name="FRANCISCO IGNACIO MANRÍQUEZ NOVOA (Alumno)" userId="132ae158-1741-43ed-b364-15b0cb43b83a" providerId="ADAL" clId="{67CBB6F7-A7E4-4C27-92C9-2B5B3073CE74}" dt="2021-09-12T04:13:29.755" v="12708" actId="478"/>
          <ac:spMkLst>
            <pc:docMk/>
            <pc:sldMk cId="382254045" sldId="386"/>
            <ac:spMk id="31" creationId="{328A893C-78CB-44F7-AA41-9110D6E82E94}"/>
          </ac:spMkLst>
        </pc:spChg>
        <pc:grpChg chg="mod">
          <ac:chgData name="FRANCISCO IGNACIO MANRÍQUEZ NOVOA (Alumno)" userId="132ae158-1741-43ed-b364-15b0cb43b83a" providerId="ADAL" clId="{67CBB6F7-A7E4-4C27-92C9-2B5B3073CE74}" dt="2021-09-12T04:14:46.945" v="12713" actId="164"/>
          <ac:grpSpMkLst>
            <pc:docMk/>
            <pc:sldMk cId="382254045" sldId="386"/>
            <ac:grpSpMk id="2" creationId="{350754DA-61D4-48A8-972F-EF17344462DF}"/>
          </ac:grpSpMkLst>
        </pc:grpChg>
        <pc:grpChg chg="del mod">
          <ac:chgData name="FRANCISCO IGNACIO MANRÍQUEZ NOVOA (Alumno)" userId="132ae158-1741-43ed-b364-15b0cb43b83a" providerId="ADAL" clId="{67CBB6F7-A7E4-4C27-92C9-2B5B3073CE74}" dt="2021-09-12T04:14:29.194" v="12711" actId="165"/>
          <ac:grpSpMkLst>
            <pc:docMk/>
            <pc:sldMk cId="382254045" sldId="386"/>
            <ac:grpSpMk id="8" creationId="{77BFC77D-9AD1-406A-9653-D85BD5993A2C}"/>
          </ac:grpSpMkLst>
        </pc:grpChg>
        <pc:grpChg chg="add mod">
          <ac:chgData name="FRANCISCO IGNACIO MANRÍQUEZ NOVOA (Alumno)" userId="132ae158-1741-43ed-b364-15b0cb43b83a" providerId="ADAL" clId="{67CBB6F7-A7E4-4C27-92C9-2B5B3073CE74}" dt="2021-09-12T04:14:41.447" v="12712" actId="164"/>
          <ac:grpSpMkLst>
            <pc:docMk/>
            <pc:sldMk cId="382254045" sldId="386"/>
            <ac:grpSpMk id="9" creationId="{94263774-139B-487F-8D69-05319CD21527}"/>
          </ac:grpSpMkLst>
        </pc:grpChg>
        <pc:grpChg chg="add mod">
          <ac:chgData name="FRANCISCO IGNACIO MANRÍQUEZ NOVOA (Alumno)" userId="132ae158-1741-43ed-b364-15b0cb43b83a" providerId="ADAL" clId="{67CBB6F7-A7E4-4C27-92C9-2B5B3073CE74}" dt="2021-09-12T04:14:46.945" v="12713" actId="164"/>
          <ac:grpSpMkLst>
            <pc:docMk/>
            <pc:sldMk cId="382254045" sldId="386"/>
            <ac:grpSpMk id="10" creationId="{F99851B3-414B-4A2F-B430-F73E181DF770}"/>
          </ac:grpSpMkLst>
        </pc:grpChg>
        <pc:grpChg chg="mod">
          <ac:chgData name="FRANCISCO IGNACIO MANRÍQUEZ NOVOA (Alumno)" userId="132ae158-1741-43ed-b364-15b0cb43b83a" providerId="ADAL" clId="{67CBB6F7-A7E4-4C27-92C9-2B5B3073CE74}" dt="2021-09-12T04:14:41.447" v="12712" actId="164"/>
          <ac:grpSpMkLst>
            <pc:docMk/>
            <pc:sldMk cId="382254045" sldId="386"/>
            <ac:grpSpMk id="29" creationId="{81A6CBF0-474B-4A75-B09A-16DBE8FA363A}"/>
          </ac:grpSpMkLst>
        </pc:grpChg>
        <pc:cxnChg chg="mod topLvl">
          <ac:chgData name="FRANCISCO IGNACIO MANRÍQUEZ NOVOA (Alumno)" userId="132ae158-1741-43ed-b364-15b0cb43b83a" providerId="ADAL" clId="{67CBB6F7-A7E4-4C27-92C9-2B5B3073CE74}" dt="2021-09-12T04:14:41.447" v="12712" actId="164"/>
          <ac:cxnSpMkLst>
            <pc:docMk/>
            <pc:sldMk cId="382254045" sldId="386"/>
            <ac:cxnSpMk id="16" creationId="{3664656E-9C2D-4BE8-B93F-6D017BC4823D}"/>
          </ac:cxnSpMkLst>
        </pc:cxnChg>
      </pc:sldChg>
      <pc:sldChg chg="add">
        <pc:chgData name="FRANCISCO IGNACIO MANRÍQUEZ NOVOA (Alumno)" userId="132ae158-1741-43ed-b364-15b0cb43b83a" providerId="ADAL" clId="{67CBB6F7-A7E4-4C27-92C9-2B5B3073CE74}" dt="2021-09-12T04:15:37.502" v="12719"/>
        <pc:sldMkLst>
          <pc:docMk/>
          <pc:sldMk cId="919119104" sldId="387"/>
        </pc:sldMkLst>
      </pc:sldChg>
      <pc:sldChg chg="add">
        <pc:chgData name="FRANCISCO IGNACIO MANRÍQUEZ NOVOA (Alumno)" userId="132ae158-1741-43ed-b364-15b0cb43b83a" providerId="ADAL" clId="{67CBB6F7-A7E4-4C27-92C9-2B5B3073CE74}" dt="2021-09-12T04:16:28.537" v="12723"/>
        <pc:sldMkLst>
          <pc:docMk/>
          <pc:sldMk cId="3286584004" sldId="388"/>
        </pc:sldMkLst>
      </pc:sldChg>
      <pc:sldChg chg="add setBg">
        <pc:chgData name="FRANCISCO IGNACIO MANRÍQUEZ NOVOA (Alumno)" userId="132ae158-1741-43ed-b364-15b0cb43b83a" providerId="ADAL" clId="{67CBB6F7-A7E4-4C27-92C9-2B5B3073CE74}" dt="2021-09-12T04:16:57.936" v="12725"/>
        <pc:sldMkLst>
          <pc:docMk/>
          <pc:sldMk cId="1131721288" sldId="389"/>
        </pc:sldMkLst>
      </pc:sldChg>
      <pc:sldChg chg="modSp add mod modTransition">
        <pc:chgData name="FRANCISCO IGNACIO MANRÍQUEZ NOVOA (Alumno)" userId="132ae158-1741-43ed-b364-15b0cb43b83a" providerId="ADAL" clId="{67CBB6F7-A7E4-4C27-92C9-2B5B3073CE74}" dt="2021-09-12T05:24:20.881" v="12807"/>
        <pc:sldMkLst>
          <pc:docMk/>
          <pc:sldMk cId="2559512200" sldId="390"/>
        </pc:sldMkLst>
        <pc:spChg chg="mod">
          <ac:chgData name="FRANCISCO IGNACIO MANRÍQUEZ NOVOA (Alumno)" userId="132ae158-1741-43ed-b364-15b0cb43b83a" providerId="ADAL" clId="{67CBB6F7-A7E4-4C27-92C9-2B5B3073CE74}" dt="2021-09-12T04:30:29.953" v="12799" actId="1076"/>
          <ac:spMkLst>
            <pc:docMk/>
            <pc:sldMk cId="2559512200" sldId="390"/>
            <ac:spMk id="2" creationId="{BE33EFED-C534-4339-8F22-3E7E845EF90A}"/>
          </ac:spMkLst>
        </pc:spChg>
        <pc:spChg chg="mod">
          <ac:chgData name="FRANCISCO IGNACIO MANRÍQUEZ NOVOA (Alumno)" userId="132ae158-1741-43ed-b364-15b0cb43b83a" providerId="ADAL" clId="{67CBB6F7-A7E4-4C27-92C9-2B5B3073CE74}" dt="2021-09-12T04:30:33.347" v="12800" actId="1076"/>
          <ac:spMkLst>
            <pc:docMk/>
            <pc:sldMk cId="2559512200" sldId="390"/>
            <ac:spMk id="3" creationId="{9FBD0544-9275-4EE9-BAAB-FC3FC643DA48}"/>
          </ac:spMkLst>
        </pc:spChg>
      </pc:sldChg>
      <pc:sldChg chg="add setBg">
        <pc:chgData name="FRANCISCO IGNACIO MANRÍQUEZ NOVOA (Alumno)" userId="132ae158-1741-43ed-b364-15b0cb43b83a" providerId="ADAL" clId="{67CBB6F7-A7E4-4C27-92C9-2B5B3073CE74}" dt="2021-09-12T05:17:14.988" v="12805"/>
        <pc:sldMkLst>
          <pc:docMk/>
          <pc:sldMk cId="1906666343" sldId="391"/>
        </pc:sldMkLst>
      </pc:sldChg>
      <pc:sldChg chg="addSp delSp modSp new mod modTransition delAnim modAnim">
        <pc:chgData name="FRANCISCO IGNACIO MANRÍQUEZ NOVOA (Alumno)" userId="132ae158-1741-43ed-b364-15b0cb43b83a" providerId="ADAL" clId="{67CBB6F7-A7E4-4C27-92C9-2B5B3073CE74}" dt="2021-09-12T05:35:43.768" v="12852" actId="478"/>
        <pc:sldMkLst>
          <pc:docMk/>
          <pc:sldMk cId="3348631116" sldId="392"/>
        </pc:sldMkLst>
        <pc:spChg chg="del mod topLvl">
          <ac:chgData name="FRANCISCO IGNACIO MANRÍQUEZ NOVOA (Alumno)" userId="132ae158-1741-43ed-b364-15b0cb43b83a" providerId="ADAL" clId="{67CBB6F7-A7E4-4C27-92C9-2B5B3073CE74}" dt="2021-09-12T05:31:20.806" v="12812" actId="478"/>
          <ac:spMkLst>
            <pc:docMk/>
            <pc:sldMk cId="3348631116" sldId="392"/>
            <ac:spMk id="4" creationId="{28F5BF2D-8F78-4283-A49C-1384613BA23D}"/>
          </ac:spMkLst>
        </pc:spChg>
        <pc:spChg chg="mod">
          <ac:chgData name="FRANCISCO IGNACIO MANRÍQUEZ NOVOA (Alumno)" userId="132ae158-1741-43ed-b364-15b0cb43b83a" providerId="ADAL" clId="{67CBB6F7-A7E4-4C27-92C9-2B5B3073CE74}" dt="2021-09-12T05:31:18.197" v="12811"/>
          <ac:spMkLst>
            <pc:docMk/>
            <pc:sldMk cId="3348631116" sldId="392"/>
            <ac:spMk id="6" creationId="{92994ABB-63C7-4F8E-A1EC-D18D3FC17052}"/>
          </ac:spMkLst>
        </pc:spChg>
        <pc:spChg chg="mod">
          <ac:chgData name="FRANCISCO IGNACIO MANRÍQUEZ NOVOA (Alumno)" userId="132ae158-1741-43ed-b364-15b0cb43b83a" providerId="ADAL" clId="{67CBB6F7-A7E4-4C27-92C9-2B5B3073CE74}" dt="2021-09-12T05:31:18.197" v="12811"/>
          <ac:spMkLst>
            <pc:docMk/>
            <pc:sldMk cId="3348631116" sldId="392"/>
            <ac:spMk id="7" creationId="{EBD7A6F5-4549-4663-83A0-55E45D5535FF}"/>
          </ac:spMkLst>
        </pc:spChg>
        <pc:spChg chg="mod">
          <ac:chgData name="FRANCISCO IGNACIO MANRÍQUEZ NOVOA (Alumno)" userId="132ae158-1741-43ed-b364-15b0cb43b83a" providerId="ADAL" clId="{67CBB6F7-A7E4-4C27-92C9-2B5B3073CE74}" dt="2021-09-12T05:31:18.197" v="12811"/>
          <ac:spMkLst>
            <pc:docMk/>
            <pc:sldMk cId="3348631116" sldId="392"/>
            <ac:spMk id="8" creationId="{120EB88F-71A7-4616-B3EA-59FC9C495660}"/>
          </ac:spMkLst>
        </pc:spChg>
        <pc:spChg chg="mod">
          <ac:chgData name="FRANCISCO IGNACIO MANRÍQUEZ NOVOA (Alumno)" userId="132ae158-1741-43ed-b364-15b0cb43b83a" providerId="ADAL" clId="{67CBB6F7-A7E4-4C27-92C9-2B5B3073CE74}" dt="2021-09-12T05:31:18.197" v="12811"/>
          <ac:spMkLst>
            <pc:docMk/>
            <pc:sldMk cId="3348631116" sldId="392"/>
            <ac:spMk id="9" creationId="{BD45A444-1AD9-42BD-87BA-5CCCB7D2AE19}"/>
          </ac:spMkLst>
        </pc:spChg>
        <pc:spChg chg="add mod">
          <ac:chgData name="FRANCISCO IGNACIO MANRÍQUEZ NOVOA (Alumno)" userId="132ae158-1741-43ed-b364-15b0cb43b83a" providerId="ADAL" clId="{67CBB6F7-A7E4-4C27-92C9-2B5B3073CE74}" dt="2021-09-12T05:32:54.904" v="12841" actId="1076"/>
          <ac:spMkLst>
            <pc:docMk/>
            <pc:sldMk cId="3348631116" sldId="392"/>
            <ac:spMk id="12" creationId="{1B671DAB-7FFA-41CC-9FD0-8F13B380E221}"/>
          </ac:spMkLst>
        </pc:spChg>
        <pc:spChg chg="add mod">
          <ac:chgData name="FRANCISCO IGNACIO MANRÍQUEZ NOVOA (Alumno)" userId="132ae158-1741-43ed-b364-15b0cb43b83a" providerId="ADAL" clId="{67CBB6F7-A7E4-4C27-92C9-2B5B3073CE74}" dt="2021-09-12T05:32:54.904" v="12841" actId="1076"/>
          <ac:spMkLst>
            <pc:docMk/>
            <pc:sldMk cId="3348631116" sldId="392"/>
            <ac:spMk id="13" creationId="{02C4CD79-6F39-4456-808A-2FFEBDBBE21B}"/>
          </ac:spMkLst>
        </pc:spChg>
        <pc:grpChg chg="add del mod">
          <ac:chgData name="FRANCISCO IGNACIO MANRÍQUEZ NOVOA (Alumno)" userId="132ae158-1741-43ed-b364-15b0cb43b83a" providerId="ADAL" clId="{67CBB6F7-A7E4-4C27-92C9-2B5B3073CE74}" dt="2021-09-12T05:31:20.806" v="12812" actId="478"/>
          <ac:grpSpMkLst>
            <pc:docMk/>
            <pc:sldMk cId="3348631116" sldId="392"/>
            <ac:grpSpMk id="2" creationId="{424FA9E8-47B1-426A-81E2-0F5B5B432B92}"/>
          </ac:grpSpMkLst>
        </pc:grpChg>
        <pc:grpChg chg="mod topLvl">
          <ac:chgData name="FRANCISCO IGNACIO MANRÍQUEZ NOVOA (Alumno)" userId="132ae158-1741-43ed-b364-15b0cb43b83a" providerId="ADAL" clId="{67CBB6F7-A7E4-4C27-92C9-2B5B3073CE74}" dt="2021-09-12T05:32:54.904" v="12841" actId="1076"/>
          <ac:grpSpMkLst>
            <pc:docMk/>
            <pc:sldMk cId="3348631116" sldId="392"/>
            <ac:grpSpMk id="3" creationId="{175A482F-A806-493B-9C14-49E671F0CEF8}"/>
          </ac:grpSpMkLst>
        </pc:grpChg>
        <pc:grpChg chg="mod">
          <ac:chgData name="FRANCISCO IGNACIO MANRÍQUEZ NOVOA (Alumno)" userId="132ae158-1741-43ed-b364-15b0cb43b83a" providerId="ADAL" clId="{67CBB6F7-A7E4-4C27-92C9-2B5B3073CE74}" dt="2021-09-12T05:31:18.197" v="12811"/>
          <ac:grpSpMkLst>
            <pc:docMk/>
            <pc:sldMk cId="3348631116" sldId="392"/>
            <ac:grpSpMk id="5" creationId="{D030003F-25F0-4067-8105-A29A363016CA}"/>
          </ac:grpSpMkLst>
        </pc:grpChg>
        <pc:cxnChg chg="mod">
          <ac:chgData name="FRANCISCO IGNACIO MANRÍQUEZ NOVOA (Alumno)" userId="132ae158-1741-43ed-b364-15b0cb43b83a" providerId="ADAL" clId="{67CBB6F7-A7E4-4C27-92C9-2B5B3073CE74}" dt="2021-09-12T05:31:18.197" v="12811"/>
          <ac:cxnSpMkLst>
            <pc:docMk/>
            <pc:sldMk cId="3348631116" sldId="392"/>
            <ac:cxnSpMk id="10" creationId="{242EFB25-9C7D-4D9E-8797-01F124F2B15C}"/>
          </ac:cxnSpMkLst>
        </pc:cxnChg>
        <pc:cxnChg chg="mod">
          <ac:chgData name="FRANCISCO IGNACIO MANRÍQUEZ NOVOA (Alumno)" userId="132ae158-1741-43ed-b364-15b0cb43b83a" providerId="ADAL" clId="{67CBB6F7-A7E4-4C27-92C9-2B5B3073CE74}" dt="2021-09-12T05:31:18.197" v="12811"/>
          <ac:cxnSpMkLst>
            <pc:docMk/>
            <pc:sldMk cId="3348631116" sldId="392"/>
            <ac:cxnSpMk id="11" creationId="{69C32A16-3E05-46F3-A32B-8AEB71674EF5}"/>
          </ac:cxnSpMkLst>
        </pc:cxnChg>
        <pc:cxnChg chg="add del">
          <ac:chgData name="FRANCISCO IGNACIO MANRÍQUEZ NOVOA (Alumno)" userId="132ae158-1741-43ed-b364-15b0cb43b83a" providerId="ADAL" clId="{67CBB6F7-A7E4-4C27-92C9-2B5B3073CE74}" dt="2021-09-12T05:35:43.768" v="12852" actId="478"/>
          <ac:cxnSpMkLst>
            <pc:docMk/>
            <pc:sldMk cId="3348631116" sldId="392"/>
            <ac:cxnSpMk id="15" creationId="{606CCD1A-B723-4C9A-B6F2-AE54E9853A89}"/>
          </ac:cxnSpMkLst>
        </pc:cxnChg>
      </pc:sldChg>
      <pc:sldChg chg="modSp add del mod modTransition modAnim">
        <pc:chgData name="FRANCISCO IGNACIO MANRÍQUEZ NOVOA (Alumno)" userId="132ae158-1741-43ed-b364-15b0cb43b83a" providerId="ADAL" clId="{67CBB6F7-A7E4-4C27-92C9-2B5B3073CE74}" dt="2021-09-12T05:35:46.280" v="12853" actId="47"/>
        <pc:sldMkLst>
          <pc:docMk/>
          <pc:sldMk cId="1140307112" sldId="393"/>
        </pc:sldMkLst>
        <pc:cxnChg chg="mod">
          <ac:chgData name="FRANCISCO IGNACIO MANRÍQUEZ NOVOA (Alumno)" userId="132ae158-1741-43ed-b364-15b0cb43b83a" providerId="ADAL" clId="{67CBB6F7-A7E4-4C27-92C9-2B5B3073CE74}" dt="2021-09-12T05:35:07.488" v="12851" actId="14100"/>
          <ac:cxnSpMkLst>
            <pc:docMk/>
            <pc:sldMk cId="1140307112" sldId="393"/>
            <ac:cxnSpMk id="15" creationId="{606CCD1A-B723-4C9A-B6F2-AE54E9853A89}"/>
          </ac:cxnSpMkLst>
        </pc:cxnChg>
      </pc:sldChg>
      <pc:sldChg chg="delSp modSp new mod ord modTransition setBg modAnim">
        <pc:chgData name="FRANCISCO IGNACIO MANRÍQUEZ NOVOA (Alumno)" userId="132ae158-1741-43ed-b364-15b0cb43b83a" providerId="ADAL" clId="{67CBB6F7-A7E4-4C27-92C9-2B5B3073CE74}" dt="2021-09-12T22:19:34.248" v="13334" actId="113"/>
        <pc:sldMkLst>
          <pc:docMk/>
          <pc:sldMk cId="2788987129" sldId="393"/>
        </pc:sldMkLst>
        <pc:spChg chg="mod">
          <ac:chgData name="FRANCISCO IGNACIO MANRÍQUEZ NOVOA (Alumno)" userId="132ae158-1741-43ed-b364-15b0cb43b83a" providerId="ADAL" clId="{67CBB6F7-A7E4-4C27-92C9-2B5B3073CE74}" dt="2021-09-12T22:19:34.248" v="13334" actId="113"/>
          <ac:spMkLst>
            <pc:docMk/>
            <pc:sldMk cId="2788987129" sldId="393"/>
            <ac:spMk id="2" creationId="{3E5812B0-16B5-442E-87BA-3D1E1E1F47CD}"/>
          </ac:spMkLst>
        </pc:spChg>
        <pc:spChg chg="del">
          <ac:chgData name="FRANCISCO IGNACIO MANRÍQUEZ NOVOA (Alumno)" userId="132ae158-1741-43ed-b364-15b0cb43b83a" providerId="ADAL" clId="{67CBB6F7-A7E4-4C27-92C9-2B5B3073CE74}" dt="2021-09-12T21:58:25.923" v="12876" actId="478"/>
          <ac:spMkLst>
            <pc:docMk/>
            <pc:sldMk cId="2788987129" sldId="393"/>
            <ac:spMk id="3" creationId="{D71191C1-16AA-4FA9-A17E-01608BB6E269}"/>
          </ac:spMkLst>
        </pc:spChg>
      </pc:sldChg>
      <pc:sldChg chg="add modAnim">
        <pc:chgData name="FRANCISCO IGNACIO MANRÍQUEZ NOVOA (Alumno)" userId="132ae158-1741-43ed-b364-15b0cb43b83a" providerId="ADAL" clId="{67CBB6F7-A7E4-4C27-92C9-2B5B3073CE74}" dt="2021-09-12T22:15:30.778" v="13165"/>
        <pc:sldMkLst>
          <pc:docMk/>
          <pc:sldMk cId="1037330854" sldId="394"/>
        </pc:sldMkLst>
      </pc:sldChg>
      <pc:sldChg chg="addSp delSp modSp add mod modAnim">
        <pc:chgData name="FRANCISCO IGNACIO MANRÍQUEZ NOVOA (Alumno)" userId="132ae158-1741-43ed-b364-15b0cb43b83a" providerId="ADAL" clId="{67CBB6F7-A7E4-4C27-92C9-2B5B3073CE74}" dt="2021-09-12T22:16:45.755" v="13197" actId="14100"/>
        <pc:sldMkLst>
          <pc:docMk/>
          <pc:sldMk cId="3238912477" sldId="395"/>
        </pc:sldMkLst>
        <pc:spChg chg="add mod">
          <ac:chgData name="FRANCISCO IGNACIO MANRÍQUEZ NOVOA (Alumno)" userId="132ae158-1741-43ed-b364-15b0cb43b83a" providerId="ADAL" clId="{67CBB6F7-A7E4-4C27-92C9-2B5B3073CE74}" dt="2021-09-12T22:16:45.755" v="13197" actId="14100"/>
          <ac:spMkLst>
            <pc:docMk/>
            <pc:sldMk cId="3238912477" sldId="395"/>
            <ac:spMk id="40" creationId="{113BFFC5-9D78-4428-8DE4-C17FEA829D6E}"/>
          </ac:spMkLst>
        </pc:spChg>
        <pc:grpChg chg="del">
          <ac:chgData name="FRANCISCO IGNACIO MANRÍQUEZ NOVOA (Alumno)" userId="132ae158-1741-43ed-b364-15b0cb43b83a" providerId="ADAL" clId="{67CBB6F7-A7E4-4C27-92C9-2B5B3073CE74}" dt="2021-09-12T22:15:53.726" v="13172" actId="478"/>
          <ac:grpSpMkLst>
            <pc:docMk/>
            <pc:sldMk cId="3238912477" sldId="395"/>
            <ac:grpSpMk id="30" creationId="{EAFD7907-B680-4BE3-BB9C-EEF8779D791E}"/>
          </ac:grpSpMkLst>
        </pc:grpChg>
        <pc:grpChg chg="del">
          <ac:chgData name="FRANCISCO IGNACIO MANRÍQUEZ NOVOA (Alumno)" userId="132ae158-1741-43ed-b364-15b0cb43b83a" providerId="ADAL" clId="{67CBB6F7-A7E4-4C27-92C9-2B5B3073CE74}" dt="2021-09-12T22:15:53.726" v="13172" actId="478"/>
          <ac:grpSpMkLst>
            <pc:docMk/>
            <pc:sldMk cId="3238912477" sldId="395"/>
            <ac:grpSpMk id="35" creationId="{6C9C6EB7-BB24-4137-93BE-EC8A960E30D1}"/>
          </ac:grpSpMkLst>
        </pc:grpChg>
        <pc:grpChg chg="del">
          <ac:chgData name="FRANCISCO IGNACIO MANRÍQUEZ NOVOA (Alumno)" userId="132ae158-1741-43ed-b364-15b0cb43b83a" providerId="ADAL" clId="{67CBB6F7-A7E4-4C27-92C9-2B5B3073CE74}" dt="2021-09-12T22:15:53.726" v="13172" actId="478"/>
          <ac:grpSpMkLst>
            <pc:docMk/>
            <pc:sldMk cId="3238912477" sldId="395"/>
            <ac:grpSpMk id="39" creationId="{43D9EBE9-E680-45BA-BDD7-52B7BE66739D}"/>
          </ac:grpSpMkLst>
        </pc:grpChg>
        <pc:grpChg chg="del">
          <ac:chgData name="FRANCISCO IGNACIO MANRÍQUEZ NOVOA (Alumno)" userId="132ae158-1741-43ed-b364-15b0cb43b83a" providerId="ADAL" clId="{67CBB6F7-A7E4-4C27-92C9-2B5B3073CE74}" dt="2021-09-12T22:15:53.726" v="13172" actId="478"/>
          <ac:grpSpMkLst>
            <pc:docMk/>
            <pc:sldMk cId="3238912477" sldId="395"/>
            <ac:grpSpMk id="46" creationId="{2876F451-73F0-412E-A48A-6D44E102C786}"/>
          </ac:grpSpMkLst>
        </pc:grpChg>
      </pc:sldChg>
      <pc:sldMasterChg chg="setBg">
        <pc:chgData name="FRANCISCO IGNACIO MANRÍQUEZ NOVOA (Alumno)" userId="132ae158-1741-43ed-b364-15b0cb43b83a" providerId="ADAL" clId="{67CBB6F7-A7E4-4C27-92C9-2B5B3073CE74}" dt="2021-09-12T04:15:58.801" v="12721"/>
        <pc:sldMasterMkLst>
          <pc:docMk/>
          <pc:sldMasterMk cId="694426793" sldId="2147483732"/>
        </pc:sldMasterMkLst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979C-4320-49BB-8E09-61732B3D481D}" type="datetimeFigureOut">
              <a:rPr lang="es-CL" smtClean="0"/>
              <a:t>12-09-2021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EAAB5-230E-43CF-8DDC-80C2DE48B41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27279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979C-4320-49BB-8E09-61732B3D481D}" type="datetimeFigureOut">
              <a:rPr lang="es-CL" smtClean="0"/>
              <a:t>12-09-2021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EAAB5-230E-43CF-8DDC-80C2DE48B41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3339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979C-4320-49BB-8E09-61732B3D481D}" type="datetimeFigureOut">
              <a:rPr lang="es-CL" smtClean="0"/>
              <a:t>12-09-2021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EAAB5-230E-43CF-8DDC-80C2DE48B41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43076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979C-4320-49BB-8E09-61732B3D481D}" type="datetimeFigureOut">
              <a:rPr lang="es-CL" smtClean="0"/>
              <a:t>12-09-2021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EAAB5-230E-43CF-8DDC-80C2DE48B41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1759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979C-4320-49BB-8E09-61732B3D481D}" type="datetimeFigureOut">
              <a:rPr lang="es-CL" smtClean="0"/>
              <a:t>12-09-2021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EAAB5-230E-43CF-8DDC-80C2DE48B41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31199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979C-4320-49BB-8E09-61732B3D481D}" type="datetimeFigureOut">
              <a:rPr lang="es-CL" smtClean="0"/>
              <a:t>12-09-2021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EAAB5-230E-43CF-8DDC-80C2DE48B41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19944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979C-4320-49BB-8E09-61732B3D481D}" type="datetimeFigureOut">
              <a:rPr lang="es-CL" smtClean="0"/>
              <a:t>12-09-2021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EAAB5-230E-43CF-8DDC-80C2DE48B41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93979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979C-4320-49BB-8E09-61732B3D481D}" type="datetimeFigureOut">
              <a:rPr lang="es-CL" smtClean="0"/>
              <a:t>12-09-2021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EAAB5-230E-43CF-8DDC-80C2DE48B41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98222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979C-4320-49BB-8E09-61732B3D481D}" type="datetimeFigureOut">
              <a:rPr lang="es-CL" smtClean="0"/>
              <a:t>12-09-2021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EAAB5-230E-43CF-8DDC-80C2DE48B41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43453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979C-4320-49BB-8E09-61732B3D481D}" type="datetimeFigureOut">
              <a:rPr lang="es-CL" smtClean="0"/>
              <a:t>12-09-2021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EAAB5-230E-43CF-8DDC-80C2DE48B41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49334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979C-4320-49BB-8E09-61732B3D481D}" type="datetimeFigureOut">
              <a:rPr lang="es-CL" smtClean="0"/>
              <a:t>12-09-2021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EAAB5-230E-43CF-8DDC-80C2DE48B41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4201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8979C-4320-49BB-8E09-61732B3D481D}" type="datetimeFigureOut">
              <a:rPr lang="es-CL" smtClean="0"/>
              <a:t>12-09-2021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EAAB5-230E-43CF-8DDC-80C2DE48B41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94426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.png"/><Relationship Id="rId17" Type="http://schemas.openxmlformats.org/officeDocument/2006/relationships/image" Target="../media/image30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19" Type="http://schemas.openxmlformats.org/officeDocument/2006/relationships/image" Target="../media/image2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0.png"/><Relationship Id="rId5" Type="http://schemas.openxmlformats.org/officeDocument/2006/relationships/image" Target="../media/image171.png"/><Relationship Id="rId4" Type="http://schemas.openxmlformats.org/officeDocument/2006/relationships/image" Target="../media/image177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0.png"/><Relationship Id="rId5" Type="http://schemas.openxmlformats.org/officeDocument/2006/relationships/image" Target="../media/image171.png"/><Relationship Id="rId4" Type="http://schemas.openxmlformats.org/officeDocument/2006/relationships/image" Target="../media/image177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0.png"/><Relationship Id="rId5" Type="http://schemas.openxmlformats.org/officeDocument/2006/relationships/image" Target="../media/image171.png"/><Relationship Id="rId4" Type="http://schemas.openxmlformats.org/officeDocument/2006/relationships/image" Target="../media/image177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0.png"/><Relationship Id="rId5" Type="http://schemas.openxmlformats.org/officeDocument/2006/relationships/image" Target="../media/image171.png"/><Relationship Id="rId4" Type="http://schemas.openxmlformats.org/officeDocument/2006/relationships/image" Target="../media/image177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0.png"/><Relationship Id="rId5" Type="http://schemas.openxmlformats.org/officeDocument/2006/relationships/image" Target="../media/image171.png"/><Relationship Id="rId4" Type="http://schemas.openxmlformats.org/officeDocument/2006/relationships/image" Target="../media/image177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0.png"/><Relationship Id="rId5" Type="http://schemas.openxmlformats.org/officeDocument/2006/relationships/image" Target="../media/image171.png"/><Relationship Id="rId4" Type="http://schemas.openxmlformats.org/officeDocument/2006/relationships/image" Target="../media/image183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0.png"/><Relationship Id="rId5" Type="http://schemas.openxmlformats.org/officeDocument/2006/relationships/image" Target="../media/image171.png"/><Relationship Id="rId4" Type="http://schemas.openxmlformats.org/officeDocument/2006/relationships/image" Target="../media/image183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4.png"/><Relationship Id="rId5" Type="http://schemas.openxmlformats.org/officeDocument/2006/relationships/image" Target="../media/image171.png"/><Relationship Id="rId4" Type="http://schemas.openxmlformats.org/officeDocument/2006/relationships/image" Target="../media/image183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4.png"/><Relationship Id="rId5" Type="http://schemas.openxmlformats.org/officeDocument/2006/relationships/image" Target="../media/image171.png"/><Relationship Id="rId4" Type="http://schemas.openxmlformats.org/officeDocument/2006/relationships/image" Target="../media/image183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7" Type="http://schemas.openxmlformats.org/officeDocument/2006/relationships/image" Target="../media/image185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4.png"/><Relationship Id="rId5" Type="http://schemas.openxmlformats.org/officeDocument/2006/relationships/image" Target="../media/image171.png"/><Relationship Id="rId4" Type="http://schemas.openxmlformats.org/officeDocument/2006/relationships/image" Target="../media/image18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33.png"/><Relationship Id="rId3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16" Type="http://schemas.openxmlformats.org/officeDocument/2006/relationships/image" Target="../media/image2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7" Type="http://schemas.openxmlformats.org/officeDocument/2006/relationships/image" Target="../media/image187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4.png"/><Relationship Id="rId5" Type="http://schemas.openxmlformats.org/officeDocument/2006/relationships/image" Target="../media/image171.png"/><Relationship Id="rId4" Type="http://schemas.openxmlformats.org/officeDocument/2006/relationships/image" Target="../media/image186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4.png"/><Relationship Id="rId5" Type="http://schemas.openxmlformats.org/officeDocument/2006/relationships/image" Target="../media/image171.png"/><Relationship Id="rId4" Type="http://schemas.openxmlformats.org/officeDocument/2006/relationships/image" Target="../media/image188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9.png"/><Relationship Id="rId5" Type="http://schemas.openxmlformats.org/officeDocument/2006/relationships/image" Target="../media/image171.png"/><Relationship Id="rId4" Type="http://schemas.openxmlformats.org/officeDocument/2006/relationships/image" Target="../media/image186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9.png"/><Relationship Id="rId5" Type="http://schemas.openxmlformats.org/officeDocument/2006/relationships/image" Target="../media/image171.png"/><Relationship Id="rId4" Type="http://schemas.openxmlformats.org/officeDocument/2006/relationships/image" Target="../media/image186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9.png"/><Relationship Id="rId5" Type="http://schemas.openxmlformats.org/officeDocument/2006/relationships/image" Target="../media/image171.png"/><Relationship Id="rId4" Type="http://schemas.openxmlformats.org/officeDocument/2006/relationships/image" Target="../media/image186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0.png"/><Relationship Id="rId5" Type="http://schemas.openxmlformats.org/officeDocument/2006/relationships/image" Target="../media/image171.png"/><Relationship Id="rId4" Type="http://schemas.openxmlformats.org/officeDocument/2006/relationships/image" Target="../media/image186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0.png"/><Relationship Id="rId5" Type="http://schemas.openxmlformats.org/officeDocument/2006/relationships/image" Target="../media/image171.png"/><Relationship Id="rId4" Type="http://schemas.openxmlformats.org/officeDocument/2006/relationships/image" Target="../media/image186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0.png"/><Relationship Id="rId5" Type="http://schemas.openxmlformats.org/officeDocument/2006/relationships/image" Target="../media/image171.png"/><Relationship Id="rId4" Type="http://schemas.openxmlformats.org/officeDocument/2006/relationships/image" Target="../media/image186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7" Type="http://schemas.openxmlformats.org/officeDocument/2006/relationships/image" Target="../media/image1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8.png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33.png"/><Relationship Id="rId21" Type="http://schemas.openxmlformats.org/officeDocument/2006/relationships/image" Target="../media/image36.png"/><Relationship Id="rId3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16" Type="http://schemas.openxmlformats.org/officeDocument/2006/relationships/image" Target="../media/image27.png"/><Relationship Id="rId20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4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0.png"/><Relationship Id="rId2" Type="http://schemas.openxmlformats.org/officeDocument/2006/relationships/image" Target="../media/image96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9.png"/><Relationship Id="rId4" Type="http://schemas.openxmlformats.org/officeDocument/2006/relationships/image" Target="../media/image980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5.png"/><Relationship Id="rId4" Type="http://schemas.openxmlformats.org/officeDocument/2006/relationships/image" Target="../media/image55.png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1" Type="http://schemas.openxmlformats.org/officeDocument/2006/relationships/image" Target="../media/image36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19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0.png"/><Relationship Id="rId2" Type="http://schemas.openxmlformats.org/officeDocument/2006/relationships/image" Target="../media/image96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9.png"/><Relationship Id="rId4" Type="http://schemas.openxmlformats.org/officeDocument/2006/relationships/image" Target="../media/image98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0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png"/><Relationship Id="rId4" Type="http://schemas.openxmlformats.org/officeDocument/2006/relationships/image" Target="../media/image6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7.png"/><Relationship Id="rId4" Type="http://schemas.openxmlformats.org/officeDocument/2006/relationships/image" Target="../media/image6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png"/><Relationship Id="rId4" Type="http://schemas.openxmlformats.org/officeDocument/2006/relationships/image" Target="../media/image6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0.png"/><Relationship Id="rId4" Type="http://schemas.openxmlformats.org/officeDocument/2006/relationships/image" Target="../media/image7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5" Type="http://schemas.openxmlformats.org/officeDocument/2006/relationships/image" Target="../media/image72.png"/><Relationship Id="rId4" Type="http://schemas.openxmlformats.org/officeDocument/2006/relationships/image" Target="../media/image6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5.png"/><Relationship Id="rId4" Type="http://schemas.openxmlformats.org/officeDocument/2006/relationships/image" Target="../media/image6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png"/><Relationship Id="rId5" Type="http://schemas.openxmlformats.org/officeDocument/2006/relationships/image" Target="../media/image72.png"/><Relationship Id="rId4" Type="http://schemas.openxmlformats.org/officeDocument/2006/relationships/image" Target="../media/image7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5" Type="http://schemas.openxmlformats.org/officeDocument/2006/relationships/image" Target="../media/image72.png"/><Relationship Id="rId4" Type="http://schemas.openxmlformats.org/officeDocument/2006/relationships/image" Target="../media/image7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5" Type="http://schemas.openxmlformats.org/officeDocument/2006/relationships/image" Target="../media/image72.png"/><Relationship Id="rId4" Type="http://schemas.openxmlformats.org/officeDocument/2006/relationships/image" Target="../media/image7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5" Type="http://schemas.openxmlformats.org/officeDocument/2006/relationships/image" Target="../media/image72.png"/><Relationship Id="rId4" Type="http://schemas.openxmlformats.org/officeDocument/2006/relationships/image" Target="../media/image8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5" Type="http://schemas.openxmlformats.org/officeDocument/2006/relationships/image" Target="../media/image72.png"/><Relationship Id="rId4" Type="http://schemas.openxmlformats.org/officeDocument/2006/relationships/image" Target="../media/image8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7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5" Type="http://schemas.openxmlformats.org/officeDocument/2006/relationships/image" Target="../media/image72.png"/><Relationship Id="rId4" Type="http://schemas.openxmlformats.org/officeDocument/2006/relationships/image" Target="../media/image83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9.png"/><Relationship Id="rId7" Type="http://schemas.openxmlformats.org/officeDocument/2006/relationships/image" Target="../media/image90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5" Type="http://schemas.openxmlformats.org/officeDocument/2006/relationships/image" Target="../media/image72.png"/><Relationship Id="rId4" Type="http://schemas.openxmlformats.org/officeDocument/2006/relationships/image" Target="../media/image8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7" Type="http://schemas.openxmlformats.org/officeDocument/2006/relationships/image" Target="../media/image94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5" Type="http://schemas.openxmlformats.org/officeDocument/2006/relationships/image" Target="../media/image72.png"/><Relationship Id="rId4" Type="http://schemas.openxmlformats.org/officeDocument/2006/relationships/image" Target="../media/image8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5.png"/><Relationship Id="rId4" Type="http://schemas.openxmlformats.org/officeDocument/2006/relationships/image" Target="../media/image5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5.png"/><Relationship Id="rId4" Type="http://schemas.openxmlformats.org/officeDocument/2006/relationships/image" Target="../media/image9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0.png"/><Relationship Id="rId2" Type="http://schemas.openxmlformats.org/officeDocument/2006/relationships/image" Target="../media/image9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0.png"/><Relationship Id="rId7" Type="http://schemas.openxmlformats.org/officeDocument/2006/relationships/image" Target="../media/image1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2.png"/><Relationship Id="rId5" Type="http://schemas.openxmlformats.org/officeDocument/2006/relationships/image" Target="../media/image720.png"/><Relationship Id="rId4" Type="http://schemas.openxmlformats.org/officeDocument/2006/relationships/image" Target="../media/image830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8.png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3.png"/><Relationship Id="rId5" Type="http://schemas.openxmlformats.org/officeDocument/2006/relationships/image" Target="../media/image142.png"/><Relationship Id="rId4" Type="http://schemas.openxmlformats.org/officeDocument/2006/relationships/image" Target="../media/image14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7" Type="http://schemas.openxmlformats.org/officeDocument/2006/relationships/image" Target="../media/image143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3.png"/><Relationship Id="rId5" Type="http://schemas.openxmlformats.org/officeDocument/2006/relationships/image" Target="../media/image142.png"/><Relationship Id="rId4" Type="http://schemas.openxmlformats.org/officeDocument/2006/relationships/image" Target="../media/image145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7" Type="http://schemas.openxmlformats.org/officeDocument/2006/relationships/image" Target="../media/image143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7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3.png"/><Relationship Id="rId5" Type="http://schemas.openxmlformats.org/officeDocument/2006/relationships/image" Target="../media/image142.png"/><Relationship Id="rId4" Type="http://schemas.openxmlformats.org/officeDocument/2006/relationships/image" Target="../media/image148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7" Type="http://schemas.openxmlformats.org/officeDocument/2006/relationships/image" Target="../media/image143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0.png"/><Relationship Id="rId5" Type="http://schemas.openxmlformats.org/officeDocument/2006/relationships/image" Target="../media/image141.png"/><Relationship Id="rId4" Type="http://schemas.openxmlformats.org/officeDocument/2006/relationships/image" Target="../media/image147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1.png"/><Relationship Id="rId5" Type="http://schemas.openxmlformats.org/officeDocument/2006/relationships/image" Target="../media/image143.png"/><Relationship Id="rId4" Type="http://schemas.openxmlformats.org/officeDocument/2006/relationships/image" Target="../media/image150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2.png"/><Relationship Id="rId5" Type="http://schemas.openxmlformats.org/officeDocument/2006/relationships/image" Target="../media/image150.png"/><Relationship Id="rId4" Type="http://schemas.openxmlformats.org/officeDocument/2006/relationships/image" Target="../media/image141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2.png"/><Relationship Id="rId5" Type="http://schemas.openxmlformats.org/officeDocument/2006/relationships/image" Target="../media/image150.png"/><Relationship Id="rId4" Type="http://schemas.openxmlformats.org/officeDocument/2006/relationships/image" Target="../media/image14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2.png"/><Relationship Id="rId5" Type="http://schemas.openxmlformats.org/officeDocument/2006/relationships/image" Target="../media/image150.png"/><Relationship Id="rId4" Type="http://schemas.openxmlformats.org/officeDocument/2006/relationships/image" Target="../media/image14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7" Type="http://schemas.openxmlformats.org/officeDocument/2006/relationships/image" Target="../media/image156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2.png"/><Relationship Id="rId5" Type="http://schemas.openxmlformats.org/officeDocument/2006/relationships/image" Target="../media/image155.png"/><Relationship Id="rId4" Type="http://schemas.openxmlformats.org/officeDocument/2006/relationships/image" Target="../media/image141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7.png"/><Relationship Id="rId5" Type="http://schemas.openxmlformats.org/officeDocument/2006/relationships/image" Target="../media/image152.png"/><Relationship Id="rId4" Type="http://schemas.openxmlformats.org/officeDocument/2006/relationships/image" Target="../media/image141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8.png"/><Relationship Id="rId5" Type="http://schemas.openxmlformats.org/officeDocument/2006/relationships/image" Target="../media/image155.png"/><Relationship Id="rId4" Type="http://schemas.openxmlformats.org/officeDocument/2006/relationships/image" Target="../media/image141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8.png"/><Relationship Id="rId5" Type="http://schemas.openxmlformats.org/officeDocument/2006/relationships/image" Target="../media/image155.png"/><Relationship Id="rId4" Type="http://schemas.openxmlformats.org/officeDocument/2006/relationships/image" Target="../media/image141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1.png"/><Relationship Id="rId5" Type="http://schemas.openxmlformats.org/officeDocument/2006/relationships/image" Target="../media/image158.png"/><Relationship Id="rId4" Type="http://schemas.openxmlformats.org/officeDocument/2006/relationships/image" Target="../media/image155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7" Type="http://schemas.openxmlformats.org/officeDocument/2006/relationships/image" Target="../media/image163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1.png"/><Relationship Id="rId5" Type="http://schemas.openxmlformats.org/officeDocument/2006/relationships/image" Target="../media/image162.png"/><Relationship Id="rId4" Type="http://schemas.openxmlformats.org/officeDocument/2006/relationships/image" Target="../media/image15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1.png"/><Relationship Id="rId5" Type="http://schemas.openxmlformats.org/officeDocument/2006/relationships/image" Target="../media/image162.png"/><Relationship Id="rId4" Type="http://schemas.openxmlformats.org/officeDocument/2006/relationships/image" Target="../media/image155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1.png"/><Relationship Id="rId5" Type="http://schemas.openxmlformats.org/officeDocument/2006/relationships/image" Target="../media/image165.png"/><Relationship Id="rId4" Type="http://schemas.openxmlformats.org/officeDocument/2006/relationships/image" Target="../media/image155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1.png"/><Relationship Id="rId5" Type="http://schemas.openxmlformats.org/officeDocument/2006/relationships/image" Target="../media/image165.png"/><Relationship Id="rId4" Type="http://schemas.openxmlformats.org/officeDocument/2006/relationships/image" Target="../media/image15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1.png"/><Relationship Id="rId5" Type="http://schemas.openxmlformats.org/officeDocument/2006/relationships/image" Target="../media/image165.png"/><Relationship Id="rId4" Type="http://schemas.openxmlformats.org/officeDocument/2006/relationships/image" Target="../media/image155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9.png"/><Relationship Id="rId5" Type="http://schemas.openxmlformats.org/officeDocument/2006/relationships/image" Target="../media/image168.png"/><Relationship Id="rId4" Type="http://schemas.openxmlformats.org/officeDocument/2006/relationships/image" Target="../media/image167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1.png"/><Relationship Id="rId5" Type="http://schemas.openxmlformats.org/officeDocument/2006/relationships/image" Target="../media/image165.png"/><Relationship Id="rId4" Type="http://schemas.openxmlformats.org/officeDocument/2006/relationships/image" Target="../media/image155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7" Type="http://schemas.openxmlformats.org/officeDocument/2006/relationships/image" Target="../media/image17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1.png"/><Relationship Id="rId5" Type="http://schemas.openxmlformats.org/officeDocument/2006/relationships/image" Target="../media/image165.png"/><Relationship Id="rId4" Type="http://schemas.openxmlformats.org/officeDocument/2006/relationships/image" Target="../media/image155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7" Type="http://schemas.openxmlformats.org/officeDocument/2006/relationships/image" Target="../media/image172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1.png"/><Relationship Id="rId5" Type="http://schemas.openxmlformats.org/officeDocument/2006/relationships/image" Target="../media/image171.png"/><Relationship Id="rId4" Type="http://schemas.openxmlformats.org/officeDocument/2006/relationships/image" Target="../media/image155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1.png"/><Relationship Id="rId5" Type="http://schemas.openxmlformats.org/officeDocument/2006/relationships/image" Target="../media/image173.png"/><Relationship Id="rId4" Type="http://schemas.openxmlformats.org/officeDocument/2006/relationships/image" Target="../media/image155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png"/><Relationship Id="rId7" Type="http://schemas.openxmlformats.org/officeDocument/2006/relationships/image" Target="../media/image175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1.png"/><Relationship Id="rId5" Type="http://schemas.openxmlformats.org/officeDocument/2006/relationships/image" Target="../media/image171.png"/><Relationship Id="rId4" Type="http://schemas.openxmlformats.org/officeDocument/2006/relationships/image" Target="../media/image155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1.png"/><Relationship Id="rId5" Type="http://schemas.openxmlformats.org/officeDocument/2006/relationships/image" Target="../media/image176.png"/><Relationship Id="rId4" Type="http://schemas.openxmlformats.org/officeDocument/2006/relationships/image" Target="../media/image155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png"/><Relationship Id="rId7" Type="http://schemas.openxmlformats.org/officeDocument/2006/relationships/image" Target="../media/image178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1.png"/><Relationship Id="rId5" Type="http://schemas.openxmlformats.org/officeDocument/2006/relationships/image" Target="../media/image171.png"/><Relationship Id="rId4" Type="http://schemas.openxmlformats.org/officeDocument/2006/relationships/image" Target="../media/image177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1.png"/><Relationship Id="rId5" Type="http://schemas.openxmlformats.org/officeDocument/2006/relationships/image" Target="../media/image179.png"/><Relationship Id="rId4" Type="http://schemas.openxmlformats.org/officeDocument/2006/relationships/image" Target="../media/image17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E33EFED-C534-4339-8F22-3E7E845EF90A}"/>
              </a:ext>
            </a:extLst>
          </p:cNvPr>
          <p:cNvSpPr txBox="1"/>
          <p:nvPr/>
        </p:nvSpPr>
        <p:spPr>
          <a:xfrm>
            <a:off x="1404151" y="1087689"/>
            <a:ext cx="938369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>
                <a:latin typeface="Sitka Text" panose="02000505000000020004" pitchFamily="2" charset="0"/>
              </a:rPr>
              <a:t>Guía para entender las</a:t>
            </a:r>
          </a:p>
          <a:p>
            <a:pPr algn="ctr"/>
            <a:r>
              <a:rPr lang="es-MX" sz="9600" u="sng" dirty="0">
                <a:solidFill>
                  <a:schemeClr val="accent2"/>
                </a:solidFill>
                <a:latin typeface="Sitka Text" panose="02000505000000020004" pitchFamily="2" charset="0"/>
              </a:rPr>
              <a:t>MATRICES</a:t>
            </a:r>
          </a:p>
          <a:p>
            <a:pPr algn="ctr"/>
            <a:r>
              <a:rPr lang="es-MX" sz="4800" dirty="0">
                <a:latin typeface="Sitka Text" panose="02000505000000020004" pitchFamily="2" charset="0"/>
              </a:rPr>
              <a:t>capítulo 2</a:t>
            </a:r>
            <a:endParaRPr lang="es-CL" sz="4800" dirty="0">
              <a:latin typeface="Sitka Text" panose="02000505000000020004" pitchFamily="2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FBD0544-9275-4EE9-BAAB-FC3FC643DA48}"/>
              </a:ext>
            </a:extLst>
          </p:cNvPr>
          <p:cNvSpPr txBox="1"/>
          <p:nvPr/>
        </p:nvSpPr>
        <p:spPr>
          <a:xfrm>
            <a:off x="60960" y="4446872"/>
            <a:ext cx="120700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>
                <a:solidFill>
                  <a:schemeClr val="accent4"/>
                </a:solidFill>
                <a:latin typeface="Bierstadt" panose="020B0004020202020204" pitchFamily="34" charset="0"/>
              </a:rPr>
              <a:t>“Matrices, sistemas de ecuaciones lineales</a:t>
            </a:r>
          </a:p>
          <a:p>
            <a:pPr algn="ctr"/>
            <a:r>
              <a:rPr lang="es-MX" sz="4000" dirty="0">
                <a:solidFill>
                  <a:schemeClr val="accent4"/>
                </a:solidFill>
                <a:latin typeface="Bierstadt" panose="020B0004020202020204" pitchFamily="34" charset="0"/>
              </a:rPr>
              <a:t>y la eliminación de Gauss-</a:t>
            </a:r>
            <a:r>
              <a:rPr lang="es-MX" sz="4000" dirty="0" err="1">
                <a:solidFill>
                  <a:schemeClr val="accent4"/>
                </a:solidFill>
                <a:latin typeface="Bierstadt" panose="020B0004020202020204" pitchFamily="34" charset="0"/>
              </a:rPr>
              <a:t>Jordan</a:t>
            </a:r>
            <a:r>
              <a:rPr lang="es-MX" sz="4000" dirty="0">
                <a:solidFill>
                  <a:schemeClr val="accent4"/>
                </a:solidFill>
                <a:latin typeface="Bierstadt" panose="020B0004020202020204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516231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upo 43">
            <a:extLst>
              <a:ext uri="{FF2B5EF4-FFF2-40B4-BE49-F238E27FC236}">
                <a16:creationId xmlns:a16="http://schemas.microsoft.com/office/drawing/2014/main" id="{B2D6FB57-5201-499E-A3D1-81544777CBD9}"/>
              </a:ext>
            </a:extLst>
          </p:cNvPr>
          <p:cNvGrpSpPr/>
          <p:nvPr/>
        </p:nvGrpSpPr>
        <p:grpSpPr>
          <a:xfrm>
            <a:off x="9215895" y="2353218"/>
            <a:ext cx="882725" cy="731725"/>
            <a:chOff x="9241586" y="2361719"/>
            <a:chExt cx="882725" cy="7317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uadroTexto 40">
                  <a:extLst>
                    <a:ext uri="{FF2B5EF4-FFF2-40B4-BE49-F238E27FC236}">
                      <a16:creationId xmlns:a16="http://schemas.microsoft.com/office/drawing/2014/main" id="{D5E8A4AA-F172-4695-B461-3C9852BB66ED}"/>
                    </a:ext>
                  </a:extLst>
                </p:cNvPr>
                <p:cNvSpPr txBox="1"/>
                <p:nvPr/>
              </p:nvSpPr>
              <p:spPr>
                <a:xfrm>
                  <a:off x="9391290" y="2361719"/>
                  <a:ext cx="733021" cy="6915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2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sz="2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1,</m:t>
                            </m:r>
                            <m:f>
                              <m:fPr>
                                <m:ctrlPr>
                                  <a:rPr lang="es-MX" sz="20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MX" sz="20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s-MX" sz="20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s-CL" sz="20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CuadroTexto 40">
                  <a:extLst>
                    <a:ext uri="{FF2B5EF4-FFF2-40B4-BE49-F238E27FC236}">
                      <a16:creationId xmlns:a16="http://schemas.microsoft.com/office/drawing/2014/main" id="{D5E8A4AA-F172-4695-B461-3C9852BB66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91290" y="2361719"/>
                  <a:ext cx="733021" cy="691536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61079BF1-80BF-4BE4-8F67-0D530D4E387B}"/>
                </a:ext>
              </a:extLst>
            </p:cNvPr>
            <p:cNvSpPr/>
            <p:nvPr/>
          </p:nvSpPr>
          <p:spPr>
            <a:xfrm>
              <a:off x="9241586" y="2905982"/>
              <a:ext cx="162055" cy="1874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300BA3E0-66B5-48FD-8CA6-52C26AA82683}"/>
              </a:ext>
            </a:extLst>
          </p:cNvPr>
          <p:cNvGrpSpPr/>
          <p:nvPr/>
        </p:nvGrpSpPr>
        <p:grpSpPr>
          <a:xfrm>
            <a:off x="5533696" y="246123"/>
            <a:ext cx="6214172" cy="6250584"/>
            <a:chOff x="5533696" y="246123"/>
            <a:chExt cx="6214172" cy="6250584"/>
          </a:xfrm>
        </p:grpSpPr>
        <p:grpSp>
          <p:nvGrpSpPr>
            <p:cNvPr id="37" name="Grupo 36">
              <a:extLst>
                <a:ext uri="{FF2B5EF4-FFF2-40B4-BE49-F238E27FC236}">
                  <a16:creationId xmlns:a16="http://schemas.microsoft.com/office/drawing/2014/main" id="{B6A0D886-AF81-44FF-88EE-8BEFACA3D057}"/>
                </a:ext>
              </a:extLst>
            </p:cNvPr>
            <p:cNvGrpSpPr/>
            <p:nvPr/>
          </p:nvGrpSpPr>
          <p:grpSpPr>
            <a:xfrm>
              <a:off x="5533696" y="361293"/>
              <a:ext cx="6214172" cy="6135414"/>
              <a:chOff x="5533696" y="361293"/>
              <a:chExt cx="6214172" cy="6135414"/>
            </a:xfrm>
          </p:grpSpPr>
          <p:grpSp>
            <p:nvGrpSpPr>
              <p:cNvPr id="23" name="Grupo 22">
                <a:extLst>
                  <a:ext uri="{FF2B5EF4-FFF2-40B4-BE49-F238E27FC236}">
                    <a16:creationId xmlns:a16="http://schemas.microsoft.com/office/drawing/2014/main" id="{7922A97E-9E76-43B0-9746-7928FE38D8C5}"/>
                  </a:ext>
                </a:extLst>
              </p:cNvPr>
              <p:cNvGrpSpPr/>
              <p:nvPr/>
            </p:nvGrpSpPr>
            <p:grpSpPr>
              <a:xfrm>
                <a:off x="5533696" y="361293"/>
                <a:ext cx="6064469" cy="6135414"/>
                <a:chOff x="3063765" y="361293"/>
                <a:chExt cx="6064469" cy="6135414"/>
              </a:xfrm>
            </p:grpSpPr>
            <p:grpSp>
              <p:nvGrpSpPr>
                <p:cNvPr id="9" name="Grupo 8">
                  <a:extLst>
                    <a:ext uri="{FF2B5EF4-FFF2-40B4-BE49-F238E27FC236}">
                      <a16:creationId xmlns:a16="http://schemas.microsoft.com/office/drawing/2014/main" id="{B8B8F138-389D-4DE5-844A-511C604AEDD2}"/>
                    </a:ext>
                  </a:extLst>
                </p:cNvPr>
                <p:cNvGrpSpPr/>
                <p:nvPr/>
              </p:nvGrpSpPr>
              <p:grpSpPr>
                <a:xfrm>
                  <a:off x="3063765" y="361293"/>
                  <a:ext cx="6064469" cy="6135414"/>
                  <a:chOff x="3731172" y="613995"/>
                  <a:chExt cx="5841453" cy="5728138"/>
                </a:xfrm>
              </p:grpSpPr>
              <p:cxnSp>
                <p:nvCxnSpPr>
                  <p:cNvPr id="3" name="Conector recto de flecha 2">
                    <a:extLst>
                      <a:ext uri="{FF2B5EF4-FFF2-40B4-BE49-F238E27FC236}">
                        <a16:creationId xmlns:a16="http://schemas.microsoft.com/office/drawing/2014/main" id="{FF52844E-9806-4714-87A7-FF502A7479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31172" y="3478064"/>
                    <a:ext cx="5841453" cy="0"/>
                  </a:xfrm>
                  <a:prstGeom prst="straightConnector1">
                    <a:avLst/>
                  </a:prstGeom>
                  <a:ln w="57150" cmpd="sng">
                    <a:solidFill>
                      <a:schemeClr val="tx1"/>
                    </a:solidFill>
                    <a:prstDash val="solid"/>
                    <a:miter lim="800000"/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" name="Conector recto de flecha 4">
                    <a:extLst>
                      <a:ext uri="{FF2B5EF4-FFF2-40B4-BE49-F238E27FC236}">
                        <a16:creationId xmlns:a16="http://schemas.microsoft.com/office/drawing/2014/main" id="{6256AB5A-2EAD-4696-A3B5-7289A4F1FD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5752" y="613995"/>
                    <a:ext cx="0" cy="5728138"/>
                  </a:xfrm>
                  <a:prstGeom prst="straightConnector1">
                    <a:avLst/>
                  </a:prstGeom>
                  <a:ln w="57150" cmpd="sng">
                    <a:solidFill>
                      <a:schemeClr val="tx1"/>
                    </a:solidFill>
                    <a:prstDash val="solid"/>
                    <a:miter lim="800000"/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CuadroTexto 9">
                      <a:extLst>
                        <a:ext uri="{FF2B5EF4-FFF2-40B4-BE49-F238E27FC236}">
                          <a16:creationId xmlns:a16="http://schemas.microsoft.com/office/drawing/2014/main" id="{3079EFD8-3E3E-4B45-8E0A-4D89BF100F6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30802" y="2480441"/>
                      <a:ext cx="4611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s-CL" dirty="0"/>
                    </a:p>
                  </p:txBody>
                </p:sp>
              </mc:Choice>
              <mc:Fallback xmlns="">
                <p:sp>
                  <p:nvSpPr>
                    <p:cNvPr id="10" name="CuadroTexto 9">
                      <a:extLst>
                        <a:ext uri="{FF2B5EF4-FFF2-40B4-BE49-F238E27FC236}">
                          <a16:creationId xmlns:a16="http://schemas.microsoft.com/office/drawing/2014/main" id="{3079EFD8-3E3E-4B45-8E0A-4D89BF100F6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30802" y="2480441"/>
                      <a:ext cx="461199" cy="36933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CuadroTexto 10">
                      <a:extLst>
                        <a:ext uri="{FF2B5EF4-FFF2-40B4-BE49-F238E27FC236}">
                          <a16:creationId xmlns:a16="http://schemas.microsoft.com/office/drawing/2014/main" id="{242E56E3-973A-4A27-83FA-099E511F4D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38801" y="1636830"/>
                      <a:ext cx="4611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s-CL" dirty="0"/>
                    </a:p>
                  </p:txBody>
                </p:sp>
              </mc:Choice>
              <mc:Fallback xmlns="">
                <p:sp>
                  <p:nvSpPr>
                    <p:cNvPr id="11" name="CuadroTexto 10">
                      <a:extLst>
                        <a:ext uri="{FF2B5EF4-FFF2-40B4-BE49-F238E27FC236}">
                          <a16:creationId xmlns:a16="http://schemas.microsoft.com/office/drawing/2014/main" id="{242E56E3-973A-4A27-83FA-099E511F4D5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38801" y="1636830"/>
                      <a:ext cx="461199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CuadroTexto 11">
                      <a:extLst>
                        <a:ext uri="{FF2B5EF4-FFF2-40B4-BE49-F238E27FC236}">
                          <a16:creationId xmlns:a16="http://schemas.microsoft.com/office/drawing/2014/main" id="{D168984A-B57F-422A-A35E-096B8F153F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30801" y="828113"/>
                      <a:ext cx="4611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s-CL" dirty="0"/>
                    </a:p>
                  </p:txBody>
                </p:sp>
              </mc:Choice>
              <mc:Fallback xmlns="">
                <p:sp>
                  <p:nvSpPr>
                    <p:cNvPr id="12" name="CuadroTexto 11">
                      <a:extLst>
                        <a:ext uri="{FF2B5EF4-FFF2-40B4-BE49-F238E27FC236}">
                          <a16:creationId xmlns:a16="http://schemas.microsoft.com/office/drawing/2014/main" id="{D168984A-B57F-422A-A35E-096B8F153FF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30801" y="828113"/>
                      <a:ext cx="461199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CuadroTexto 13">
                      <a:extLst>
                        <a:ext uri="{FF2B5EF4-FFF2-40B4-BE49-F238E27FC236}">
                          <a16:creationId xmlns:a16="http://schemas.microsoft.com/office/drawing/2014/main" id="{49BD6B1A-DD95-45DE-88DF-CD2DBB6E37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44179" y="3429000"/>
                      <a:ext cx="4611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s-CL" dirty="0"/>
                    </a:p>
                  </p:txBody>
                </p:sp>
              </mc:Choice>
              <mc:Fallback xmlns="">
                <p:sp>
                  <p:nvSpPr>
                    <p:cNvPr id="14" name="CuadroTexto 13">
                      <a:extLst>
                        <a:ext uri="{FF2B5EF4-FFF2-40B4-BE49-F238E27FC236}">
                          <a16:creationId xmlns:a16="http://schemas.microsoft.com/office/drawing/2014/main" id="{49BD6B1A-DD95-45DE-88DF-CD2DBB6E37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44179" y="3429000"/>
                      <a:ext cx="461199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CuadroTexto 14">
                      <a:extLst>
                        <a:ext uri="{FF2B5EF4-FFF2-40B4-BE49-F238E27FC236}">
                          <a16:creationId xmlns:a16="http://schemas.microsoft.com/office/drawing/2014/main" id="{BF0E368F-654A-4C8F-9348-6F7EED6C13C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48104" y="3429000"/>
                      <a:ext cx="4611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s-CL" dirty="0"/>
                    </a:p>
                  </p:txBody>
                </p:sp>
              </mc:Choice>
              <mc:Fallback xmlns="">
                <p:sp>
                  <p:nvSpPr>
                    <p:cNvPr id="15" name="CuadroTexto 14">
                      <a:extLst>
                        <a:ext uri="{FF2B5EF4-FFF2-40B4-BE49-F238E27FC236}">
                          <a16:creationId xmlns:a16="http://schemas.microsoft.com/office/drawing/2014/main" id="{BF0E368F-654A-4C8F-9348-6F7EED6C13C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48104" y="3429000"/>
                      <a:ext cx="461199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CuadroTexto 15">
                      <a:extLst>
                        <a:ext uri="{FF2B5EF4-FFF2-40B4-BE49-F238E27FC236}">
                          <a16:creationId xmlns:a16="http://schemas.microsoft.com/office/drawing/2014/main" id="{B26F4AE8-CE43-44BA-AD85-257BB40AA1F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52029" y="3429000"/>
                      <a:ext cx="4611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s-CL" dirty="0"/>
                    </a:p>
                  </p:txBody>
                </p:sp>
              </mc:Choice>
              <mc:Fallback xmlns="">
                <p:sp>
                  <p:nvSpPr>
                    <p:cNvPr id="16" name="CuadroTexto 15">
                      <a:extLst>
                        <a:ext uri="{FF2B5EF4-FFF2-40B4-BE49-F238E27FC236}">
                          <a16:creationId xmlns:a16="http://schemas.microsoft.com/office/drawing/2014/main" id="{B26F4AE8-CE43-44BA-AD85-257BB40AA1F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152029" y="3429000"/>
                      <a:ext cx="461199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CuadroTexto 16">
                      <a:extLst>
                        <a:ext uri="{FF2B5EF4-FFF2-40B4-BE49-F238E27FC236}">
                          <a16:creationId xmlns:a16="http://schemas.microsoft.com/office/drawing/2014/main" id="{10414CDA-1D17-4E13-BD65-90E4B9C189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25579" y="3429000"/>
                      <a:ext cx="57355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oMath>
                        </m:oMathPara>
                      </a14:m>
                      <a:endParaRPr lang="es-CL" dirty="0"/>
                    </a:p>
                  </p:txBody>
                </p:sp>
              </mc:Choice>
              <mc:Fallback xmlns="">
                <p:sp>
                  <p:nvSpPr>
                    <p:cNvPr id="17" name="CuadroTexto 16">
                      <a:extLst>
                        <a:ext uri="{FF2B5EF4-FFF2-40B4-BE49-F238E27FC236}">
                          <a16:creationId xmlns:a16="http://schemas.microsoft.com/office/drawing/2014/main" id="{10414CDA-1D17-4E13-BD65-90E4B9C189F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25579" y="3429000"/>
                      <a:ext cx="573556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CuadroTexto 17">
                      <a:extLst>
                        <a:ext uri="{FF2B5EF4-FFF2-40B4-BE49-F238E27FC236}">
                          <a16:creationId xmlns:a16="http://schemas.microsoft.com/office/drawing/2014/main" id="{00974F6C-4BEE-4EF9-9247-6DDC0C7630F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09800" y="4860495"/>
                      <a:ext cx="57355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oMath>
                        </m:oMathPara>
                      </a14:m>
                      <a:endParaRPr lang="es-CL" dirty="0"/>
                    </a:p>
                  </p:txBody>
                </p:sp>
              </mc:Choice>
              <mc:Fallback xmlns="">
                <p:sp>
                  <p:nvSpPr>
                    <p:cNvPr id="18" name="CuadroTexto 17">
                      <a:extLst>
                        <a:ext uri="{FF2B5EF4-FFF2-40B4-BE49-F238E27FC236}">
                          <a16:creationId xmlns:a16="http://schemas.microsoft.com/office/drawing/2014/main" id="{00974F6C-4BEE-4EF9-9247-6DDC0C7630F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09800" y="4860495"/>
                      <a:ext cx="573556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CuadroTexto 18">
                      <a:extLst>
                        <a:ext uri="{FF2B5EF4-FFF2-40B4-BE49-F238E27FC236}">
                          <a16:creationId xmlns:a16="http://schemas.microsoft.com/office/drawing/2014/main" id="{F48386B9-7655-4C6C-89D6-840DED4E52F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09800" y="5732814"/>
                      <a:ext cx="57355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oMath>
                        </m:oMathPara>
                      </a14:m>
                      <a:endParaRPr lang="es-CL" dirty="0"/>
                    </a:p>
                  </p:txBody>
                </p:sp>
              </mc:Choice>
              <mc:Fallback xmlns="">
                <p:sp>
                  <p:nvSpPr>
                    <p:cNvPr id="19" name="CuadroTexto 18">
                      <a:extLst>
                        <a:ext uri="{FF2B5EF4-FFF2-40B4-BE49-F238E27FC236}">
                          <a16:creationId xmlns:a16="http://schemas.microsoft.com/office/drawing/2014/main" id="{F48386B9-7655-4C6C-89D6-840DED4E52F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09800" y="5732814"/>
                      <a:ext cx="573556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CuadroTexto 19">
                      <a:extLst>
                        <a:ext uri="{FF2B5EF4-FFF2-40B4-BE49-F238E27FC236}">
                          <a16:creationId xmlns:a16="http://schemas.microsoft.com/office/drawing/2014/main" id="{7D1FBAAC-61B4-4814-8B80-FBA78D0989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38857" y="3429000"/>
                      <a:ext cx="57355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oMath>
                        </m:oMathPara>
                      </a14:m>
                      <a:endParaRPr lang="es-CL" dirty="0"/>
                    </a:p>
                  </p:txBody>
                </p:sp>
              </mc:Choice>
              <mc:Fallback xmlns="">
                <p:sp>
                  <p:nvSpPr>
                    <p:cNvPr id="20" name="CuadroTexto 19">
                      <a:extLst>
                        <a:ext uri="{FF2B5EF4-FFF2-40B4-BE49-F238E27FC236}">
                          <a16:creationId xmlns:a16="http://schemas.microsoft.com/office/drawing/2014/main" id="{7D1FBAAC-61B4-4814-8B80-FBA78D09892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38857" y="3429000"/>
                      <a:ext cx="573556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CuadroTexto 20">
                      <a:extLst>
                        <a:ext uri="{FF2B5EF4-FFF2-40B4-BE49-F238E27FC236}">
                          <a16:creationId xmlns:a16="http://schemas.microsoft.com/office/drawing/2014/main" id="{BB7A9447-1D16-4820-9694-ADEC543498A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01664" y="4055004"/>
                      <a:ext cx="57355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oMath>
                        </m:oMathPara>
                      </a14:m>
                      <a:endParaRPr lang="es-CL" dirty="0"/>
                    </a:p>
                  </p:txBody>
                </p:sp>
              </mc:Choice>
              <mc:Fallback xmlns="">
                <p:sp>
                  <p:nvSpPr>
                    <p:cNvPr id="21" name="CuadroTexto 20">
                      <a:extLst>
                        <a:ext uri="{FF2B5EF4-FFF2-40B4-BE49-F238E27FC236}">
                          <a16:creationId xmlns:a16="http://schemas.microsoft.com/office/drawing/2014/main" id="{BB7A9447-1D16-4820-9694-ADEC543498A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01664" y="4055004"/>
                      <a:ext cx="573556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CuadroTexto 21">
                      <a:extLst>
                        <a:ext uri="{FF2B5EF4-FFF2-40B4-BE49-F238E27FC236}">
                          <a16:creationId xmlns:a16="http://schemas.microsoft.com/office/drawing/2014/main" id="{01000B9B-1A64-4DE0-BFFB-049620DE1F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56923" y="3436655"/>
                      <a:ext cx="57355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oMath>
                        </m:oMathPara>
                      </a14:m>
                      <a:endParaRPr lang="es-CL" dirty="0"/>
                    </a:p>
                  </p:txBody>
                </p:sp>
              </mc:Choice>
              <mc:Fallback xmlns="">
                <p:sp>
                  <p:nvSpPr>
                    <p:cNvPr id="22" name="CuadroTexto 21">
                      <a:extLst>
                        <a:ext uri="{FF2B5EF4-FFF2-40B4-BE49-F238E27FC236}">
                          <a16:creationId xmlns:a16="http://schemas.microsoft.com/office/drawing/2014/main" id="{01000B9B-1A64-4DE0-BFFB-049620DE1F9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56923" y="3436655"/>
                      <a:ext cx="573556" cy="369332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CuadroTexto 35">
                    <a:extLst>
                      <a:ext uri="{FF2B5EF4-FFF2-40B4-BE49-F238E27FC236}">
                        <a16:creationId xmlns:a16="http://schemas.microsoft.com/office/drawing/2014/main" id="{84F0EFED-3ECB-40EF-B32E-4E04D75134ED}"/>
                      </a:ext>
                    </a:extLst>
                  </p:cNvPr>
                  <p:cNvSpPr txBox="1"/>
                  <p:nvPr/>
                </p:nvSpPr>
                <p:spPr>
                  <a:xfrm>
                    <a:off x="11464457" y="3436655"/>
                    <a:ext cx="283411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s-CL" sz="2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CuadroTexto 35">
                    <a:extLst>
                      <a:ext uri="{FF2B5EF4-FFF2-40B4-BE49-F238E27FC236}">
                        <a16:creationId xmlns:a16="http://schemas.microsoft.com/office/drawing/2014/main" id="{84F0EFED-3ECB-40EF-B32E-4E04D75134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64457" y="3436655"/>
                    <a:ext cx="283411" cy="43088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uadroTexto 30">
                  <a:extLst>
                    <a:ext uri="{FF2B5EF4-FFF2-40B4-BE49-F238E27FC236}">
                      <a16:creationId xmlns:a16="http://schemas.microsoft.com/office/drawing/2014/main" id="{0495AAE8-5F32-4C02-9075-12E675DCF5DD}"/>
                    </a:ext>
                  </a:extLst>
                </p:cNvPr>
                <p:cNvSpPr txBox="1"/>
                <p:nvPr/>
              </p:nvSpPr>
              <p:spPr>
                <a:xfrm>
                  <a:off x="8699975" y="246123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s-CL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CuadroTexto 30">
                  <a:extLst>
                    <a:ext uri="{FF2B5EF4-FFF2-40B4-BE49-F238E27FC236}">
                      <a16:creationId xmlns:a16="http://schemas.microsoft.com/office/drawing/2014/main" id="{0495AAE8-5F32-4C02-9075-12E675DCF5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9975" y="246123"/>
                  <a:ext cx="288284" cy="43088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upo 44">
            <a:extLst>
              <a:ext uri="{FF2B5EF4-FFF2-40B4-BE49-F238E27FC236}">
                <a16:creationId xmlns:a16="http://schemas.microsoft.com/office/drawing/2014/main" id="{936A464C-7B03-497B-B0A3-A80394A31AA9}"/>
              </a:ext>
            </a:extLst>
          </p:cNvPr>
          <p:cNvGrpSpPr/>
          <p:nvPr/>
        </p:nvGrpSpPr>
        <p:grpSpPr>
          <a:xfrm>
            <a:off x="8488903" y="2326552"/>
            <a:ext cx="733524" cy="414335"/>
            <a:chOff x="8488903" y="2326552"/>
            <a:chExt cx="733524" cy="4143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uadroTexto 39">
                  <a:extLst>
                    <a:ext uri="{FF2B5EF4-FFF2-40B4-BE49-F238E27FC236}">
                      <a16:creationId xmlns:a16="http://schemas.microsoft.com/office/drawing/2014/main" id="{49F63DE4-C17A-4608-8E55-98E5A548EFE4}"/>
                    </a:ext>
                  </a:extLst>
                </p:cNvPr>
                <p:cNvSpPr txBox="1"/>
                <p:nvPr/>
              </p:nvSpPr>
              <p:spPr>
                <a:xfrm>
                  <a:off x="8614889" y="2326552"/>
                  <a:ext cx="60753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(0,1)</m:t>
                        </m:r>
                      </m:oMath>
                    </m:oMathPara>
                  </a14:m>
                  <a:endParaRPr lang="es-CL" sz="28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CuadroTexto 39">
                  <a:extLst>
                    <a:ext uri="{FF2B5EF4-FFF2-40B4-BE49-F238E27FC236}">
                      <a16:creationId xmlns:a16="http://schemas.microsoft.com/office/drawing/2014/main" id="{49F63DE4-C17A-4608-8E55-98E5A548EF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4889" y="2326552"/>
                  <a:ext cx="607538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15000" t="-4000" r="-14000" b="-36000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A9A3D733-5A5D-41AE-BC30-0AAF94ED9C81}"/>
                </a:ext>
              </a:extLst>
            </p:cNvPr>
            <p:cNvSpPr/>
            <p:nvPr/>
          </p:nvSpPr>
          <p:spPr>
            <a:xfrm>
              <a:off x="8488903" y="2553425"/>
              <a:ext cx="162055" cy="1874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</p:grpSp>
      <p:grpSp>
        <p:nvGrpSpPr>
          <p:cNvPr id="47" name="Grupo 46">
            <a:extLst>
              <a:ext uri="{FF2B5EF4-FFF2-40B4-BE49-F238E27FC236}">
                <a16:creationId xmlns:a16="http://schemas.microsoft.com/office/drawing/2014/main" id="{1A80D6C1-308E-4EC7-95BB-E8AF4443577D}"/>
              </a:ext>
            </a:extLst>
          </p:cNvPr>
          <p:cNvGrpSpPr/>
          <p:nvPr/>
        </p:nvGrpSpPr>
        <p:grpSpPr>
          <a:xfrm>
            <a:off x="5612524" y="1066256"/>
            <a:ext cx="5985640" cy="3064310"/>
            <a:chOff x="5612524" y="1066256"/>
            <a:chExt cx="5985640" cy="3064310"/>
          </a:xfrm>
        </p:grpSpPr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968851D3-3A03-4135-8D30-FD0C12042FE9}"/>
                </a:ext>
              </a:extLst>
            </p:cNvPr>
            <p:cNvCxnSpPr>
              <a:cxnSpLocks/>
            </p:cNvCxnSpPr>
            <p:nvPr/>
          </p:nvCxnSpPr>
          <p:spPr>
            <a:xfrm>
              <a:off x="5612524" y="1197445"/>
              <a:ext cx="5985640" cy="2933121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>
                  <a:extLst>
                    <a:ext uri="{FF2B5EF4-FFF2-40B4-BE49-F238E27FC236}">
                      <a16:creationId xmlns:a16="http://schemas.microsoft.com/office/drawing/2014/main" id="{EF4C1519-994D-49CF-934A-17F4D7A5C02B}"/>
                    </a:ext>
                  </a:extLst>
                </p:cNvPr>
                <p:cNvSpPr txBox="1"/>
                <p:nvPr/>
              </p:nvSpPr>
              <p:spPr>
                <a:xfrm>
                  <a:off x="6307944" y="1066256"/>
                  <a:ext cx="178196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s-MX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s-CL" sz="28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CuadroTexto 45">
                  <a:extLst>
                    <a:ext uri="{FF2B5EF4-FFF2-40B4-BE49-F238E27FC236}">
                      <a16:creationId xmlns:a16="http://schemas.microsoft.com/office/drawing/2014/main" id="{EF4C1519-994D-49CF-934A-17F4D7A5C0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7944" y="1066256"/>
                  <a:ext cx="1781962" cy="43088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583B9FCA-6E85-4AA7-8E01-D1BE7C50CF4C}"/>
              </a:ext>
            </a:extLst>
          </p:cNvPr>
          <p:cNvGrpSpPr/>
          <p:nvPr/>
        </p:nvGrpSpPr>
        <p:grpSpPr>
          <a:xfrm>
            <a:off x="334409" y="1076955"/>
            <a:ext cx="6737892" cy="2308324"/>
            <a:chOff x="334409" y="1076955"/>
            <a:chExt cx="6737892" cy="2308324"/>
          </a:xfrm>
        </p:grpSpPr>
        <p:cxnSp>
          <p:nvCxnSpPr>
            <p:cNvPr id="33" name="Conector recto de flecha 32">
              <a:extLst>
                <a:ext uri="{FF2B5EF4-FFF2-40B4-BE49-F238E27FC236}">
                  <a16:creationId xmlns:a16="http://schemas.microsoft.com/office/drawing/2014/main" id="{8481C8AC-2992-4910-838D-75EDD75CDB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39891" y="2231117"/>
              <a:ext cx="1932410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49692122-23AD-4AC8-99E8-6CEB45E1B45B}"/>
                </a:ext>
              </a:extLst>
            </p:cNvPr>
            <p:cNvSpPr txBox="1"/>
            <p:nvPr/>
          </p:nvSpPr>
          <p:spPr>
            <a:xfrm>
              <a:off x="334409" y="1076955"/>
              <a:ext cx="4583393" cy="2308324"/>
            </a:xfrm>
            <a:prstGeom prst="rect">
              <a:avLst/>
            </a:prstGeom>
            <a:noFill/>
            <a:ln w="57150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3600" dirty="0">
                  <a:solidFill>
                    <a:schemeClr val="accent2"/>
                  </a:solidFill>
                  <a:latin typeface="Bierstadt" panose="020B0504020202020204" pitchFamily="34" charset="0"/>
                  <a:cs typeface="Biome" panose="020B0503030204020804" pitchFamily="34" charset="0"/>
                </a:rPr>
                <a:t>Todos los puntos de la recta son soluciones de la ecuación</a:t>
              </a:r>
              <a:endParaRPr lang="es-CL" sz="3600" dirty="0">
                <a:solidFill>
                  <a:schemeClr val="accent2"/>
                </a:solidFill>
                <a:latin typeface="Bierstadt" panose="020B0504020202020204" pitchFamily="34" charset="0"/>
                <a:cs typeface="Biome" panose="020B05030302040208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066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EB406F5-CE2E-4169-842A-620BDD137FB7}"/>
              </a:ext>
            </a:extLst>
          </p:cNvPr>
          <p:cNvGrpSpPr/>
          <p:nvPr/>
        </p:nvGrpSpPr>
        <p:grpSpPr>
          <a:xfrm>
            <a:off x="2988256" y="3929406"/>
            <a:ext cx="6215484" cy="2076724"/>
            <a:chOff x="513388" y="3877940"/>
            <a:chExt cx="6215484" cy="2076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/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3600" b="0" dirty="0"/>
                </a:p>
              </p:txBody>
            </p:sp>
          </mc:Choice>
          <mc:Fallback xmlns="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1BB23CC6-46EB-42F2-A70D-2BB291E22F07}"/>
                </a:ext>
              </a:extLst>
            </p:cNvPr>
            <p:cNvCxnSpPr>
              <a:cxnSpLocks/>
            </p:cNvCxnSpPr>
            <p:nvPr/>
          </p:nvCxnSpPr>
          <p:spPr>
            <a:xfrm>
              <a:off x="5101985" y="3877940"/>
              <a:ext cx="0" cy="20767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/>
              <p:nvPr/>
            </p:nvSpPr>
            <p:spPr>
              <a:xfrm>
                <a:off x="3329324" y="4918433"/>
                <a:ext cx="567029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1  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4918433"/>
                <a:ext cx="5670297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/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0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 8 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/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  1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−6 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/>
              <p:nvPr/>
            </p:nvSpPr>
            <p:spPr>
              <a:xfrm>
                <a:off x="3329326" y="3864784"/>
                <a:ext cx="567029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−2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6" y="3864784"/>
                <a:ext cx="5670295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uadroTexto 33">
            <a:extLst>
              <a:ext uri="{FF2B5EF4-FFF2-40B4-BE49-F238E27FC236}">
                <a16:creationId xmlns:a16="http://schemas.microsoft.com/office/drawing/2014/main" id="{C011E37E-6AEA-44F9-86B1-4B4AFC1B7D0B}"/>
              </a:ext>
            </a:extLst>
          </p:cNvPr>
          <p:cNvSpPr txBox="1"/>
          <p:nvPr/>
        </p:nvSpPr>
        <p:spPr>
          <a:xfrm>
            <a:off x="600267" y="505918"/>
            <a:ext cx="10991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Eliminación de Gauss-</a:t>
            </a:r>
            <a:r>
              <a:rPr lang="es-MX" sz="4800" u="sng" dirty="0" err="1">
                <a:solidFill>
                  <a:schemeClr val="accent4"/>
                </a:solidFill>
                <a:latin typeface="Sitka Text" panose="02000505000000020004" pitchFamily="2" charset="0"/>
              </a:rPr>
              <a:t>Jordan</a:t>
            </a:r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 (fase 2)</a:t>
            </a:r>
            <a:endParaRPr lang="es-CL" sz="4800" u="sng" dirty="0">
              <a:solidFill>
                <a:schemeClr val="accent4"/>
              </a:solidFill>
              <a:latin typeface="Sitka Text" panose="02000505000000020004" pitchFamily="2" charset="0"/>
            </a:endParaRP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90E3CE78-498F-4FC3-9EA7-0FC3DE3F2F77}"/>
              </a:ext>
            </a:extLst>
          </p:cNvPr>
          <p:cNvSpPr/>
          <p:nvPr/>
        </p:nvSpPr>
        <p:spPr>
          <a:xfrm>
            <a:off x="6591209" y="5430715"/>
            <a:ext cx="905432" cy="67627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A01AE07D-C1D7-4E26-A343-46FE0C93D8DE}"/>
              </a:ext>
            </a:extLst>
          </p:cNvPr>
          <p:cNvSpPr/>
          <p:nvPr/>
        </p:nvSpPr>
        <p:spPr>
          <a:xfrm>
            <a:off x="3432780" y="5464503"/>
            <a:ext cx="5421066" cy="52925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3D78FB68-DF81-419A-BACD-003D92C11627}"/>
              </a:ext>
            </a:extLst>
          </p:cNvPr>
          <p:cNvSpPr/>
          <p:nvPr/>
        </p:nvSpPr>
        <p:spPr>
          <a:xfrm>
            <a:off x="6683198" y="3929406"/>
            <a:ext cx="721454" cy="2147682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D2470FE-E438-4EEA-AEF5-B6063AD9A090}"/>
              </a:ext>
            </a:extLst>
          </p:cNvPr>
          <p:cNvSpPr txBox="1"/>
          <p:nvPr/>
        </p:nvSpPr>
        <p:spPr>
          <a:xfrm>
            <a:off x="761299" y="1725290"/>
            <a:ext cx="106693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accent2"/>
                </a:solidFill>
                <a:latin typeface="Bierstadt" panose="020B0504020202020204" pitchFamily="34" charset="0"/>
              </a:rPr>
              <a:t>Paso 6. </a:t>
            </a:r>
            <a:r>
              <a:rPr lang="es-MX" sz="2800" dirty="0">
                <a:latin typeface="Bierstadt" panose="020B0504020202020204" pitchFamily="34" charset="0"/>
              </a:rPr>
              <a:t>Multiplicar la fila por un escalar para </a:t>
            </a:r>
            <a:r>
              <a:rPr lang="es-CL" sz="2800" dirty="0">
                <a:latin typeface="Bierstadt" panose="020B0504020202020204" pitchFamily="34" charset="0"/>
              </a:rPr>
              <a:t>que el pivote sea igual a 1. Luego, usar la fila para anular todos los coeficientes por encima del pivote.</a:t>
            </a:r>
            <a:r>
              <a:rPr lang="es-MX" sz="2800" dirty="0">
                <a:latin typeface="Bierstadt" panose="020B0504020202020204" pitchFamily="34" charset="0"/>
              </a:rPr>
              <a:t> </a:t>
            </a:r>
            <a:endParaRPr lang="es-CL" sz="2800" dirty="0">
              <a:latin typeface="Bierstadt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8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EB406F5-CE2E-4169-842A-620BDD137FB7}"/>
              </a:ext>
            </a:extLst>
          </p:cNvPr>
          <p:cNvGrpSpPr/>
          <p:nvPr/>
        </p:nvGrpSpPr>
        <p:grpSpPr>
          <a:xfrm>
            <a:off x="2988256" y="3929406"/>
            <a:ext cx="6215484" cy="2076724"/>
            <a:chOff x="513388" y="3877940"/>
            <a:chExt cx="6215484" cy="2076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/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3600" b="0" dirty="0"/>
                </a:p>
              </p:txBody>
            </p:sp>
          </mc:Choice>
          <mc:Fallback xmlns="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1BB23CC6-46EB-42F2-A70D-2BB291E22F07}"/>
                </a:ext>
              </a:extLst>
            </p:cNvPr>
            <p:cNvCxnSpPr>
              <a:cxnSpLocks/>
            </p:cNvCxnSpPr>
            <p:nvPr/>
          </p:nvCxnSpPr>
          <p:spPr>
            <a:xfrm>
              <a:off x="5101985" y="3877940"/>
              <a:ext cx="0" cy="20767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/>
              <p:nvPr/>
            </p:nvSpPr>
            <p:spPr>
              <a:xfrm>
                <a:off x="3329324" y="4918433"/>
                <a:ext cx="567029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1  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4918433"/>
                <a:ext cx="5670297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/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0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 8 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/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  1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−6 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/>
              <p:nvPr/>
            </p:nvSpPr>
            <p:spPr>
              <a:xfrm>
                <a:off x="3329326" y="3864784"/>
                <a:ext cx="567029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−2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6" y="3864784"/>
                <a:ext cx="5670295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uadroTexto 33">
            <a:extLst>
              <a:ext uri="{FF2B5EF4-FFF2-40B4-BE49-F238E27FC236}">
                <a16:creationId xmlns:a16="http://schemas.microsoft.com/office/drawing/2014/main" id="{C011E37E-6AEA-44F9-86B1-4B4AFC1B7D0B}"/>
              </a:ext>
            </a:extLst>
          </p:cNvPr>
          <p:cNvSpPr txBox="1"/>
          <p:nvPr/>
        </p:nvSpPr>
        <p:spPr>
          <a:xfrm>
            <a:off x="600267" y="505918"/>
            <a:ext cx="10991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Eliminación de Gauss-</a:t>
            </a:r>
            <a:r>
              <a:rPr lang="es-MX" sz="4800" u="sng" dirty="0" err="1">
                <a:solidFill>
                  <a:schemeClr val="accent4"/>
                </a:solidFill>
                <a:latin typeface="Sitka Text" panose="02000505000000020004" pitchFamily="2" charset="0"/>
              </a:rPr>
              <a:t>Jordan</a:t>
            </a:r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 (fase 2)</a:t>
            </a:r>
            <a:endParaRPr lang="es-CL" sz="4800" u="sng" dirty="0">
              <a:solidFill>
                <a:schemeClr val="accent4"/>
              </a:solidFill>
              <a:latin typeface="Sitka Text" panose="02000505000000020004" pitchFamily="2" charset="0"/>
            </a:endParaRP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90E3CE78-498F-4FC3-9EA7-0FC3DE3F2F77}"/>
              </a:ext>
            </a:extLst>
          </p:cNvPr>
          <p:cNvSpPr/>
          <p:nvPr/>
        </p:nvSpPr>
        <p:spPr>
          <a:xfrm>
            <a:off x="6591209" y="5430715"/>
            <a:ext cx="905432" cy="67627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A01AE07D-C1D7-4E26-A343-46FE0C93D8DE}"/>
              </a:ext>
            </a:extLst>
          </p:cNvPr>
          <p:cNvSpPr/>
          <p:nvPr/>
        </p:nvSpPr>
        <p:spPr>
          <a:xfrm>
            <a:off x="3432780" y="5464503"/>
            <a:ext cx="5421066" cy="52925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4B54F43-2740-4D67-94A7-CEC60A72E731}"/>
              </a:ext>
            </a:extLst>
          </p:cNvPr>
          <p:cNvSpPr txBox="1"/>
          <p:nvPr/>
        </p:nvSpPr>
        <p:spPr>
          <a:xfrm>
            <a:off x="761299" y="1725290"/>
            <a:ext cx="106693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accent2"/>
                </a:solidFill>
                <a:latin typeface="Bierstadt" panose="020B0504020202020204" pitchFamily="34" charset="0"/>
              </a:rPr>
              <a:t>Paso 7. </a:t>
            </a:r>
            <a:r>
              <a:rPr lang="es-MX" sz="2800" dirty="0">
                <a:latin typeface="Bierstadt" panose="020B0504020202020204" pitchFamily="34" charset="0"/>
              </a:rPr>
              <a:t>Si hay filas antes de la seleccionada, retrocede una y regresa al paso 6. De lo contrario, termina a</a:t>
            </a:r>
            <a:r>
              <a:rPr lang="es-CL" sz="2800" dirty="0" err="1">
                <a:latin typeface="Bierstadt" panose="020B0504020202020204" pitchFamily="34" charset="0"/>
              </a:rPr>
              <a:t>quí</a:t>
            </a:r>
            <a:r>
              <a:rPr lang="es-CL" sz="2800" dirty="0">
                <a:latin typeface="Bierstadt" panose="020B05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946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3.33333E-6 L 3.95833E-6 -0.07709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6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7037E-6 L -0.08971 -0.08078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92" y="-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14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EB406F5-CE2E-4169-842A-620BDD137FB7}"/>
              </a:ext>
            </a:extLst>
          </p:cNvPr>
          <p:cNvGrpSpPr/>
          <p:nvPr/>
        </p:nvGrpSpPr>
        <p:grpSpPr>
          <a:xfrm>
            <a:off x="2988256" y="3929406"/>
            <a:ext cx="6215484" cy="2076724"/>
            <a:chOff x="513388" y="3877940"/>
            <a:chExt cx="6215484" cy="2076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/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3600" b="0" dirty="0"/>
                </a:p>
              </p:txBody>
            </p:sp>
          </mc:Choice>
          <mc:Fallback xmlns="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1BB23CC6-46EB-42F2-A70D-2BB291E22F07}"/>
                </a:ext>
              </a:extLst>
            </p:cNvPr>
            <p:cNvCxnSpPr>
              <a:cxnSpLocks/>
            </p:cNvCxnSpPr>
            <p:nvPr/>
          </p:nvCxnSpPr>
          <p:spPr>
            <a:xfrm>
              <a:off x="5101985" y="3877940"/>
              <a:ext cx="0" cy="20767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/>
              <p:nvPr/>
            </p:nvSpPr>
            <p:spPr>
              <a:xfrm>
                <a:off x="3329324" y="4918433"/>
                <a:ext cx="567029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1  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4918433"/>
                <a:ext cx="5670297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/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0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 8 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/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  1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−6 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/>
              <p:nvPr/>
            </p:nvSpPr>
            <p:spPr>
              <a:xfrm>
                <a:off x="3329326" y="3864784"/>
                <a:ext cx="567029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−2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6" y="3864784"/>
                <a:ext cx="5670295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uadroTexto 33">
            <a:extLst>
              <a:ext uri="{FF2B5EF4-FFF2-40B4-BE49-F238E27FC236}">
                <a16:creationId xmlns:a16="http://schemas.microsoft.com/office/drawing/2014/main" id="{C011E37E-6AEA-44F9-86B1-4B4AFC1B7D0B}"/>
              </a:ext>
            </a:extLst>
          </p:cNvPr>
          <p:cNvSpPr txBox="1"/>
          <p:nvPr/>
        </p:nvSpPr>
        <p:spPr>
          <a:xfrm>
            <a:off x="600267" y="505918"/>
            <a:ext cx="10991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Eliminación de Gauss-</a:t>
            </a:r>
            <a:r>
              <a:rPr lang="es-MX" sz="4800" u="sng" dirty="0" err="1">
                <a:solidFill>
                  <a:schemeClr val="accent4"/>
                </a:solidFill>
                <a:latin typeface="Sitka Text" panose="02000505000000020004" pitchFamily="2" charset="0"/>
              </a:rPr>
              <a:t>Jordan</a:t>
            </a:r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 (fase 2)</a:t>
            </a:r>
            <a:endParaRPr lang="es-CL" sz="4800" u="sng" dirty="0">
              <a:solidFill>
                <a:schemeClr val="accent4"/>
              </a:solidFill>
              <a:latin typeface="Sitka Text" panose="02000505000000020004" pitchFamily="2" charset="0"/>
            </a:endParaRP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90E3CE78-498F-4FC3-9EA7-0FC3DE3F2F77}"/>
              </a:ext>
            </a:extLst>
          </p:cNvPr>
          <p:cNvSpPr/>
          <p:nvPr/>
        </p:nvSpPr>
        <p:spPr>
          <a:xfrm>
            <a:off x="5497251" y="4877459"/>
            <a:ext cx="905432" cy="67627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A01AE07D-C1D7-4E26-A343-46FE0C93D8DE}"/>
              </a:ext>
            </a:extLst>
          </p:cNvPr>
          <p:cNvSpPr/>
          <p:nvPr/>
        </p:nvSpPr>
        <p:spPr>
          <a:xfrm>
            <a:off x="3438641" y="4944133"/>
            <a:ext cx="5421066" cy="52925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F1AD627-1E25-4692-87FB-F5A2699E6E13}"/>
              </a:ext>
            </a:extLst>
          </p:cNvPr>
          <p:cNvSpPr txBox="1"/>
          <p:nvPr/>
        </p:nvSpPr>
        <p:spPr>
          <a:xfrm>
            <a:off x="761299" y="1725290"/>
            <a:ext cx="106693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accent2"/>
                </a:solidFill>
                <a:latin typeface="Bierstadt" panose="020B0504020202020204" pitchFamily="34" charset="0"/>
              </a:rPr>
              <a:t>Paso 6. </a:t>
            </a:r>
            <a:r>
              <a:rPr lang="es-MX" sz="2800" dirty="0">
                <a:latin typeface="Bierstadt" panose="020B0504020202020204" pitchFamily="34" charset="0"/>
              </a:rPr>
              <a:t>Multiplicar la fila por un escalar para </a:t>
            </a:r>
            <a:r>
              <a:rPr lang="es-CL" sz="2800" dirty="0">
                <a:latin typeface="Bierstadt" panose="020B0504020202020204" pitchFamily="34" charset="0"/>
              </a:rPr>
              <a:t>que el pivote sea igual a 1. Luego, usar la fila para anular todos los coeficientes por encima del pivote.</a:t>
            </a:r>
            <a:r>
              <a:rPr lang="es-MX" sz="2800" dirty="0">
                <a:latin typeface="Bierstadt" panose="020B0504020202020204" pitchFamily="34" charset="0"/>
              </a:rPr>
              <a:t> </a:t>
            </a:r>
            <a:endParaRPr lang="es-CL" sz="2800" dirty="0">
              <a:latin typeface="Bierstadt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15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EB406F5-CE2E-4169-842A-620BDD137FB7}"/>
              </a:ext>
            </a:extLst>
          </p:cNvPr>
          <p:cNvGrpSpPr/>
          <p:nvPr/>
        </p:nvGrpSpPr>
        <p:grpSpPr>
          <a:xfrm>
            <a:off x="2988256" y="3929406"/>
            <a:ext cx="6215484" cy="2076724"/>
            <a:chOff x="513388" y="3877940"/>
            <a:chExt cx="6215484" cy="2076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/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3600" b="0" dirty="0"/>
                </a:p>
              </p:txBody>
            </p:sp>
          </mc:Choice>
          <mc:Fallback xmlns="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1BB23CC6-46EB-42F2-A70D-2BB291E22F07}"/>
                </a:ext>
              </a:extLst>
            </p:cNvPr>
            <p:cNvCxnSpPr>
              <a:cxnSpLocks/>
            </p:cNvCxnSpPr>
            <p:nvPr/>
          </p:nvCxnSpPr>
          <p:spPr>
            <a:xfrm>
              <a:off x="5101985" y="3877940"/>
              <a:ext cx="0" cy="20767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/>
              <p:nvPr/>
            </p:nvSpPr>
            <p:spPr>
              <a:xfrm>
                <a:off x="3329324" y="4918433"/>
                <a:ext cx="567029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 1  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4918433"/>
                <a:ext cx="5670297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/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0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 8 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/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  1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−6 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/>
              <p:nvPr/>
            </p:nvSpPr>
            <p:spPr>
              <a:xfrm>
                <a:off x="3329326" y="3864784"/>
                <a:ext cx="567029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−2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6" y="3864784"/>
                <a:ext cx="5670295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uadroTexto 33">
            <a:extLst>
              <a:ext uri="{FF2B5EF4-FFF2-40B4-BE49-F238E27FC236}">
                <a16:creationId xmlns:a16="http://schemas.microsoft.com/office/drawing/2014/main" id="{C011E37E-6AEA-44F9-86B1-4B4AFC1B7D0B}"/>
              </a:ext>
            </a:extLst>
          </p:cNvPr>
          <p:cNvSpPr txBox="1"/>
          <p:nvPr/>
        </p:nvSpPr>
        <p:spPr>
          <a:xfrm>
            <a:off x="600267" y="505918"/>
            <a:ext cx="10991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Eliminación de Gauss-</a:t>
            </a:r>
            <a:r>
              <a:rPr lang="es-MX" sz="4800" u="sng" dirty="0" err="1">
                <a:solidFill>
                  <a:schemeClr val="accent4"/>
                </a:solidFill>
                <a:latin typeface="Sitka Text" panose="02000505000000020004" pitchFamily="2" charset="0"/>
              </a:rPr>
              <a:t>Jordan</a:t>
            </a:r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 (fase 2)</a:t>
            </a:r>
            <a:endParaRPr lang="es-CL" sz="4800" u="sng" dirty="0">
              <a:solidFill>
                <a:schemeClr val="accent4"/>
              </a:solidFill>
              <a:latin typeface="Sitka Text" panose="02000505000000020004" pitchFamily="2" charset="0"/>
            </a:endParaRP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90E3CE78-498F-4FC3-9EA7-0FC3DE3F2F77}"/>
              </a:ext>
            </a:extLst>
          </p:cNvPr>
          <p:cNvSpPr/>
          <p:nvPr/>
        </p:nvSpPr>
        <p:spPr>
          <a:xfrm>
            <a:off x="5497251" y="4877459"/>
            <a:ext cx="905432" cy="67627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A01AE07D-C1D7-4E26-A343-46FE0C93D8DE}"/>
              </a:ext>
            </a:extLst>
          </p:cNvPr>
          <p:cNvSpPr/>
          <p:nvPr/>
        </p:nvSpPr>
        <p:spPr>
          <a:xfrm>
            <a:off x="3438641" y="4944133"/>
            <a:ext cx="5421066" cy="52925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F1AD627-1E25-4692-87FB-F5A2699E6E13}"/>
              </a:ext>
            </a:extLst>
          </p:cNvPr>
          <p:cNvSpPr txBox="1"/>
          <p:nvPr/>
        </p:nvSpPr>
        <p:spPr>
          <a:xfrm>
            <a:off x="761299" y="1725290"/>
            <a:ext cx="106693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accent2"/>
                </a:solidFill>
                <a:latin typeface="Bierstadt" panose="020B0504020202020204" pitchFamily="34" charset="0"/>
              </a:rPr>
              <a:t>Paso 6. </a:t>
            </a:r>
            <a:r>
              <a:rPr lang="es-MX" sz="2800" dirty="0">
                <a:latin typeface="Bierstadt" panose="020B0504020202020204" pitchFamily="34" charset="0"/>
              </a:rPr>
              <a:t>Multiplicar la fila por un escalar para </a:t>
            </a:r>
            <a:r>
              <a:rPr lang="es-CL" sz="2800" dirty="0">
                <a:latin typeface="Bierstadt" panose="020B0504020202020204" pitchFamily="34" charset="0"/>
              </a:rPr>
              <a:t>que el pivote sea igual a 1. Luego, usar la fila para anular todos los coeficientes por encima del pivote.</a:t>
            </a:r>
            <a:r>
              <a:rPr lang="es-MX" sz="2800" dirty="0">
                <a:latin typeface="Bierstadt" panose="020B0504020202020204" pitchFamily="34" charset="0"/>
              </a:rPr>
              <a:t> </a:t>
            </a:r>
            <a:endParaRPr lang="es-CL" sz="2800" dirty="0">
              <a:latin typeface="Bierstadt" panose="020B0504020202020204" pitchFamily="34" charset="0"/>
            </a:endParaRP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17631791-CC22-4257-AB8B-9BB5BF993E77}"/>
              </a:ext>
            </a:extLst>
          </p:cNvPr>
          <p:cNvSpPr/>
          <p:nvPr/>
        </p:nvSpPr>
        <p:spPr>
          <a:xfrm>
            <a:off x="5589240" y="3929406"/>
            <a:ext cx="721454" cy="1550336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1909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EB406F5-CE2E-4169-842A-620BDD137FB7}"/>
              </a:ext>
            </a:extLst>
          </p:cNvPr>
          <p:cNvGrpSpPr/>
          <p:nvPr/>
        </p:nvGrpSpPr>
        <p:grpSpPr>
          <a:xfrm>
            <a:off x="2988256" y="3929406"/>
            <a:ext cx="6215484" cy="2076724"/>
            <a:chOff x="513388" y="3877940"/>
            <a:chExt cx="6215484" cy="2076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/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3600" b="0" dirty="0"/>
                </a:p>
              </p:txBody>
            </p:sp>
          </mc:Choice>
          <mc:Fallback xmlns="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1BB23CC6-46EB-42F2-A70D-2BB291E22F07}"/>
                </a:ext>
              </a:extLst>
            </p:cNvPr>
            <p:cNvCxnSpPr>
              <a:cxnSpLocks/>
            </p:cNvCxnSpPr>
            <p:nvPr/>
          </p:nvCxnSpPr>
          <p:spPr>
            <a:xfrm>
              <a:off x="5101985" y="3877940"/>
              <a:ext cx="0" cy="20767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/>
              <p:nvPr/>
            </p:nvSpPr>
            <p:spPr>
              <a:xfrm>
                <a:off x="3329324" y="4918433"/>
                <a:ext cx="567029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  1  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4918433"/>
                <a:ext cx="5670297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/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0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 8 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/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  1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−6 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/>
              <p:nvPr/>
            </p:nvSpPr>
            <p:spPr>
              <a:xfrm>
                <a:off x="3329326" y="3864784"/>
                <a:ext cx="567029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−2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6" y="3864784"/>
                <a:ext cx="5670295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uadroTexto 33">
            <a:extLst>
              <a:ext uri="{FF2B5EF4-FFF2-40B4-BE49-F238E27FC236}">
                <a16:creationId xmlns:a16="http://schemas.microsoft.com/office/drawing/2014/main" id="{C011E37E-6AEA-44F9-86B1-4B4AFC1B7D0B}"/>
              </a:ext>
            </a:extLst>
          </p:cNvPr>
          <p:cNvSpPr txBox="1"/>
          <p:nvPr/>
        </p:nvSpPr>
        <p:spPr>
          <a:xfrm>
            <a:off x="600267" y="505918"/>
            <a:ext cx="10991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Eliminación de Gauss-</a:t>
            </a:r>
            <a:r>
              <a:rPr lang="es-MX" sz="4800" u="sng" dirty="0" err="1">
                <a:solidFill>
                  <a:schemeClr val="accent4"/>
                </a:solidFill>
                <a:latin typeface="Sitka Text" panose="02000505000000020004" pitchFamily="2" charset="0"/>
              </a:rPr>
              <a:t>Jordan</a:t>
            </a:r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 (fase 2)</a:t>
            </a:r>
            <a:endParaRPr lang="es-CL" sz="4800" u="sng" dirty="0">
              <a:solidFill>
                <a:schemeClr val="accent4"/>
              </a:solidFill>
              <a:latin typeface="Sitka Text" panose="02000505000000020004" pitchFamily="2" charset="0"/>
            </a:endParaRP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90E3CE78-498F-4FC3-9EA7-0FC3DE3F2F77}"/>
              </a:ext>
            </a:extLst>
          </p:cNvPr>
          <p:cNvSpPr/>
          <p:nvPr/>
        </p:nvSpPr>
        <p:spPr>
          <a:xfrm>
            <a:off x="5497251" y="4877459"/>
            <a:ext cx="905432" cy="67627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A01AE07D-C1D7-4E26-A343-46FE0C93D8DE}"/>
              </a:ext>
            </a:extLst>
          </p:cNvPr>
          <p:cNvSpPr/>
          <p:nvPr/>
        </p:nvSpPr>
        <p:spPr>
          <a:xfrm>
            <a:off x="3438641" y="4944133"/>
            <a:ext cx="5421066" cy="52925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F1AD627-1E25-4692-87FB-F5A2699E6E13}"/>
              </a:ext>
            </a:extLst>
          </p:cNvPr>
          <p:cNvSpPr txBox="1"/>
          <p:nvPr/>
        </p:nvSpPr>
        <p:spPr>
          <a:xfrm>
            <a:off x="761299" y="1725290"/>
            <a:ext cx="106693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accent2"/>
                </a:solidFill>
                <a:latin typeface="Bierstadt" panose="020B0504020202020204" pitchFamily="34" charset="0"/>
              </a:rPr>
              <a:t>Paso 6. </a:t>
            </a:r>
            <a:r>
              <a:rPr lang="es-MX" sz="2800" dirty="0">
                <a:latin typeface="Bierstadt" panose="020B0504020202020204" pitchFamily="34" charset="0"/>
              </a:rPr>
              <a:t>Multiplicar la fila por un escalar para </a:t>
            </a:r>
            <a:r>
              <a:rPr lang="es-CL" sz="2800" dirty="0">
                <a:latin typeface="Bierstadt" panose="020B0504020202020204" pitchFamily="34" charset="0"/>
              </a:rPr>
              <a:t>que el pivote sea igual a 1. Luego, usar la fila para anular todos los coeficientes por encima del pivote.</a:t>
            </a:r>
            <a:r>
              <a:rPr lang="es-MX" sz="2800" dirty="0">
                <a:latin typeface="Bierstadt" panose="020B0504020202020204" pitchFamily="34" charset="0"/>
              </a:rPr>
              <a:t> </a:t>
            </a:r>
            <a:endParaRPr lang="es-CL" sz="2800" dirty="0">
              <a:latin typeface="Bierstadt" panose="020B0504020202020204" pitchFamily="34" charset="0"/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E1048C7B-1502-4D14-8EBA-420F056CD1C8}"/>
              </a:ext>
            </a:extLst>
          </p:cNvPr>
          <p:cNvSpPr/>
          <p:nvPr/>
        </p:nvSpPr>
        <p:spPr>
          <a:xfrm>
            <a:off x="5589240" y="3929406"/>
            <a:ext cx="721454" cy="1550336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0038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59259E-6 L -0.00078 -0.0682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3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EB406F5-CE2E-4169-842A-620BDD137FB7}"/>
              </a:ext>
            </a:extLst>
          </p:cNvPr>
          <p:cNvGrpSpPr/>
          <p:nvPr/>
        </p:nvGrpSpPr>
        <p:grpSpPr>
          <a:xfrm>
            <a:off x="2988256" y="3929406"/>
            <a:ext cx="6215484" cy="2076724"/>
            <a:chOff x="513388" y="3877940"/>
            <a:chExt cx="6215484" cy="2076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/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3600" b="0" dirty="0"/>
                </a:p>
              </p:txBody>
            </p:sp>
          </mc:Choice>
          <mc:Fallback xmlns="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1BB23CC6-46EB-42F2-A70D-2BB291E22F07}"/>
                </a:ext>
              </a:extLst>
            </p:cNvPr>
            <p:cNvCxnSpPr>
              <a:cxnSpLocks/>
            </p:cNvCxnSpPr>
            <p:nvPr/>
          </p:nvCxnSpPr>
          <p:spPr>
            <a:xfrm>
              <a:off x="5101985" y="3877940"/>
              <a:ext cx="0" cy="20767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/>
              <p:nvPr/>
            </p:nvSpPr>
            <p:spPr>
              <a:xfrm>
                <a:off x="3329324" y="4918433"/>
                <a:ext cx="567029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 1  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4918433"/>
                <a:ext cx="5670297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/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 9 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/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  1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−6 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/>
              <p:nvPr/>
            </p:nvSpPr>
            <p:spPr>
              <a:xfrm>
                <a:off x="3329326" y="3864784"/>
                <a:ext cx="567029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−2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6" y="3864784"/>
                <a:ext cx="5670295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uadroTexto 33">
            <a:extLst>
              <a:ext uri="{FF2B5EF4-FFF2-40B4-BE49-F238E27FC236}">
                <a16:creationId xmlns:a16="http://schemas.microsoft.com/office/drawing/2014/main" id="{C011E37E-6AEA-44F9-86B1-4B4AFC1B7D0B}"/>
              </a:ext>
            </a:extLst>
          </p:cNvPr>
          <p:cNvSpPr txBox="1"/>
          <p:nvPr/>
        </p:nvSpPr>
        <p:spPr>
          <a:xfrm>
            <a:off x="600267" y="505918"/>
            <a:ext cx="10991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Eliminación de Gauss-</a:t>
            </a:r>
            <a:r>
              <a:rPr lang="es-MX" sz="4800" u="sng" dirty="0" err="1">
                <a:solidFill>
                  <a:schemeClr val="accent4"/>
                </a:solidFill>
                <a:latin typeface="Sitka Text" panose="02000505000000020004" pitchFamily="2" charset="0"/>
              </a:rPr>
              <a:t>Jordan</a:t>
            </a:r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 (fase 2)</a:t>
            </a:r>
            <a:endParaRPr lang="es-CL" sz="4800" u="sng" dirty="0">
              <a:solidFill>
                <a:schemeClr val="accent4"/>
              </a:solidFill>
              <a:latin typeface="Sitka Text" panose="02000505000000020004" pitchFamily="2" charset="0"/>
            </a:endParaRP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90E3CE78-498F-4FC3-9EA7-0FC3DE3F2F77}"/>
              </a:ext>
            </a:extLst>
          </p:cNvPr>
          <p:cNvSpPr/>
          <p:nvPr/>
        </p:nvSpPr>
        <p:spPr>
          <a:xfrm>
            <a:off x="5497251" y="4877459"/>
            <a:ext cx="905432" cy="67627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A01AE07D-C1D7-4E26-A343-46FE0C93D8DE}"/>
              </a:ext>
            </a:extLst>
          </p:cNvPr>
          <p:cNvSpPr/>
          <p:nvPr/>
        </p:nvSpPr>
        <p:spPr>
          <a:xfrm>
            <a:off x="3438641" y="4944133"/>
            <a:ext cx="5421066" cy="52925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F1AD627-1E25-4692-87FB-F5A2699E6E13}"/>
              </a:ext>
            </a:extLst>
          </p:cNvPr>
          <p:cNvSpPr txBox="1"/>
          <p:nvPr/>
        </p:nvSpPr>
        <p:spPr>
          <a:xfrm>
            <a:off x="761299" y="1725290"/>
            <a:ext cx="106693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accent2"/>
                </a:solidFill>
                <a:latin typeface="Bierstadt" panose="020B0504020202020204" pitchFamily="34" charset="0"/>
              </a:rPr>
              <a:t>Paso 6. </a:t>
            </a:r>
            <a:r>
              <a:rPr lang="es-MX" sz="2800" dirty="0">
                <a:latin typeface="Bierstadt" panose="020B0504020202020204" pitchFamily="34" charset="0"/>
              </a:rPr>
              <a:t>Multiplicar la fila por un escalar para </a:t>
            </a:r>
            <a:r>
              <a:rPr lang="es-CL" sz="2800" dirty="0">
                <a:latin typeface="Bierstadt" panose="020B0504020202020204" pitchFamily="34" charset="0"/>
              </a:rPr>
              <a:t>que el pivote sea igual a 1. Luego, usar la fila para anular todos los coeficientes por encima del pivote.</a:t>
            </a:r>
            <a:r>
              <a:rPr lang="es-MX" sz="2800" dirty="0">
                <a:latin typeface="Bierstadt" panose="020B0504020202020204" pitchFamily="34" charset="0"/>
              </a:rPr>
              <a:t> </a:t>
            </a:r>
            <a:endParaRPr lang="es-CL" sz="2800" dirty="0">
              <a:latin typeface="Bierstadt" panose="020B0504020202020204" pitchFamily="34" charset="0"/>
            </a:endParaRP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17631791-CC22-4257-AB8B-9BB5BF993E77}"/>
              </a:ext>
            </a:extLst>
          </p:cNvPr>
          <p:cNvSpPr/>
          <p:nvPr/>
        </p:nvSpPr>
        <p:spPr>
          <a:xfrm>
            <a:off x="5589240" y="3929406"/>
            <a:ext cx="721454" cy="1550336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1607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EB406F5-CE2E-4169-842A-620BDD137FB7}"/>
              </a:ext>
            </a:extLst>
          </p:cNvPr>
          <p:cNvGrpSpPr/>
          <p:nvPr/>
        </p:nvGrpSpPr>
        <p:grpSpPr>
          <a:xfrm>
            <a:off x="2988256" y="3929406"/>
            <a:ext cx="6215484" cy="2076724"/>
            <a:chOff x="513388" y="3877940"/>
            <a:chExt cx="6215484" cy="2076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/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3600" b="0" dirty="0"/>
                </a:p>
              </p:txBody>
            </p:sp>
          </mc:Choice>
          <mc:Fallback xmlns="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1BB23CC6-46EB-42F2-A70D-2BB291E22F07}"/>
                </a:ext>
              </a:extLst>
            </p:cNvPr>
            <p:cNvCxnSpPr>
              <a:cxnSpLocks/>
            </p:cNvCxnSpPr>
            <p:nvPr/>
          </p:nvCxnSpPr>
          <p:spPr>
            <a:xfrm>
              <a:off x="5101985" y="3877940"/>
              <a:ext cx="0" cy="20767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/>
              <p:nvPr/>
            </p:nvSpPr>
            <p:spPr>
              <a:xfrm>
                <a:off x="3329324" y="4918433"/>
                <a:ext cx="567029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  1  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4918433"/>
                <a:ext cx="5670297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/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 9 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/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  1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−6 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/>
              <p:nvPr/>
            </p:nvSpPr>
            <p:spPr>
              <a:xfrm>
                <a:off x="3329326" y="3864784"/>
                <a:ext cx="567029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−2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6" y="3864784"/>
                <a:ext cx="5670295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uadroTexto 33">
            <a:extLst>
              <a:ext uri="{FF2B5EF4-FFF2-40B4-BE49-F238E27FC236}">
                <a16:creationId xmlns:a16="http://schemas.microsoft.com/office/drawing/2014/main" id="{C011E37E-6AEA-44F9-86B1-4B4AFC1B7D0B}"/>
              </a:ext>
            </a:extLst>
          </p:cNvPr>
          <p:cNvSpPr txBox="1"/>
          <p:nvPr/>
        </p:nvSpPr>
        <p:spPr>
          <a:xfrm>
            <a:off x="600267" y="505918"/>
            <a:ext cx="10991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Eliminación de Gauss-</a:t>
            </a:r>
            <a:r>
              <a:rPr lang="es-MX" sz="4800" u="sng" dirty="0" err="1">
                <a:solidFill>
                  <a:schemeClr val="accent4"/>
                </a:solidFill>
                <a:latin typeface="Sitka Text" panose="02000505000000020004" pitchFamily="2" charset="0"/>
              </a:rPr>
              <a:t>Jordan</a:t>
            </a:r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 (fase 2)</a:t>
            </a:r>
            <a:endParaRPr lang="es-CL" sz="4800" u="sng" dirty="0">
              <a:solidFill>
                <a:schemeClr val="accent4"/>
              </a:solidFill>
              <a:latin typeface="Sitka Text" panose="02000505000000020004" pitchFamily="2" charset="0"/>
            </a:endParaRP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90E3CE78-498F-4FC3-9EA7-0FC3DE3F2F77}"/>
              </a:ext>
            </a:extLst>
          </p:cNvPr>
          <p:cNvSpPr/>
          <p:nvPr/>
        </p:nvSpPr>
        <p:spPr>
          <a:xfrm>
            <a:off x="5497251" y="4877459"/>
            <a:ext cx="905432" cy="67627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A01AE07D-C1D7-4E26-A343-46FE0C93D8DE}"/>
              </a:ext>
            </a:extLst>
          </p:cNvPr>
          <p:cNvSpPr/>
          <p:nvPr/>
        </p:nvSpPr>
        <p:spPr>
          <a:xfrm>
            <a:off x="3438641" y="4944133"/>
            <a:ext cx="5421066" cy="52925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F1AD627-1E25-4692-87FB-F5A2699E6E13}"/>
              </a:ext>
            </a:extLst>
          </p:cNvPr>
          <p:cNvSpPr txBox="1"/>
          <p:nvPr/>
        </p:nvSpPr>
        <p:spPr>
          <a:xfrm>
            <a:off x="761299" y="1725290"/>
            <a:ext cx="106693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accent2"/>
                </a:solidFill>
                <a:latin typeface="Bierstadt" panose="020B0504020202020204" pitchFamily="34" charset="0"/>
              </a:rPr>
              <a:t>Paso 6. </a:t>
            </a:r>
            <a:r>
              <a:rPr lang="es-MX" sz="2800" dirty="0">
                <a:latin typeface="Bierstadt" panose="020B0504020202020204" pitchFamily="34" charset="0"/>
              </a:rPr>
              <a:t>Multiplicar la fila por un escalar para </a:t>
            </a:r>
            <a:r>
              <a:rPr lang="es-CL" sz="2800" dirty="0">
                <a:latin typeface="Bierstadt" panose="020B0504020202020204" pitchFamily="34" charset="0"/>
              </a:rPr>
              <a:t>que el pivote sea igual a 1. Luego, usar la fila para anular todos los coeficientes por encima del pivote.</a:t>
            </a:r>
            <a:r>
              <a:rPr lang="es-MX" sz="2800" dirty="0">
                <a:latin typeface="Bierstadt" panose="020B0504020202020204" pitchFamily="34" charset="0"/>
              </a:rPr>
              <a:t> </a:t>
            </a:r>
            <a:endParaRPr lang="es-CL" sz="2800" dirty="0">
              <a:latin typeface="Bierstadt" panose="020B0504020202020204" pitchFamily="34" charset="0"/>
            </a:endParaRP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17631791-CC22-4257-AB8B-9BB5BF993E77}"/>
              </a:ext>
            </a:extLst>
          </p:cNvPr>
          <p:cNvSpPr/>
          <p:nvPr/>
        </p:nvSpPr>
        <p:spPr>
          <a:xfrm>
            <a:off x="5589240" y="3929406"/>
            <a:ext cx="721454" cy="1550336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8567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59259E-6 L -0.00078 -0.1497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EB406F5-CE2E-4169-842A-620BDD137FB7}"/>
              </a:ext>
            </a:extLst>
          </p:cNvPr>
          <p:cNvGrpSpPr/>
          <p:nvPr/>
        </p:nvGrpSpPr>
        <p:grpSpPr>
          <a:xfrm>
            <a:off x="2988256" y="3929406"/>
            <a:ext cx="6215484" cy="2076724"/>
            <a:chOff x="513388" y="3877940"/>
            <a:chExt cx="6215484" cy="2076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/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3600" b="0" dirty="0"/>
                </a:p>
              </p:txBody>
            </p:sp>
          </mc:Choice>
          <mc:Fallback xmlns="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1BB23CC6-46EB-42F2-A70D-2BB291E22F07}"/>
                </a:ext>
              </a:extLst>
            </p:cNvPr>
            <p:cNvCxnSpPr>
              <a:cxnSpLocks/>
            </p:cNvCxnSpPr>
            <p:nvPr/>
          </p:nvCxnSpPr>
          <p:spPr>
            <a:xfrm>
              <a:off x="5101985" y="3877940"/>
              <a:ext cx="0" cy="20767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/>
              <p:nvPr/>
            </p:nvSpPr>
            <p:spPr>
              <a:xfrm>
                <a:off x="3329324" y="4918433"/>
                <a:ext cx="567029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 1  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4918433"/>
                <a:ext cx="5670297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/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 9 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/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  1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−6 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/>
              <p:nvPr/>
            </p:nvSpPr>
            <p:spPr>
              <a:xfrm>
                <a:off x="3329326" y="3864784"/>
                <a:ext cx="567029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−1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6" y="3864784"/>
                <a:ext cx="5670295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uadroTexto 33">
            <a:extLst>
              <a:ext uri="{FF2B5EF4-FFF2-40B4-BE49-F238E27FC236}">
                <a16:creationId xmlns:a16="http://schemas.microsoft.com/office/drawing/2014/main" id="{C011E37E-6AEA-44F9-86B1-4B4AFC1B7D0B}"/>
              </a:ext>
            </a:extLst>
          </p:cNvPr>
          <p:cNvSpPr txBox="1"/>
          <p:nvPr/>
        </p:nvSpPr>
        <p:spPr>
          <a:xfrm>
            <a:off x="600267" y="505918"/>
            <a:ext cx="10991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Eliminación de Gauss-</a:t>
            </a:r>
            <a:r>
              <a:rPr lang="es-MX" sz="4800" u="sng" dirty="0" err="1">
                <a:solidFill>
                  <a:schemeClr val="accent4"/>
                </a:solidFill>
                <a:latin typeface="Sitka Text" panose="02000505000000020004" pitchFamily="2" charset="0"/>
              </a:rPr>
              <a:t>Jordan</a:t>
            </a:r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 (fase 2)</a:t>
            </a:r>
            <a:endParaRPr lang="es-CL" sz="4800" u="sng" dirty="0">
              <a:solidFill>
                <a:schemeClr val="accent4"/>
              </a:solidFill>
              <a:latin typeface="Sitka Text" panose="02000505000000020004" pitchFamily="2" charset="0"/>
            </a:endParaRP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90E3CE78-498F-4FC3-9EA7-0FC3DE3F2F77}"/>
              </a:ext>
            </a:extLst>
          </p:cNvPr>
          <p:cNvSpPr/>
          <p:nvPr/>
        </p:nvSpPr>
        <p:spPr>
          <a:xfrm>
            <a:off x="5497251" y="4877459"/>
            <a:ext cx="905432" cy="67627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A01AE07D-C1D7-4E26-A343-46FE0C93D8DE}"/>
              </a:ext>
            </a:extLst>
          </p:cNvPr>
          <p:cNvSpPr/>
          <p:nvPr/>
        </p:nvSpPr>
        <p:spPr>
          <a:xfrm>
            <a:off x="3438641" y="4944133"/>
            <a:ext cx="5421066" cy="52925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F1AD627-1E25-4692-87FB-F5A2699E6E13}"/>
              </a:ext>
            </a:extLst>
          </p:cNvPr>
          <p:cNvSpPr txBox="1"/>
          <p:nvPr/>
        </p:nvSpPr>
        <p:spPr>
          <a:xfrm>
            <a:off x="761299" y="1725290"/>
            <a:ext cx="106693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accent2"/>
                </a:solidFill>
                <a:latin typeface="Bierstadt" panose="020B0504020202020204" pitchFamily="34" charset="0"/>
              </a:rPr>
              <a:t>Paso 6. </a:t>
            </a:r>
            <a:r>
              <a:rPr lang="es-MX" sz="2800" dirty="0">
                <a:latin typeface="Bierstadt" panose="020B0504020202020204" pitchFamily="34" charset="0"/>
              </a:rPr>
              <a:t>Multiplicar la fila por un escalar para </a:t>
            </a:r>
            <a:r>
              <a:rPr lang="es-CL" sz="2800" dirty="0">
                <a:latin typeface="Bierstadt" panose="020B0504020202020204" pitchFamily="34" charset="0"/>
              </a:rPr>
              <a:t>que el pivote sea igual a 1. Luego, usar la fila para anular todos los coeficientes por encima del pivote.</a:t>
            </a:r>
            <a:r>
              <a:rPr lang="es-MX" sz="2800" dirty="0">
                <a:latin typeface="Bierstadt" panose="020B0504020202020204" pitchFamily="34" charset="0"/>
              </a:rPr>
              <a:t> </a:t>
            </a:r>
            <a:endParaRPr lang="es-CL" sz="2800" dirty="0">
              <a:latin typeface="Bierstadt" panose="020B0504020202020204" pitchFamily="34" charset="0"/>
            </a:endParaRP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17631791-CC22-4257-AB8B-9BB5BF993E77}"/>
              </a:ext>
            </a:extLst>
          </p:cNvPr>
          <p:cNvSpPr/>
          <p:nvPr/>
        </p:nvSpPr>
        <p:spPr>
          <a:xfrm>
            <a:off x="5589240" y="3929406"/>
            <a:ext cx="721454" cy="1550336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8452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EB406F5-CE2E-4169-842A-620BDD137FB7}"/>
              </a:ext>
            </a:extLst>
          </p:cNvPr>
          <p:cNvGrpSpPr/>
          <p:nvPr/>
        </p:nvGrpSpPr>
        <p:grpSpPr>
          <a:xfrm>
            <a:off x="2988256" y="3929406"/>
            <a:ext cx="6215484" cy="2076724"/>
            <a:chOff x="513388" y="3877940"/>
            <a:chExt cx="6215484" cy="2076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/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3600" b="0" dirty="0"/>
                </a:p>
              </p:txBody>
            </p:sp>
          </mc:Choice>
          <mc:Fallback xmlns="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1BB23CC6-46EB-42F2-A70D-2BB291E22F07}"/>
                </a:ext>
              </a:extLst>
            </p:cNvPr>
            <p:cNvCxnSpPr>
              <a:cxnSpLocks/>
            </p:cNvCxnSpPr>
            <p:nvPr/>
          </p:nvCxnSpPr>
          <p:spPr>
            <a:xfrm>
              <a:off x="5101985" y="3877940"/>
              <a:ext cx="0" cy="20767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/>
              <p:nvPr/>
            </p:nvSpPr>
            <p:spPr>
              <a:xfrm>
                <a:off x="3329324" y="4918433"/>
                <a:ext cx="567029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 1  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4918433"/>
                <a:ext cx="5670297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/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 9 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/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  1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−6 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/>
              <p:nvPr/>
            </p:nvSpPr>
            <p:spPr>
              <a:xfrm>
                <a:off x="3329326" y="3864784"/>
                <a:ext cx="567029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−1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6" y="3864784"/>
                <a:ext cx="5670295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uadroTexto 33">
            <a:extLst>
              <a:ext uri="{FF2B5EF4-FFF2-40B4-BE49-F238E27FC236}">
                <a16:creationId xmlns:a16="http://schemas.microsoft.com/office/drawing/2014/main" id="{C011E37E-6AEA-44F9-86B1-4B4AFC1B7D0B}"/>
              </a:ext>
            </a:extLst>
          </p:cNvPr>
          <p:cNvSpPr txBox="1"/>
          <p:nvPr/>
        </p:nvSpPr>
        <p:spPr>
          <a:xfrm>
            <a:off x="600267" y="505918"/>
            <a:ext cx="10991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Eliminación de Gauss-</a:t>
            </a:r>
            <a:r>
              <a:rPr lang="es-MX" sz="4800" u="sng" dirty="0" err="1">
                <a:solidFill>
                  <a:schemeClr val="accent4"/>
                </a:solidFill>
                <a:latin typeface="Sitka Text" panose="02000505000000020004" pitchFamily="2" charset="0"/>
              </a:rPr>
              <a:t>Jordan</a:t>
            </a:r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 (fase 2)</a:t>
            </a:r>
            <a:endParaRPr lang="es-CL" sz="4800" u="sng" dirty="0">
              <a:solidFill>
                <a:schemeClr val="accent4"/>
              </a:solidFill>
              <a:latin typeface="Sitka Text" panose="02000505000000020004" pitchFamily="2" charset="0"/>
            </a:endParaRP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90E3CE78-498F-4FC3-9EA7-0FC3DE3F2F77}"/>
              </a:ext>
            </a:extLst>
          </p:cNvPr>
          <p:cNvSpPr/>
          <p:nvPr/>
        </p:nvSpPr>
        <p:spPr>
          <a:xfrm>
            <a:off x="5497251" y="4877459"/>
            <a:ext cx="905432" cy="67627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A01AE07D-C1D7-4E26-A343-46FE0C93D8DE}"/>
              </a:ext>
            </a:extLst>
          </p:cNvPr>
          <p:cNvSpPr/>
          <p:nvPr/>
        </p:nvSpPr>
        <p:spPr>
          <a:xfrm>
            <a:off x="3438641" y="4944133"/>
            <a:ext cx="5421066" cy="52925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8E04291-3964-4F28-9EF7-A3043B7681B7}"/>
              </a:ext>
            </a:extLst>
          </p:cNvPr>
          <p:cNvSpPr txBox="1"/>
          <p:nvPr/>
        </p:nvSpPr>
        <p:spPr>
          <a:xfrm>
            <a:off x="761299" y="1725290"/>
            <a:ext cx="106693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accent2"/>
                </a:solidFill>
                <a:latin typeface="Bierstadt" panose="020B0504020202020204" pitchFamily="34" charset="0"/>
              </a:rPr>
              <a:t>Paso 7. </a:t>
            </a:r>
            <a:r>
              <a:rPr lang="es-MX" sz="2800" dirty="0">
                <a:latin typeface="Bierstadt" panose="020B0504020202020204" pitchFamily="34" charset="0"/>
              </a:rPr>
              <a:t>Si hay filas antes de la seleccionada, retrocede una y regresa al paso 6. De lo contrario, termina a</a:t>
            </a:r>
            <a:r>
              <a:rPr lang="es-CL" sz="2800" dirty="0" err="1">
                <a:latin typeface="Bierstadt" panose="020B0504020202020204" pitchFamily="34" charset="0"/>
              </a:rPr>
              <a:t>quí</a:t>
            </a:r>
            <a:r>
              <a:rPr lang="es-CL" sz="2800" dirty="0">
                <a:latin typeface="Bierstadt" panose="020B05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398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7.40741E-7 L 3.125E-6 -0.06898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4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33333E-6 L -0.0901 -0.06574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05" y="-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16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EB406F5-CE2E-4169-842A-620BDD137FB7}"/>
              </a:ext>
            </a:extLst>
          </p:cNvPr>
          <p:cNvGrpSpPr/>
          <p:nvPr/>
        </p:nvGrpSpPr>
        <p:grpSpPr>
          <a:xfrm>
            <a:off x="2988256" y="3929406"/>
            <a:ext cx="6215484" cy="2076724"/>
            <a:chOff x="513388" y="3877940"/>
            <a:chExt cx="6215484" cy="2076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/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3600" b="0" dirty="0"/>
                </a:p>
              </p:txBody>
            </p:sp>
          </mc:Choice>
          <mc:Fallback xmlns="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1BB23CC6-46EB-42F2-A70D-2BB291E22F07}"/>
                </a:ext>
              </a:extLst>
            </p:cNvPr>
            <p:cNvCxnSpPr>
              <a:cxnSpLocks/>
            </p:cNvCxnSpPr>
            <p:nvPr/>
          </p:nvCxnSpPr>
          <p:spPr>
            <a:xfrm>
              <a:off x="5101985" y="3877940"/>
              <a:ext cx="0" cy="20767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/>
              <p:nvPr/>
            </p:nvSpPr>
            <p:spPr>
              <a:xfrm>
                <a:off x="3329324" y="4918433"/>
                <a:ext cx="567029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 1  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4918433"/>
                <a:ext cx="5670297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/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 9 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/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  1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−6 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/>
              <p:nvPr/>
            </p:nvSpPr>
            <p:spPr>
              <a:xfrm>
                <a:off x="3329326" y="3864784"/>
                <a:ext cx="567029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−1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6" y="3864784"/>
                <a:ext cx="5670295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uadroTexto 33">
            <a:extLst>
              <a:ext uri="{FF2B5EF4-FFF2-40B4-BE49-F238E27FC236}">
                <a16:creationId xmlns:a16="http://schemas.microsoft.com/office/drawing/2014/main" id="{C011E37E-6AEA-44F9-86B1-4B4AFC1B7D0B}"/>
              </a:ext>
            </a:extLst>
          </p:cNvPr>
          <p:cNvSpPr txBox="1"/>
          <p:nvPr/>
        </p:nvSpPr>
        <p:spPr>
          <a:xfrm>
            <a:off x="600267" y="505918"/>
            <a:ext cx="10991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Eliminación de Gauss-</a:t>
            </a:r>
            <a:r>
              <a:rPr lang="es-MX" sz="4800" u="sng" dirty="0" err="1">
                <a:solidFill>
                  <a:schemeClr val="accent4"/>
                </a:solidFill>
                <a:latin typeface="Sitka Text" panose="02000505000000020004" pitchFamily="2" charset="0"/>
              </a:rPr>
              <a:t>Jordan</a:t>
            </a:r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 (fase 2)</a:t>
            </a:r>
            <a:endParaRPr lang="es-CL" sz="4800" u="sng" dirty="0">
              <a:solidFill>
                <a:schemeClr val="accent4"/>
              </a:solidFill>
              <a:latin typeface="Sitka Text" panose="02000505000000020004" pitchFamily="2" charset="0"/>
            </a:endParaRP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90E3CE78-498F-4FC3-9EA7-0FC3DE3F2F77}"/>
              </a:ext>
            </a:extLst>
          </p:cNvPr>
          <p:cNvSpPr/>
          <p:nvPr/>
        </p:nvSpPr>
        <p:spPr>
          <a:xfrm>
            <a:off x="4377123" y="4401755"/>
            <a:ext cx="905432" cy="67627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A01AE07D-C1D7-4E26-A343-46FE0C93D8DE}"/>
              </a:ext>
            </a:extLst>
          </p:cNvPr>
          <p:cNvSpPr/>
          <p:nvPr/>
        </p:nvSpPr>
        <p:spPr>
          <a:xfrm>
            <a:off x="3432780" y="4450054"/>
            <a:ext cx="5421066" cy="52925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8A4F5F-C49F-4C02-A98A-4AB3BA4523D6}"/>
              </a:ext>
            </a:extLst>
          </p:cNvPr>
          <p:cNvSpPr txBox="1"/>
          <p:nvPr/>
        </p:nvSpPr>
        <p:spPr>
          <a:xfrm>
            <a:off x="761299" y="1725290"/>
            <a:ext cx="106693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accent2"/>
                </a:solidFill>
                <a:latin typeface="Bierstadt" panose="020B0504020202020204" pitchFamily="34" charset="0"/>
              </a:rPr>
              <a:t>Paso 6. </a:t>
            </a:r>
            <a:r>
              <a:rPr lang="es-MX" sz="2800" dirty="0">
                <a:latin typeface="Bierstadt" panose="020B0504020202020204" pitchFamily="34" charset="0"/>
              </a:rPr>
              <a:t>Multiplicar la fila por un escalar para </a:t>
            </a:r>
            <a:r>
              <a:rPr lang="es-CL" sz="2800" dirty="0">
                <a:latin typeface="Bierstadt" panose="020B0504020202020204" pitchFamily="34" charset="0"/>
              </a:rPr>
              <a:t>que el pivote sea igual a 1. Luego, usar la fila para anular todos los coeficientes por encima del pivote.</a:t>
            </a:r>
            <a:r>
              <a:rPr lang="es-MX" sz="2800" dirty="0">
                <a:latin typeface="Bierstadt" panose="020B0504020202020204" pitchFamily="34" charset="0"/>
              </a:rPr>
              <a:t> </a:t>
            </a:r>
            <a:endParaRPr lang="es-CL" sz="2800" dirty="0">
              <a:latin typeface="Bierstadt" panose="020B05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3390E276-AE93-493C-AF22-F7194C9818FD}"/>
                  </a:ext>
                </a:extLst>
              </p:cNvPr>
              <p:cNvSpPr txBox="1"/>
              <p:nvPr/>
            </p:nvSpPr>
            <p:spPr>
              <a:xfrm>
                <a:off x="9083537" y="4079921"/>
                <a:ext cx="1834916" cy="1129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/⋅</m:t>
                      </m:r>
                      <m:f>
                        <m:fPr>
                          <m:ctrlPr>
                            <a:rPr lang="es-MX" sz="3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3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s-MX" sz="3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s-CL" sz="16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3390E276-AE93-493C-AF22-F7194C981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3537" y="4079921"/>
                <a:ext cx="1834916" cy="11294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02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upo 38">
            <a:extLst>
              <a:ext uri="{FF2B5EF4-FFF2-40B4-BE49-F238E27FC236}">
                <a16:creationId xmlns:a16="http://schemas.microsoft.com/office/drawing/2014/main" id="{43D9EBE9-E680-45BA-BDD7-52B7BE66739D}"/>
              </a:ext>
            </a:extLst>
          </p:cNvPr>
          <p:cNvGrpSpPr/>
          <p:nvPr/>
        </p:nvGrpSpPr>
        <p:grpSpPr>
          <a:xfrm>
            <a:off x="5533696" y="246123"/>
            <a:ext cx="6214172" cy="6250584"/>
            <a:chOff x="5533696" y="246123"/>
            <a:chExt cx="6214172" cy="6250584"/>
          </a:xfrm>
        </p:grpSpPr>
        <p:grpSp>
          <p:nvGrpSpPr>
            <p:cNvPr id="37" name="Grupo 36">
              <a:extLst>
                <a:ext uri="{FF2B5EF4-FFF2-40B4-BE49-F238E27FC236}">
                  <a16:creationId xmlns:a16="http://schemas.microsoft.com/office/drawing/2014/main" id="{B6A0D886-AF81-44FF-88EE-8BEFACA3D057}"/>
                </a:ext>
              </a:extLst>
            </p:cNvPr>
            <p:cNvGrpSpPr/>
            <p:nvPr/>
          </p:nvGrpSpPr>
          <p:grpSpPr>
            <a:xfrm>
              <a:off x="5533696" y="361293"/>
              <a:ext cx="6214172" cy="6135414"/>
              <a:chOff x="5533696" y="361293"/>
              <a:chExt cx="6214172" cy="6135414"/>
            </a:xfrm>
          </p:grpSpPr>
          <p:grpSp>
            <p:nvGrpSpPr>
              <p:cNvPr id="23" name="Grupo 22">
                <a:extLst>
                  <a:ext uri="{FF2B5EF4-FFF2-40B4-BE49-F238E27FC236}">
                    <a16:creationId xmlns:a16="http://schemas.microsoft.com/office/drawing/2014/main" id="{7922A97E-9E76-43B0-9746-7928FE38D8C5}"/>
                  </a:ext>
                </a:extLst>
              </p:cNvPr>
              <p:cNvGrpSpPr/>
              <p:nvPr/>
            </p:nvGrpSpPr>
            <p:grpSpPr>
              <a:xfrm>
                <a:off x="5533696" y="361293"/>
                <a:ext cx="6064469" cy="6135414"/>
                <a:chOff x="3063765" y="361293"/>
                <a:chExt cx="6064469" cy="6135414"/>
              </a:xfrm>
            </p:grpSpPr>
            <p:grpSp>
              <p:nvGrpSpPr>
                <p:cNvPr id="9" name="Grupo 8">
                  <a:extLst>
                    <a:ext uri="{FF2B5EF4-FFF2-40B4-BE49-F238E27FC236}">
                      <a16:creationId xmlns:a16="http://schemas.microsoft.com/office/drawing/2014/main" id="{B8B8F138-389D-4DE5-844A-511C604AEDD2}"/>
                    </a:ext>
                  </a:extLst>
                </p:cNvPr>
                <p:cNvGrpSpPr/>
                <p:nvPr/>
              </p:nvGrpSpPr>
              <p:grpSpPr>
                <a:xfrm>
                  <a:off x="3063765" y="361293"/>
                  <a:ext cx="6064469" cy="6135414"/>
                  <a:chOff x="3731172" y="613995"/>
                  <a:chExt cx="5841453" cy="5728138"/>
                </a:xfrm>
              </p:grpSpPr>
              <p:cxnSp>
                <p:nvCxnSpPr>
                  <p:cNvPr id="3" name="Conector recto de flecha 2">
                    <a:extLst>
                      <a:ext uri="{FF2B5EF4-FFF2-40B4-BE49-F238E27FC236}">
                        <a16:creationId xmlns:a16="http://schemas.microsoft.com/office/drawing/2014/main" id="{FF52844E-9806-4714-87A7-FF502A7479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31172" y="3478064"/>
                    <a:ext cx="5841453" cy="0"/>
                  </a:xfrm>
                  <a:prstGeom prst="straightConnector1">
                    <a:avLst/>
                  </a:prstGeom>
                  <a:ln w="57150" cmpd="sng">
                    <a:solidFill>
                      <a:schemeClr val="tx1"/>
                    </a:solidFill>
                    <a:prstDash val="solid"/>
                    <a:miter lim="800000"/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" name="Conector recto de flecha 4">
                    <a:extLst>
                      <a:ext uri="{FF2B5EF4-FFF2-40B4-BE49-F238E27FC236}">
                        <a16:creationId xmlns:a16="http://schemas.microsoft.com/office/drawing/2014/main" id="{6256AB5A-2EAD-4696-A3B5-7289A4F1FD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5752" y="613995"/>
                    <a:ext cx="0" cy="5728138"/>
                  </a:xfrm>
                  <a:prstGeom prst="straightConnector1">
                    <a:avLst/>
                  </a:prstGeom>
                  <a:ln w="57150" cmpd="sng">
                    <a:solidFill>
                      <a:schemeClr val="tx1"/>
                    </a:solidFill>
                    <a:prstDash val="solid"/>
                    <a:miter lim="800000"/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CuadroTexto 9">
                      <a:extLst>
                        <a:ext uri="{FF2B5EF4-FFF2-40B4-BE49-F238E27FC236}">
                          <a16:creationId xmlns:a16="http://schemas.microsoft.com/office/drawing/2014/main" id="{3079EFD8-3E3E-4B45-8E0A-4D89BF100F6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30802" y="2480441"/>
                      <a:ext cx="4611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s-CL" dirty="0"/>
                    </a:p>
                  </p:txBody>
                </p:sp>
              </mc:Choice>
              <mc:Fallback xmlns="">
                <p:sp>
                  <p:nvSpPr>
                    <p:cNvPr id="10" name="CuadroTexto 9">
                      <a:extLst>
                        <a:ext uri="{FF2B5EF4-FFF2-40B4-BE49-F238E27FC236}">
                          <a16:creationId xmlns:a16="http://schemas.microsoft.com/office/drawing/2014/main" id="{3079EFD8-3E3E-4B45-8E0A-4D89BF100F6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30802" y="2480441"/>
                      <a:ext cx="461199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CuadroTexto 10">
                      <a:extLst>
                        <a:ext uri="{FF2B5EF4-FFF2-40B4-BE49-F238E27FC236}">
                          <a16:creationId xmlns:a16="http://schemas.microsoft.com/office/drawing/2014/main" id="{242E56E3-973A-4A27-83FA-099E511F4D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38801" y="1636830"/>
                      <a:ext cx="4611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s-CL" dirty="0"/>
                    </a:p>
                  </p:txBody>
                </p:sp>
              </mc:Choice>
              <mc:Fallback xmlns="">
                <p:sp>
                  <p:nvSpPr>
                    <p:cNvPr id="11" name="CuadroTexto 10">
                      <a:extLst>
                        <a:ext uri="{FF2B5EF4-FFF2-40B4-BE49-F238E27FC236}">
                          <a16:creationId xmlns:a16="http://schemas.microsoft.com/office/drawing/2014/main" id="{242E56E3-973A-4A27-83FA-099E511F4D5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38801" y="1636830"/>
                      <a:ext cx="461199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CuadroTexto 11">
                      <a:extLst>
                        <a:ext uri="{FF2B5EF4-FFF2-40B4-BE49-F238E27FC236}">
                          <a16:creationId xmlns:a16="http://schemas.microsoft.com/office/drawing/2014/main" id="{D168984A-B57F-422A-A35E-096B8F153F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30801" y="828113"/>
                      <a:ext cx="4611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s-CL" dirty="0"/>
                    </a:p>
                  </p:txBody>
                </p:sp>
              </mc:Choice>
              <mc:Fallback xmlns="">
                <p:sp>
                  <p:nvSpPr>
                    <p:cNvPr id="12" name="CuadroTexto 11">
                      <a:extLst>
                        <a:ext uri="{FF2B5EF4-FFF2-40B4-BE49-F238E27FC236}">
                          <a16:creationId xmlns:a16="http://schemas.microsoft.com/office/drawing/2014/main" id="{D168984A-B57F-422A-A35E-096B8F153FF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30801" y="828113"/>
                      <a:ext cx="461199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CuadroTexto 13">
                      <a:extLst>
                        <a:ext uri="{FF2B5EF4-FFF2-40B4-BE49-F238E27FC236}">
                          <a16:creationId xmlns:a16="http://schemas.microsoft.com/office/drawing/2014/main" id="{49BD6B1A-DD95-45DE-88DF-CD2DBB6E37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44179" y="3429000"/>
                      <a:ext cx="4611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s-CL" dirty="0"/>
                    </a:p>
                  </p:txBody>
                </p:sp>
              </mc:Choice>
              <mc:Fallback xmlns="">
                <p:sp>
                  <p:nvSpPr>
                    <p:cNvPr id="14" name="CuadroTexto 13">
                      <a:extLst>
                        <a:ext uri="{FF2B5EF4-FFF2-40B4-BE49-F238E27FC236}">
                          <a16:creationId xmlns:a16="http://schemas.microsoft.com/office/drawing/2014/main" id="{49BD6B1A-DD95-45DE-88DF-CD2DBB6E37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44179" y="3429000"/>
                      <a:ext cx="461199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CuadroTexto 14">
                      <a:extLst>
                        <a:ext uri="{FF2B5EF4-FFF2-40B4-BE49-F238E27FC236}">
                          <a16:creationId xmlns:a16="http://schemas.microsoft.com/office/drawing/2014/main" id="{BF0E368F-654A-4C8F-9348-6F7EED6C13C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48104" y="3429000"/>
                      <a:ext cx="4611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s-CL" dirty="0"/>
                    </a:p>
                  </p:txBody>
                </p:sp>
              </mc:Choice>
              <mc:Fallback xmlns="">
                <p:sp>
                  <p:nvSpPr>
                    <p:cNvPr id="15" name="CuadroTexto 14">
                      <a:extLst>
                        <a:ext uri="{FF2B5EF4-FFF2-40B4-BE49-F238E27FC236}">
                          <a16:creationId xmlns:a16="http://schemas.microsoft.com/office/drawing/2014/main" id="{BF0E368F-654A-4C8F-9348-6F7EED6C13C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48104" y="3429000"/>
                      <a:ext cx="461199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CuadroTexto 15">
                      <a:extLst>
                        <a:ext uri="{FF2B5EF4-FFF2-40B4-BE49-F238E27FC236}">
                          <a16:creationId xmlns:a16="http://schemas.microsoft.com/office/drawing/2014/main" id="{B26F4AE8-CE43-44BA-AD85-257BB40AA1F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52029" y="3429000"/>
                      <a:ext cx="4611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s-CL" dirty="0"/>
                    </a:p>
                  </p:txBody>
                </p:sp>
              </mc:Choice>
              <mc:Fallback xmlns="">
                <p:sp>
                  <p:nvSpPr>
                    <p:cNvPr id="16" name="CuadroTexto 15">
                      <a:extLst>
                        <a:ext uri="{FF2B5EF4-FFF2-40B4-BE49-F238E27FC236}">
                          <a16:creationId xmlns:a16="http://schemas.microsoft.com/office/drawing/2014/main" id="{B26F4AE8-CE43-44BA-AD85-257BB40AA1F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152029" y="3429000"/>
                      <a:ext cx="461199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CuadroTexto 16">
                      <a:extLst>
                        <a:ext uri="{FF2B5EF4-FFF2-40B4-BE49-F238E27FC236}">
                          <a16:creationId xmlns:a16="http://schemas.microsoft.com/office/drawing/2014/main" id="{10414CDA-1D17-4E13-BD65-90E4B9C189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25579" y="3429000"/>
                      <a:ext cx="57355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oMath>
                        </m:oMathPara>
                      </a14:m>
                      <a:endParaRPr lang="es-CL" dirty="0"/>
                    </a:p>
                  </p:txBody>
                </p:sp>
              </mc:Choice>
              <mc:Fallback xmlns="">
                <p:sp>
                  <p:nvSpPr>
                    <p:cNvPr id="17" name="CuadroTexto 16">
                      <a:extLst>
                        <a:ext uri="{FF2B5EF4-FFF2-40B4-BE49-F238E27FC236}">
                          <a16:creationId xmlns:a16="http://schemas.microsoft.com/office/drawing/2014/main" id="{10414CDA-1D17-4E13-BD65-90E4B9C189F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25579" y="3429000"/>
                      <a:ext cx="573556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CuadroTexto 17">
                      <a:extLst>
                        <a:ext uri="{FF2B5EF4-FFF2-40B4-BE49-F238E27FC236}">
                          <a16:creationId xmlns:a16="http://schemas.microsoft.com/office/drawing/2014/main" id="{00974F6C-4BEE-4EF9-9247-6DDC0C7630F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09800" y="4860495"/>
                      <a:ext cx="57355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oMath>
                        </m:oMathPara>
                      </a14:m>
                      <a:endParaRPr lang="es-CL" dirty="0"/>
                    </a:p>
                  </p:txBody>
                </p:sp>
              </mc:Choice>
              <mc:Fallback xmlns="">
                <p:sp>
                  <p:nvSpPr>
                    <p:cNvPr id="18" name="CuadroTexto 17">
                      <a:extLst>
                        <a:ext uri="{FF2B5EF4-FFF2-40B4-BE49-F238E27FC236}">
                          <a16:creationId xmlns:a16="http://schemas.microsoft.com/office/drawing/2014/main" id="{00974F6C-4BEE-4EF9-9247-6DDC0C7630F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09800" y="4860495"/>
                      <a:ext cx="573556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CuadroTexto 18">
                      <a:extLst>
                        <a:ext uri="{FF2B5EF4-FFF2-40B4-BE49-F238E27FC236}">
                          <a16:creationId xmlns:a16="http://schemas.microsoft.com/office/drawing/2014/main" id="{F48386B9-7655-4C6C-89D6-840DED4E52F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09800" y="5732814"/>
                      <a:ext cx="57355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oMath>
                        </m:oMathPara>
                      </a14:m>
                      <a:endParaRPr lang="es-CL" dirty="0"/>
                    </a:p>
                  </p:txBody>
                </p:sp>
              </mc:Choice>
              <mc:Fallback xmlns="">
                <p:sp>
                  <p:nvSpPr>
                    <p:cNvPr id="19" name="CuadroTexto 18">
                      <a:extLst>
                        <a:ext uri="{FF2B5EF4-FFF2-40B4-BE49-F238E27FC236}">
                          <a16:creationId xmlns:a16="http://schemas.microsoft.com/office/drawing/2014/main" id="{F48386B9-7655-4C6C-89D6-840DED4E52F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09800" y="5732814"/>
                      <a:ext cx="573556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CuadroTexto 19">
                      <a:extLst>
                        <a:ext uri="{FF2B5EF4-FFF2-40B4-BE49-F238E27FC236}">
                          <a16:creationId xmlns:a16="http://schemas.microsoft.com/office/drawing/2014/main" id="{7D1FBAAC-61B4-4814-8B80-FBA78D0989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38857" y="3429000"/>
                      <a:ext cx="57355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oMath>
                        </m:oMathPara>
                      </a14:m>
                      <a:endParaRPr lang="es-CL" dirty="0"/>
                    </a:p>
                  </p:txBody>
                </p:sp>
              </mc:Choice>
              <mc:Fallback xmlns="">
                <p:sp>
                  <p:nvSpPr>
                    <p:cNvPr id="20" name="CuadroTexto 19">
                      <a:extLst>
                        <a:ext uri="{FF2B5EF4-FFF2-40B4-BE49-F238E27FC236}">
                          <a16:creationId xmlns:a16="http://schemas.microsoft.com/office/drawing/2014/main" id="{7D1FBAAC-61B4-4814-8B80-FBA78D09892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38857" y="3429000"/>
                      <a:ext cx="573556" cy="369332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CuadroTexto 20">
                      <a:extLst>
                        <a:ext uri="{FF2B5EF4-FFF2-40B4-BE49-F238E27FC236}">
                          <a16:creationId xmlns:a16="http://schemas.microsoft.com/office/drawing/2014/main" id="{BB7A9447-1D16-4820-9694-ADEC543498A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01664" y="4055004"/>
                      <a:ext cx="57355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oMath>
                        </m:oMathPara>
                      </a14:m>
                      <a:endParaRPr lang="es-CL" dirty="0"/>
                    </a:p>
                  </p:txBody>
                </p:sp>
              </mc:Choice>
              <mc:Fallback xmlns="">
                <p:sp>
                  <p:nvSpPr>
                    <p:cNvPr id="21" name="CuadroTexto 20">
                      <a:extLst>
                        <a:ext uri="{FF2B5EF4-FFF2-40B4-BE49-F238E27FC236}">
                          <a16:creationId xmlns:a16="http://schemas.microsoft.com/office/drawing/2014/main" id="{BB7A9447-1D16-4820-9694-ADEC543498A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01664" y="4055004"/>
                      <a:ext cx="573556" cy="369332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CuadroTexto 21">
                      <a:extLst>
                        <a:ext uri="{FF2B5EF4-FFF2-40B4-BE49-F238E27FC236}">
                          <a16:creationId xmlns:a16="http://schemas.microsoft.com/office/drawing/2014/main" id="{01000B9B-1A64-4DE0-BFFB-049620DE1F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56923" y="3436655"/>
                      <a:ext cx="57355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oMath>
                        </m:oMathPara>
                      </a14:m>
                      <a:endParaRPr lang="es-CL" dirty="0"/>
                    </a:p>
                  </p:txBody>
                </p:sp>
              </mc:Choice>
              <mc:Fallback xmlns="">
                <p:sp>
                  <p:nvSpPr>
                    <p:cNvPr id="22" name="CuadroTexto 21">
                      <a:extLst>
                        <a:ext uri="{FF2B5EF4-FFF2-40B4-BE49-F238E27FC236}">
                          <a16:creationId xmlns:a16="http://schemas.microsoft.com/office/drawing/2014/main" id="{01000B9B-1A64-4DE0-BFFB-049620DE1F9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56923" y="3436655"/>
                      <a:ext cx="573556" cy="369332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CuadroTexto 35">
                    <a:extLst>
                      <a:ext uri="{FF2B5EF4-FFF2-40B4-BE49-F238E27FC236}">
                        <a16:creationId xmlns:a16="http://schemas.microsoft.com/office/drawing/2014/main" id="{84F0EFED-3ECB-40EF-B32E-4E04D75134ED}"/>
                      </a:ext>
                    </a:extLst>
                  </p:cNvPr>
                  <p:cNvSpPr txBox="1"/>
                  <p:nvPr/>
                </p:nvSpPr>
                <p:spPr>
                  <a:xfrm>
                    <a:off x="11464457" y="3436655"/>
                    <a:ext cx="283411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s-CL" sz="2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CuadroTexto 35">
                    <a:extLst>
                      <a:ext uri="{FF2B5EF4-FFF2-40B4-BE49-F238E27FC236}">
                        <a16:creationId xmlns:a16="http://schemas.microsoft.com/office/drawing/2014/main" id="{84F0EFED-3ECB-40EF-B32E-4E04D75134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64457" y="3436655"/>
                    <a:ext cx="283411" cy="43088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uadroTexto 37">
                  <a:extLst>
                    <a:ext uri="{FF2B5EF4-FFF2-40B4-BE49-F238E27FC236}">
                      <a16:creationId xmlns:a16="http://schemas.microsoft.com/office/drawing/2014/main" id="{8175297F-E2CF-43C1-AA11-21BC82398BFC}"/>
                    </a:ext>
                  </a:extLst>
                </p:cNvPr>
                <p:cNvSpPr txBox="1"/>
                <p:nvPr/>
              </p:nvSpPr>
              <p:spPr>
                <a:xfrm>
                  <a:off x="8699975" y="246123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s-CL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CuadroTexto 37">
                  <a:extLst>
                    <a:ext uri="{FF2B5EF4-FFF2-40B4-BE49-F238E27FC236}">
                      <a16:creationId xmlns:a16="http://schemas.microsoft.com/office/drawing/2014/main" id="{8175297F-E2CF-43C1-AA11-21BC82398B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9975" y="246123"/>
                  <a:ext cx="288284" cy="43088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EAFD7907-B680-4BE3-BB9C-EEF8779D791E}"/>
              </a:ext>
            </a:extLst>
          </p:cNvPr>
          <p:cNvGrpSpPr/>
          <p:nvPr/>
        </p:nvGrpSpPr>
        <p:grpSpPr>
          <a:xfrm>
            <a:off x="5612524" y="1066256"/>
            <a:ext cx="5985640" cy="3064310"/>
            <a:chOff x="3142593" y="1066256"/>
            <a:chExt cx="5985640" cy="3064310"/>
          </a:xfrm>
        </p:grpSpPr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968851D3-3A03-4135-8D30-FD0C12042FE9}"/>
                </a:ext>
              </a:extLst>
            </p:cNvPr>
            <p:cNvCxnSpPr>
              <a:cxnSpLocks/>
            </p:cNvCxnSpPr>
            <p:nvPr/>
          </p:nvCxnSpPr>
          <p:spPr>
            <a:xfrm>
              <a:off x="3142593" y="1197445"/>
              <a:ext cx="5985640" cy="2933121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uadroTexto 27">
                  <a:extLst>
                    <a:ext uri="{FF2B5EF4-FFF2-40B4-BE49-F238E27FC236}">
                      <a16:creationId xmlns:a16="http://schemas.microsoft.com/office/drawing/2014/main" id="{23A31EA9-E546-4371-9151-A3C2B9850DC0}"/>
                    </a:ext>
                  </a:extLst>
                </p:cNvPr>
                <p:cNvSpPr txBox="1"/>
                <p:nvPr/>
              </p:nvSpPr>
              <p:spPr>
                <a:xfrm>
                  <a:off x="3838013" y="1066256"/>
                  <a:ext cx="178196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s-MX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s-CL" sz="28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CuadroTexto 27">
                  <a:extLst>
                    <a:ext uri="{FF2B5EF4-FFF2-40B4-BE49-F238E27FC236}">
                      <a16:creationId xmlns:a16="http://schemas.microsoft.com/office/drawing/2014/main" id="{23A31EA9-E546-4371-9151-A3C2B9850D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8013" y="1066256"/>
                  <a:ext cx="1781962" cy="430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6C9C6EB7-BB24-4137-93BE-EC8A960E30D1}"/>
              </a:ext>
            </a:extLst>
          </p:cNvPr>
          <p:cNvGrpSpPr/>
          <p:nvPr/>
        </p:nvGrpSpPr>
        <p:grpSpPr>
          <a:xfrm>
            <a:off x="5533697" y="617401"/>
            <a:ext cx="6022294" cy="4135038"/>
            <a:chOff x="3098500" y="827896"/>
            <a:chExt cx="5987142" cy="3088394"/>
          </a:xfrm>
        </p:grpSpPr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4645018F-73D0-4528-B615-DC37FFB2AC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98500" y="827896"/>
              <a:ext cx="5987142" cy="308839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uadroTexto 33">
                  <a:extLst>
                    <a:ext uri="{FF2B5EF4-FFF2-40B4-BE49-F238E27FC236}">
                      <a16:creationId xmlns:a16="http://schemas.microsoft.com/office/drawing/2014/main" id="{24BB1B4D-080F-41D2-B306-1A07F726AC73}"/>
                    </a:ext>
                  </a:extLst>
                </p:cNvPr>
                <p:cNvSpPr txBox="1"/>
                <p:nvPr/>
              </p:nvSpPr>
              <p:spPr>
                <a:xfrm>
                  <a:off x="6152218" y="827896"/>
                  <a:ext cx="2235312" cy="32182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s-MX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+3</m:t>
                        </m:r>
                        <m:r>
                          <a:rPr lang="es-MX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s-CL" sz="28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CuadroTexto 33">
                  <a:extLst>
                    <a:ext uri="{FF2B5EF4-FFF2-40B4-BE49-F238E27FC236}">
                      <a16:creationId xmlns:a16="http://schemas.microsoft.com/office/drawing/2014/main" id="{24BB1B4D-080F-41D2-B306-1A07F726AC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2218" y="827896"/>
                  <a:ext cx="2235312" cy="32182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2876F451-73F0-412E-A48A-6D44E102C786}"/>
              </a:ext>
            </a:extLst>
          </p:cNvPr>
          <p:cNvGrpSpPr/>
          <p:nvPr/>
        </p:nvGrpSpPr>
        <p:grpSpPr>
          <a:xfrm>
            <a:off x="7335089" y="2400723"/>
            <a:ext cx="1307909" cy="369332"/>
            <a:chOff x="7331525" y="2377722"/>
            <a:chExt cx="1307909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uadroTexto 46">
                  <a:extLst>
                    <a:ext uri="{FF2B5EF4-FFF2-40B4-BE49-F238E27FC236}">
                      <a16:creationId xmlns:a16="http://schemas.microsoft.com/office/drawing/2014/main" id="{F2ACB861-1A71-48D4-AB34-51F493D7022F}"/>
                    </a:ext>
                  </a:extLst>
                </p:cNvPr>
                <p:cNvSpPr txBox="1"/>
                <p:nvPr/>
              </p:nvSpPr>
              <p:spPr>
                <a:xfrm>
                  <a:off x="7331525" y="2377722"/>
                  <a:ext cx="77803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24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sz="24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oMath>
                    </m:oMathPara>
                  </a14:m>
                  <a:endParaRPr lang="es-CL" sz="32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CuadroTexto 46">
                  <a:extLst>
                    <a:ext uri="{FF2B5EF4-FFF2-40B4-BE49-F238E27FC236}">
                      <a16:creationId xmlns:a16="http://schemas.microsoft.com/office/drawing/2014/main" id="{F2ACB861-1A71-48D4-AB34-51F493D702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1525" y="2377722"/>
                  <a:ext cx="778034" cy="369332"/>
                </a:xfrm>
                <a:prstGeom prst="rect">
                  <a:avLst/>
                </a:prstGeom>
                <a:blipFill>
                  <a:blip r:embed="rId1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8E34E7D9-B2D8-495D-9A25-5AA94A1D013F}"/>
                </a:ext>
              </a:extLst>
            </p:cNvPr>
            <p:cNvSpPr/>
            <p:nvPr/>
          </p:nvSpPr>
          <p:spPr>
            <a:xfrm>
              <a:off x="8477379" y="2536733"/>
              <a:ext cx="162055" cy="18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6B78CB91-37F2-4CC4-AC53-FAB9E546F70E}"/>
              </a:ext>
            </a:extLst>
          </p:cNvPr>
          <p:cNvGrpSpPr/>
          <p:nvPr/>
        </p:nvGrpSpPr>
        <p:grpSpPr>
          <a:xfrm>
            <a:off x="313571" y="1452243"/>
            <a:ext cx="6737892" cy="1754326"/>
            <a:chOff x="334409" y="1076955"/>
            <a:chExt cx="6737892" cy="1754326"/>
          </a:xfrm>
        </p:grpSpPr>
        <p:cxnSp>
          <p:nvCxnSpPr>
            <p:cNvPr id="41" name="Conector recto de flecha 40">
              <a:extLst>
                <a:ext uri="{FF2B5EF4-FFF2-40B4-BE49-F238E27FC236}">
                  <a16:creationId xmlns:a16="http://schemas.microsoft.com/office/drawing/2014/main" id="{66DACA45-5776-4295-8715-480CD6749C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39891" y="2231117"/>
              <a:ext cx="1932410" cy="0"/>
            </a:xfrm>
            <a:prstGeom prst="straightConnector1">
              <a:avLst/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uadroTexto 41">
              <a:extLst>
                <a:ext uri="{FF2B5EF4-FFF2-40B4-BE49-F238E27FC236}">
                  <a16:creationId xmlns:a16="http://schemas.microsoft.com/office/drawing/2014/main" id="{C2D5ADBC-9CF5-47A8-BB33-4DB1816B397A}"/>
                </a:ext>
              </a:extLst>
            </p:cNvPr>
            <p:cNvSpPr txBox="1"/>
            <p:nvPr/>
          </p:nvSpPr>
          <p:spPr>
            <a:xfrm>
              <a:off x="334409" y="1076955"/>
              <a:ext cx="4583393" cy="1754326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3600" dirty="0">
                  <a:solidFill>
                    <a:schemeClr val="accent4"/>
                  </a:solidFill>
                  <a:latin typeface="Bierstadt" panose="020B0504020202020204" pitchFamily="34" charset="0"/>
                  <a:cs typeface="Biome" panose="020B0503030204020804" pitchFamily="34" charset="0"/>
                </a:rPr>
                <a:t>Este punto se encuentra en ambas rectas a la vez</a:t>
              </a:r>
            </a:p>
          </p:txBody>
        </p:sp>
      </p:grpSp>
      <p:sp>
        <p:nvSpPr>
          <p:cNvPr id="43" name="CuadroTexto 42">
            <a:extLst>
              <a:ext uri="{FF2B5EF4-FFF2-40B4-BE49-F238E27FC236}">
                <a16:creationId xmlns:a16="http://schemas.microsoft.com/office/drawing/2014/main" id="{B5343881-5545-4595-AD71-8460CADABE67}"/>
              </a:ext>
            </a:extLst>
          </p:cNvPr>
          <p:cNvSpPr txBox="1"/>
          <p:nvPr/>
        </p:nvSpPr>
        <p:spPr>
          <a:xfrm>
            <a:off x="311610" y="3700094"/>
            <a:ext cx="4583393" cy="1754326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600" dirty="0">
                <a:solidFill>
                  <a:schemeClr val="accent4"/>
                </a:solidFill>
                <a:latin typeface="Bierstadt" panose="020B0504020202020204" pitchFamily="34" charset="0"/>
                <a:cs typeface="Biome" panose="020B0503030204020804" pitchFamily="34" charset="0"/>
              </a:rPr>
              <a:t>Este punto soluciona ambas ecuaciones a la vez</a:t>
            </a:r>
          </a:p>
        </p:txBody>
      </p:sp>
    </p:spTree>
    <p:extLst>
      <p:ext uri="{BB962C8B-B14F-4D97-AF65-F5344CB8AC3E}">
        <p14:creationId xmlns:p14="http://schemas.microsoft.com/office/powerpoint/2010/main" val="90842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EB406F5-CE2E-4169-842A-620BDD137FB7}"/>
              </a:ext>
            </a:extLst>
          </p:cNvPr>
          <p:cNvGrpSpPr/>
          <p:nvPr/>
        </p:nvGrpSpPr>
        <p:grpSpPr>
          <a:xfrm>
            <a:off x="2988256" y="3929406"/>
            <a:ext cx="6215484" cy="2076724"/>
            <a:chOff x="513388" y="3877940"/>
            <a:chExt cx="6215484" cy="2076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/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3600" b="0" dirty="0"/>
                </a:p>
              </p:txBody>
            </p:sp>
          </mc:Choice>
          <mc:Fallback xmlns="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1BB23CC6-46EB-42F2-A70D-2BB291E22F07}"/>
                </a:ext>
              </a:extLst>
            </p:cNvPr>
            <p:cNvCxnSpPr>
              <a:cxnSpLocks/>
            </p:cNvCxnSpPr>
            <p:nvPr/>
          </p:nvCxnSpPr>
          <p:spPr>
            <a:xfrm>
              <a:off x="5101985" y="3877940"/>
              <a:ext cx="0" cy="20767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/>
              <p:nvPr/>
            </p:nvSpPr>
            <p:spPr>
              <a:xfrm>
                <a:off x="3329324" y="4918433"/>
                <a:ext cx="567029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 1  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4918433"/>
                <a:ext cx="5670297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/>
              <p:nvPr/>
            </p:nvSpPr>
            <p:spPr>
              <a:xfrm>
                <a:off x="3183551" y="4425062"/>
                <a:ext cx="573906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−3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551" y="4425062"/>
                <a:ext cx="5739068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/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  1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−6 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/>
              <p:nvPr/>
            </p:nvSpPr>
            <p:spPr>
              <a:xfrm>
                <a:off x="3329326" y="3864784"/>
                <a:ext cx="567029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−1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6" y="3864784"/>
                <a:ext cx="5670295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uadroTexto 33">
            <a:extLst>
              <a:ext uri="{FF2B5EF4-FFF2-40B4-BE49-F238E27FC236}">
                <a16:creationId xmlns:a16="http://schemas.microsoft.com/office/drawing/2014/main" id="{C011E37E-6AEA-44F9-86B1-4B4AFC1B7D0B}"/>
              </a:ext>
            </a:extLst>
          </p:cNvPr>
          <p:cNvSpPr txBox="1"/>
          <p:nvPr/>
        </p:nvSpPr>
        <p:spPr>
          <a:xfrm>
            <a:off x="600267" y="505918"/>
            <a:ext cx="10991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Eliminación de Gauss-</a:t>
            </a:r>
            <a:r>
              <a:rPr lang="es-MX" sz="4800" u="sng" dirty="0" err="1">
                <a:solidFill>
                  <a:schemeClr val="accent4"/>
                </a:solidFill>
                <a:latin typeface="Sitka Text" panose="02000505000000020004" pitchFamily="2" charset="0"/>
              </a:rPr>
              <a:t>Jordan</a:t>
            </a:r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 (fase 2)</a:t>
            </a:r>
            <a:endParaRPr lang="es-CL" sz="4800" u="sng" dirty="0">
              <a:solidFill>
                <a:schemeClr val="accent4"/>
              </a:solidFill>
              <a:latin typeface="Sitka Text" panose="02000505000000020004" pitchFamily="2" charset="0"/>
            </a:endParaRP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90E3CE78-498F-4FC3-9EA7-0FC3DE3F2F77}"/>
              </a:ext>
            </a:extLst>
          </p:cNvPr>
          <p:cNvSpPr/>
          <p:nvPr/>
        </p:nvSpPr>
        <p:spPr>
          <a:xfrm>
            <a:off x="4377123" y="4401755"/>
            <a:ext cx="905432" cy="67627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A01AE07D-C1D7-4E26-A343-46FE0C93D8DE}"/>
              </a:ext>
            </a:extLst>
          </p:cNvPr>
          <p:cNvSpPr/>
          <p:nvPr/>
        </p:nvSpPr>
        <p:spPr>
          <a:xfrm>
            <a:off x="3432780" y="4450054"/>
            <a:ext cx="5421066" cy="52925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8A4F5F-C49F-4C02-A98A-4AB3BA4523D6}"/>
              </a:ext>
            </a:extLst>
          </p:cNvPr>
          <p:cNvSpPr txBox="1"/>
          <p:nvPr/>
        </p:nvSpPr>
        <p:spPr>
          <a:xfrm>
            <a:off x="761299" y="1725290"/>
            <a:ext cx="106693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accent2"/>
                </a:solidFill>
                <a:latin typeface="Bierstadt" panose="020B0504020202020204" pitchFamily="34" charset="0"/>
              </a:rPr>
              <a:t>Paso 6. </a:t>
            </a:r>
            <a:r>
              <a:rPr lang="es-MX" sz="2800" dirty="0">
                <a:latin typeface="Bierstadt" panose="020B0504020202020204" pitchFamily="34" charset="0"/>
              </a:rPr>
              <a:t>Multiplicar la fila por un escalar para </a:t>
            </a:r>
            <a:r>
              <a:rPr lang="es-CL" sz="2800" dirty="0">
                <a:latin typeface="Bierstadt" panose="020B0504020202020204" pitchFamily="34" charset="0"/>
              </a:rPr>
              <a:t>que el pivote sea igual a 1. Luego, usar la fila para anular todos los coeficientes por encima del pivote.</a:t>
            </a:r>
            <a:r>
              <a:rPr lang="es-MX" sz="2800" dirty="0">
                <a:latin typeface="Bierstadt" panose="020B0504020202020204" pitchFamily="34" charset="0"/>
              </a:rPr>
              <a:t> </a:t>
            </a:r>
            <a:endParaRPr lang="es-CL" sz="2800" dirty="0">
              <a:latin typeface="Bierstadt" panose="020B0504020202020204" pitchFamily="34" charset="0"/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EC05EB48-7C60-49C6-8573-02A3C26C7D13}"/>
              </a:ext>
            </a:extLst>
          </p:cNvPr>
          <p:cNvSpPr/>
          <p:nvPr/>
        </p:nvSpPr>
        <p:spPr>
          <a:xfrm>
            <a:off x="4469112" y="3948641"/>
            <a:ext cx="721454" cy="1030419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7532C973-8813-4977-A1E6-15D51DCF0379}"/>
                  </a:ext>
                </a:extLst>
              </p:cNvPr>
              <p:cNvSpPr txBox="1"/>
              <p:nvPr/>
            </p:nvSpPr>
            <p:spPr>
              <a:xfrm>
                <a:off x="9203102" y="4385275"/>
                <a:ext cx="1872609" cy="633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MX" sz="3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/⋅(−2)</m:t>
                    </m:r>
                  </m:oMath>
                </a14:m>
                <a:r>
                  <a:rPr lang="es-CL" sz="1600" dirty="0">
                    <a:solidFill>
                      <a:schemeClr val="accent2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7532C973-8813-4977-A1E6-15D51DCF0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3102" y="4385275"/>
                <a:ext cx="1872609" cy="6335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3905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EB406F5-CE2E-4169-842A-620BDD137FB7}"/>
              </a:ext>
            </a:extLst>
          </p:cNvPr>
          <p:cNvGrpSpPr/>
          <p:nvPr/>
        </p:nvGrpSpPr>
        <p:grpSpPr>
          <a:xfrm>
            <a:off x="2988256" y="3929406"/>
            <a:ext cx="6215484" cy="2076724"/>
            <a:chOff x="513388" y="3877940"/>
            <a:chExt cx="6215484" cy="2076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/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3600" b="0" dirty="0"/>
                </a:p>
              </p:txBody>
            </p:sp>
          </mc:Choice>
          <mc:Fallback xmlns="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1BB23CC6-46EB-42F2-A70D-2BB291E22F07}"/>
                </a:ext>
              </a:extLst>
            </p:cNvPr>
            <p:cNvCxnSpPr>
              <a:cxnSpLocks/>
            </p:cNvCxnSpPr>
            <p:nvPr/>
          </p:nvCxnSpPr>
          <p:spPr>
            <a:xfrm>
              <a:off x="5101985" y="3877940"/>
              <a:ext cx="0" cy="20767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/>
              <p:nvPr/>
            </p:nvSpPr>
            <p:spPr>
              <a:xfrm>
                <a:off x="3329324" y="4918433"/>
                <a:ext cx="567029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 1  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4918433"/>
                <a:ext cx="5670297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/>
              <p:nvPr/>
            </p:nvSpPr>
            <p:spPr>
              <a:xfrm>
                <a:off x="2988256" y="4425062"/>
                <a:ext cx="601136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 0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   6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256" y="4425062"/>
                <a:ext cx="6011365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/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  1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−6 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/>
              <p:nvPr/>
            </p:nvSpPr>
            <p:spPr>
              <a:xfrm>
                <a:off x="3329326" y="3864784"/>
                <a:ext cx="567029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−1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6" y="3864784"/>
                <a:ext cx="5670295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uadroTexto 33">
            <a:extLst>
              <a:ext uri="{FF2B5EF4-FFF2-40B4-BE49-F238E27FC236}">
                <a16:creationId xmlns:a16="http://schemas.microsoft.com/office/drawing/2014/main" id="{C011E37E-6AEA-44F9-86B1-4B4AFC1B7D0B}"/>
              </a:ext>
            </a:extLst>
          </p:cNvPr>
          <p:cNvSpPr txBox="1"/>
          <p:nvPr/>
        </p:nvSpPr>
        <p:spPr>
          <a:xfrm>
            <a:off x="600267" y="505918"/>
            <a:ext cx="10991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Eliminación de Gauss-</a:t>
            </a:r>
            <a:r>
              <a:rPr lang="es-MX" sz="4800" u="sng" dirty="0" err="1">
                <a:solidFill>
                  <a:schemeClr val="accent4"/>
                </a:solidFill>
                <a:latin typeface="Sitka Text" panose="02000505000000020004" pitchFamily="2" charset="0"/>
              </a:rPr>
              <a:t>Jordan</a:t>
            </a:r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 (fase 2)</a:t>
            </a:r>
            <a:endParaRPr lang="es-CL" sz="4800" u="sng" dirty="0">
              <a:solidFill>
                <a:schemeClr val="accent4"/>
              </a:solidFill>
              <a:latin typeface="Sitka Text" panose="02000505000000020004" pitchFamily="2" charset="0"/>
            </a:endParaRP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90E3CE78-498F-4FC3-9EA7-0FC3DE3F2F77}"/>
              </a:ext>
            </a:extLst>
          </p:cNvPr>
          <p:cNvSpPr/>
          <p:nvPr/>
        </p:nvSpPr>
        <p:spPr>
          <a:xfrm>
            <a:off x="4377123" y="4401755"/>
            <a:ext cx="905432" cy="67627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A01AE07D-C1D7-4E26-A343-46FE0C93D8DE}"/>
              </a:ext>
            </a:extLst>
          </p:cNvPr>
          <p:cNvSpPr/>
          <p:nvPr/>
        </p:nvSpPr>
        <p:spPr>
          <a:xfrm>
            <a:off x="3432780" y="4450054"/>
            <a:ext cx="5421066" cy="52925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8A4F5F-C49F-4C02-A98A-4AB3BA4523D6}"/>
              </a:ext>
            </a:extLst>
          </p:cNvPr>
          <p:cNvSpPr txBox="1"/>
          <p:nvPr/>
        </p:nvSpPr>
        <p:spPr>
          <a:xfrm>
            <a:off x="761299" y="1725290"/>
            <a:ext cx="106693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accent2"/>
                </a:solidFill>
                <a:latin typeface="Bierstadt" panose="020B0504020202020204" pitchFamily="34" charset="0"/>
              </a:rPr>
              <a:t>Paso 6. </a:t>
            </a:r>
            <a:r>
              <a:rPr lang="es-MX" sz="2800" dirty="0">
                <a:latin typeface="Bierstadt" panose="020B0504020202020204" pitchFamily="34" charset="0"/>
              </a:rPr>
              <a:t>Multiplicar la fila por un escalar para </a:t>
            </a:r>
            <a:r>
              <a:rPr lang="es-CL" sz="2800" dirty="0">
                <a:latin typeface="Bierstadt" panose="020B0504020202020204" pitchFamily="34" charset="0"/>
              </a:rPr>
              <a:t>que el pivote sea igual a 1. Luego, usar la fila para anular todos los coeficientes por encima del pivote.</a:t>
            </a:r>
            <a:r>
              <a:rPr lang="es-MX" sz="2800" dirty="0">
                <a:latin typeface="Bierstadt" panose="020B0504020202020204" pitchFamily="34" charset="0"/>
              </a:rPr>
              <a:t> </a:t>
            </a:r>
            <a:endParaRPr lang="es-CL" sz="2800" dirty="0">
              <a:latin typeface="Bierstadt" panose="020B0504020202020204" pitchFamily="34" charset="0"/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EC05EB48-7C60-49C6-8573-02A3C26C7D13}"/>
              </a:ext>
            </a:extLst>
          </p:cNvPr>
          <p:cNvSpPr/>
          <p:nvPr/>
        </p:nvSpPr>
        <p:spPr>
          <a:xfrm>
            <a:off x="4469112" y="3948641"/>
            <a:ext cx="721454" cy="1030419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6638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3.33333E-6 L 3.54167E-6 -0.0807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EB406F5-CE2E-4169-842A-620BDD137FB7}"/>
              </a:ext>
            </a:extLst>
          </p:cNvPr>
          <p:cNvGrpSpPr/>
          <p:nvPr/>
        </p:nvGrpSpPr>
        <p:grpSpPr>
          <a:xfrm>
            <a:off x="2988256" y="3929406"/>
            <a:ext cx="6215484" cy="2076724"/>
            <a:chOff x="513388" y="3877940"/>
            <a:chExt cx="6215484" cy="2076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/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3600" b="0" dirty="0"/>
                </a:p>
              </p:txBody>
            </p:sp>
          </mc:Choice>
          <mc:Fallback xmlns="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1BB23CC6-46EB-42F2-A70D-2BB291E22F07}"/>
                </a:ext>
              </a:extLst>
            </p:cNvPr>
            <p:cNvCxnSpPr>
              <a:cxnSpLocks/>
            </p:cNvCxnSpPr>
            <p:nvPr/>
          </p:nvCxnSpPr>
          <p:spPr>
            <a:xfrm>
              <a:off x="5101985" y="3877940"/>
              <a:ext cx="0" cy="20767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/>
              <p:nvPr/>
            </p:nvSpPr>
            <p:spPr>
              <a:xfrm>
                <a:off x="3329324" y="4918433"/>
                <a:ext cx="567029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 1  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4918433"/>
                <a:ext cx="5670297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/>
              <p:nvPr/>
            </p:nvSpPr>
            <p:spPr>
              <a:xfrm>
                <a:off x="3183551" y="4425062"/>
                <a:ext cx="573906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−3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551" y="4425062"/>
                <a:ext cx="5739068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/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  1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−6 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/>
              <p:nvPr/>
            </p:nvSpPr>
            <p:spPr>
              <a:xfrm>
                <a:off x="3329326" y="3864784"/>
                <a:ext cx="539116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5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6" y="3864784"/>
                <a:ext cx="5391162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uadroTexto 33">
            <a:extLst>
              <a:ext uri="{FF2B5EF4-FFF2-40B4-BE49-F238E27FC236}">
                <a16:creationId xmlns:a16="http://schemas.microsoft.com/office/drawing/2014/main" id="{C011E37E-6AEA-44F9-86B1-4B4AFC1B7D0B}"/>
              </a:ext>
            </a:extLst>
          </p:cNvPr>
          <p:cNvSpPr txBox="1"/>
          <p:nvPr/>
        </p:nvSpPr>
        <p:spPr>
          <a:xfrm>
            <a:off x="600267" y="505918"/>
            <a:ext cx="10991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Eliminación de Gauss-</a:t>
            </a:r>
            <a:r>
              <a:rPr lang="es-MX" sz="4800" u="sng" dirty="0" err="1">
                <a:solidFill>
                  <a:schemeClr val="accent4"/>
                </a:solidFill>
                <a:latin typeface="Sitka Text" panose="02000505000000020004" pitchFamily="2" charset="0"/>
              </a:rPr>
              <a:t>Jordan</a:t>
            </a:r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 (fase 2)</a:t>
            </a:r>
            <a:endParaRPr lang="es-CL" sz="4800" u="sng" dirty="0">
              <a:solidFill>
                <a:schemeClr val="accent4"/>
              </a:solidFill>
              <a:latin typeface="Sitka Text" panose="02000505000000020004" pitchFamily="2" charset="0"/>
            </a:endParaRP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90E3CE78-498F-4FC3-9EA7-0FC3DE3F2F77}"/>
              </a:ext>
            </a:extLst>
          </p:cNvPr>
          <p:cNvSpPr/>
          <p:nvPr/>
        </p:nvSpPr>
        <p:spPr>
          <a:xfrm>
            <a:off x="4377123" y="4401755"/>
            <a:ext cx="905432" cy="67627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A01AE07D-C1D7-4E26-A343-46FE0C93D8DE}"/>
              </a:ext>
            </a:extLst>
          </p:cNvPr>
          <p:cNvSpPr/>
          <p:nvPr/>
        </p:nvSpPr>
        <p:spPr>
          <a:xfrm>
            <a:off x="3432780" y="4450054"/>
            <a:ext cx="5421066" cy="52925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8A4F5F-C49F-4C02-A98A-4AB3BA4523D6}"/>
              </a:ext>
            </a:extLst>
          </p:cNvPr>
          <p:cNvSpPr txBox="1"/>
          <p:nvPr/>
        </p:nvSpPr>
        <p:spPr>
          <a:xfrm>
            <a:off x="761299" y="1725290"/>
            <a:ext cx="106693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accent2"/>
                </a:solidFill>
                <a:latin typeface="Bierstadt" panose="020B0504020202020204" pitchFamily="34" charset="0"/>
              </a:rPr>
              <a:t>Paso 6. </a:t>
            </a:r>
            <a:r>
              <a:rPr lang="es-MX" sz="2800" dirty="0">
                <a:latin typeface="Bierstadt" panose="020B0504020202020204" pitchFamily="34" charset="0"/>
              </a:rPr>
              <a:t>Multiplicar la fila por un escalar para </a:t>
            </a:r>
            <a:r>
              <a:rPr lang="es-CL" sz="2800" dirty="0">
                <a:latin typeface="Bierstadt" panose="020B0504020202020204" pitchFamily="34" charset="0"/>
              </a:rPr>
              <a:t>que el pivote sea igual a 1. Luego, usar la fila para anular todos los coeficientes por encima del pivote.</a:t>
            </a:r>
            <a:r>
              <a:rPr lang="es-MX" sz="2800" dirty="0">
                <a:latin typeface="Bierstadt" panose="020B0504020202020204" pitchFamily="34" charset="0"/>
              </a:rPr>
              <a:t> </a:t>
            </a:r>
            <a:endParaRPr lang="es-CL" sz="2800" dirty="0">
              <a:latin typeface="Bierstadt" panose="020B0504020202020204" pitchFamily="34" charset="0"/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EC05EB48-7C60-49C6-8573-02A3C26C7D13}"/>
              </a:ext>
            </a:extLst>
          </p:cNvPr>
          <p:cNvSpPr/>
          <p:nvPr/>
        </p:nvSpPr>
        <p:spPr>
          <a:xfrm>
            <a:off x="4469112" y="3948641"/>
            <a:ext cx="721454" cy="1030419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3342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EB406F5-CE2E-4169-842A-620BDD137FB7}"/>
              </a:ext>
            </a:extLst>
          </p:cNvPr>
          <p:cNvGrpSpPr/>
          <p:nvPr/>
        </p:nvGrpSpPr>
        <p:grpSpPr>
          <a:xfrm>
            <a:off x="2988256" y="3929406"/>
            <a:ext cx="6215484" cy="2076724"/>
            <a:chOff x="513388" y="3877940"/>
            <a:chExt cx="6215484" cy="2076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/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3600" b="0" dirty="0"/>
                </a:p>
              </p:txBody>
            </p:sp>
          </mc:Choice>
          <mc:Fallback xmlns="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1BB23CC6-46EB-42F2-A70D-2BB291E22F07}"/>
                </a:ext>
              </a:extLst>
            </p:cNvPr>
            <p:cNvCxnSpPr>
              <a:cxnSpLocks/>
            </p:cNvCxnSpPr>
            <p:nvPr/>
          </p:nvCxnSpPr>
          <p:spPr>
            <a:xfrm>
              <a:off x="5101985" y="3877940"/>
              <a:ext cx="0" cy="20767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/>
              <p:nvPr/>
            </p:nvSpPr>
            <p:spPr>
              <a:xfrm>
                <a:off x="3329324" y="4918433"/>
                <a:ext cx="567029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 1  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4918433"/>
                <a:ext cx="5670297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/>
              <p:nvPr/>
            </p:nvSpPr>
            <p:spPr>
              <a:xfrm>
                <a:off x="3183551" y="4425062"/>
                <a:ext cx="573906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−3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551" y="4425062"/>
                <a:ext cx="5739068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/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  1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−6 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/>
              <p:nvPr/>
            </p:nvSpPr>
            <p:spPr>
              <a:xfrm>
                <a:off x="3329326" y="3864784"/>
                <a:ext cx="539116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5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6" y="3864784"/>
                <a:ext cx="5391162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uadroTexto 33">
            <a:extLst>
              <a:ext uri="{FF2B5EF4-FFF2-40B4-BE49-F238E27FC236}">
                <a16:creationId xmlns:a16="http://schemas.microsoft.com/office/drawing/2014/main" id="{C011E37E-6AEA-44F9-86B1-4B4AFC1B7D0B}"/>
              </a:ext>
            </a:extLst>
          </p:cNvPr>
          <p:cNvSpPr txBox="1"/>
          <p:nvPr/>
        </p:nvSpPr>
        <p:spPr>
          <a:xfrm>
            <a:off x="600267" y="505918"/>
            <a:ext cx="10991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Eliminación de Gauss-</a:t>
            </a:r>
            <a:r>
              <a:rPr lang="es-MX" sz="4800" u="sng" dirty="0" err="1">
                <a:solidFill>
                  <a:schemeClr val="accent4"/>
                </a:solidFill>
                <a:latin typeface="Sitka Text" panose="02000505000000020004" pitchFamily="2" charset="0"/>
              </a:rPr>
              <a:t>Jordan</a:t>
            </a:r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 (fase 2)</a:t>
            </a:r>
            <a:endParaRPr lang="es-CL" sz="4800" u="sng" dirty="0">
              <a:solidFill>
                <a:schemeClr val="accent4"/>
              </a:solidFill>
              <a:latin typeface="Sitka Text" panose="02000505000000020004" pitchFamily="2" charset="0"/>
            </a:endParaRP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90E3CE78-498F-4FC3-9EA7-0FC3DE3F2F77}"/>
              </a:ext>
            </a:extLst>
          </p:cNvPr>
          <p:cNvSpPr/>
          <p:nvPr/>
        </p:nvSpPr>
        <p:spPr>
          <a:xfrm>
            <a:off x="4377123" y="4401755"/>
            <a:ext cx="905432" cy="67627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A01AE07D-C1D7-4E26-A343-46FE0C93D8DE}"/>
              </a:ext>
            </a:extLst>
          </p:cNvPr>
          <p:cNvSpPr/>
          <p:nvPr/>
        </p:nvSpPr>
        <p:spPr>
          <a:xfrm>
            <a:off x="3432780" y="4450054"/>
            <a:ext cx="5421066" cy="52925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F10689C-EE9A-46F4-BE98-E16FAFA325B9}"/>
              </a:ext>
            </a:extLst>
          </p:cNvPr>
          <p:cNvSpPr txBox="1"/>
          <p:nvPr/>
        </p:nvSpPr>
        <p:spPr>
          <a:xfrm>
            <a:off x="761299" y="1725290"/>
            <a:ext cx="106693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accent2"/>
                </a:solidFill>
                <a:latin typeface="Bierstadt" panose="020B0504020202020204" pitchFamily="34" charset="0"/>
              </a:rPr>
              <a:t>Paso 7. </a:t>
            </a:r>
            <a:r>
              <a:rPr lang="es-MX" sz="2800" dirty="0">
                <a:latin typeface="Bierstadt" panose="020B0504020202020204" pitchFamily="34" charset="0"/>
              </a:rPr>
              <a:t>Si hay filas antes de la seleccionada, retrocede una y regresa al paso 6. De lo contrario, termina a</a:t>
            </a:r>
            <a:r>
              <a:rPr lang="es-CL" sz="2800" dirty="0" err="1">
                <a:latin typeface="Bierstadt" panose="020B0504020202020204" pitchFamily="34" charset="0"/>
              </a:rPr>
              <a:t>quí</a:t>
            </a:r>
            <a:r>
              <a:rPr lang="es-CL" sz="2800" dirty="0">
                <a:latin typeface="Bierstadt" panose="020B05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3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1.11022E-16 L 3.95833E-6 -0.08079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51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3.7037E-6 L -0.08815 -0.08078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14" y="-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20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EB406F5-CE2E-4169-842A-620BDD137FB7}"/>
              </a:ext>
            </a:extLst>
          </p:cNvPr>
          <p:cNvGrpSpPr/>
          <p:nvPr/>
        </p:nvGrpSpPr>
        <p:grpSpPr>
          <a:xfrm>
            <a:off x="2988256" y="3929406"/>
            <a:ext cx="6215484" cy="2076724"/>
            <a:chOff x="513388" y="3877940"/>
            <a:chExt cx="6215484" cy="2076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/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3600" b="0" dirty="0"/>
                </a:p>
              </p:txBody>
            </p:sp>
          </mc:Choice>
          <mc:Fallback xmlns="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1BB23CC6-46EB-42F2-A70D-2BB291E22F07}"/>
                </a:ext>
              </a:extLst>
            </p:cNvPr>
            <p:cNvCxnSpPr>
              <a:cxnSpLocks/>
            </p:cNvCxnSpPr>
            <p:nvPr/>
          </p:nvCxnSpPr>
          <p:spPr>
            <a:xfrm>
              <a:off x="5101985" y="3877940"/>
              <a:ext cx="0" cy="20767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/>
              <p:nvPr/>
            </p:nvSpPr>
            <p:spPr>
              <a:xfrm>
                <a:off x="3329324" y="4918433"/>
                <a:ext cx="567029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 1  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4918433"/>
                <a:ext cx="5670297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/>
              <p:nvPr/>
            </p:nvSpPr>
            <p:spPr>
              <a:xfrm>
                <a:off x="3183551" y="4425062"/>
                <a:ext cx="573906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−3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551" y="4425062"/>
                <a:ext cx="5739068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/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  1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−6 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/>
              <p:nvPr/>
            </p:nvSpPr>
            <p:spPr>
              <a:xfrm>
                <a:off x="3329326" y="3864784"/>
                <a:ext cx="539116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5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6" y="3864784"/>
                <a:ext cx="5391162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uadroTexto 33">
            <a:extLst>
              <a:ext uri="{FF2B5EF4-FFF2-40B4-BE49-F238E27FC236}">
                <a16:creationId xmlns:a16="http://schemas.microsoft.com/office/drawing/2014/main" id="{C011E37E-6AEA-44F9-86B1-4B4AFC1B7D0B}"/>
              </a:ext>
            </a:extLst>
          </p:cNvPr>
          <p:cNvSpPr txBox="1"/>
          <p:nvPr/>
        </p:nvSpPr>
        <p:spPr>
          <a:xfrm>
            <a:off x="600267" y="505918"/>
            <a:ext cx="10991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Eliminación de Gauss-</a:t>
            </a:r>
            <a:r>
              <a:rPr lang="es-MX" sz="4800" u="sng" dirty="0" err="1">
                <a:solidFill>
                  <a:schemeClr val="accent4"/>
                </a:solidFill>
                <a:latin typeface="Sitka Text" panose="02000505000000020004" pitchFamily="2" charset="0"/>
              </a:rPr>
              <a:t>Jordan</a:t>
            </a:r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 (fase 2)</a:t>
            </a:r>
            <a:endParaRPr lang="es-CL" sz="4800" u="sng" dirty="0">
              <a:solidFill>
                <a:schemeClr val="accent4"/>
              </a:solidFill>
              <a:latin typeface="Sitka Text" panose="02000505000000020004" pitchFamily="2" charset="0"/>
            </a:endParaRP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90E3CE78-498F-4FC3-9EA7-0FC3DE3F2F77}"/>
              </a:ext>
            </a:extLst>
          </p:cNvPr>
          <p:cNvSpPr/>
          <p:nvPr/>
        </p:nvSpPr>
        <p:spPr>
          <a:xfrm>
            <a:off x="3279485" y="3858504"/>
            <a:ext cx="905432" cy="67627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A01AE07D-C1D7-4E26-A343-46FE0C93D8DE}"/>
              </a:ext>
            </a:extLst>
          </p:cNvPr>
          <p:cNvSpPr/>
          <p:nvPr/>
        </p:nvSpPr>
        <p:spPr>
          <a:xfrm>
            <a:off x="3402036" y="3912763"/>
            <a:ext cx="5421066" cy="52925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B2552C4-0AED-4522-A397-2313C4F9B3DD}"/>
              </a:ext>
            </a:extLst>
          </p:cNvPr>
          <p:cNvSpPr txBox="1"/>
          <p:nvPr/>
        </p:nvSpPr>
        <p:spPr>
          <a:xfrm>
            <a:off x="761299" y="1725290"/>
            <a:ext cx="106693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accent2"/>
                </a:solidFill>
                <a:latin typeface="Bierstadt" panose="020B0504020202020204" pitchFamily="34" charset="0"/>
              </a:rPr>
              <a:t>Paso 6. </a:t>
            </a:r>
            <a:r>
              <a:rPr lang="es-MX" sz="2800" dirty="0">
                <a:latin typeface="Bierstadt" panose="020B0504020202020204" pitchFamily="34" charset="0"/>
              </a:rPr>
              <a:t>Multiplicar la fila por un escalar para </a:t>
            </a:r>
            <a:r>
              <a:rPr lang="es-CL" sz="2800" dirty="0">
                <a:latin typeface="Bierstadt" panose="020B0504020202020204" pitchFamily="34" charset="0"/>
              </a:rPr>
              <a:t>que el pivote sea igual a 1. Luego, usar la fila para anular todos los coeficientes por encima del pivote.</a:t>
            </a:r>
            <a:r>
              <a:rPr lang="es-MX" sz="2800" dirty="0">
                <a:latin typeface="Bierstadt" panose="020B0504020202020204" pitchFamily="34" charset="0"/>
              </a:rPr>
              <a:t> </a:t>
            </a:r>
            <a:endParaRPr lang="es-CL" sz="2800" dirty="0">
              <a:latin typeface="Bierstadt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46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EB406F5-CE2E-4169-842A-620BDD137FB7}"/>
              </a:ext>
            </a:extLst>
          </p:cNvPr>
          <p:cNvGrpSpPr/>
          <p:nvPr/>
        </p:nvGrpSpPr>
        <p:grpSpPr>
          <a:xfrm>
            <a:off x="2988256" y="3929406"/>
            <a:ext cx="6215484" cy="2076724"/>
            <a:chOff x="513388" y="3877940"/>
            <a:chExt cx="6215484" cy="2076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/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3600" b="0" dirty="0"/>
                </a:p>
              </p:txBody>
            </p:sp>
          </mc:Choice>
          <mc:Fallback xmlns="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1BB23CC6-46EB-42F2-A70D-2BB291E22F07}"/>
                </a:ext>
              </a:extLst>
            </p:cNvPr>
            <p:cNvCxnSpPr>
              <a:cxnSpLocks/>
            </p:cNvCxnSpPr>
            <p:nvPr/>
          </p:nvCxnSpPr>
          <p:spPr>
            <a:xfrm>
              <a:off x="5101985" y="3877940"/>
              <a:ext cx="0" cy="20767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/>
              <p:nvPr/>
            </p:nvSpPr>
            <p:spPr>
              <a:xfrm>
                <a:off x="3329324" y="4918433"/>
                <a:ext cx="567029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 1  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4918433"/>
                <a:ext cx="5670297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/>
              <p:nvPr/>
            </p:nvSpPr>
            <p:spPr>
              <a:xfrm>
                <a:off x="3183551" y="4425062"/>
                <a:ext cx="573906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−3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551" y="4425062"/>
                <a:ext cx="5739068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/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  1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−6 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/>
              <p:nvPr/>
            </p:nvSpPr>
            <p:spPr>
              <a:xfrm>
                <a:off x="3329326" y="3864784"/>
                <a:ext cx="539116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1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5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6" y="3864784"/>
                <a:ext cx="5391162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uadroTexto 33">
            <a:extLst>
              <a:ext uri="{FF2B5EF4-FFF2-40B4-BE49-F238E27FC236}">
                <a16:creationId xmlns:a16="http://schemas.microsoft.com/office/drawing/2014/main" id="{C011E37E-6AEA-44F9-86B1-4B4AFC1B7D0B}"/>
              </a:ext>
            </a:extLst>
          </p:cNvPr>
          <p:cNvSpPr txBox="1"/>
          <p:nvPr/>
        </p:nvSpPr>
        <p:spPr>
          <a:xfrm>
            <a:off x="600267" y="505918"/>
            <a:ext cx="10991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Eliminación de Gauss-</a:t>
            </a:r>
            <a:r>
              <a:rPr lang="es-MX" sz="4800" u="sng" dirty="0" err="1">
                <a:solidFill>
                  <a:schemeClr val="accent4"/>
                </a:solidFill>
                <a:latin typeface="Sitka Text" panose="02000505000000020004" pitchFamily="2" charset="0"/>
              </a:rPr>
              <a:t>Jordan</a:t>
            </a:r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 (fase 2)</a:t>
            </a:r>
            <a:endParaRPr lang="es-CL" sz="4800" u="sng" dirty="0">
              <a:solidFill>
                <a:schemeClr val="accent4"/>
              </a:solidFill>
              <a:latin typeface="Sitka Text" panose="02000505000000020004" pitchFamily="2" charset="0"/>
            </a:endParaRP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90E3CE78-498F-4FC3-9EA7-0FC3DE3F2F77}"/>
              </a:ext>
            </a:extLst>
          </p:cNvPr>
          <p:cNvSpPr/>
          <p:nvPr/>
        </p:nvSpPr>
        <p:spPr>
          <a:xfrm>
            <a:off x="3279485" y="3858504"/>
            <a:ext cx="905432" cy="67627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A01AE07D-C1D7-4E26-A343-46FE0C93D8DE}"/>
              </a:ext>
            </a:extLst>
          </p:cNvPr>
          <p:cNvSpPr/>
          <p:nvPr/>
        </p:nvSpPr>
        <p:spPr>
          <a:xfrm>
            <a:off x="3402036" y="3912763"/>
            <a:ext cx="5421066" cy="52925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B2552C4-0AED-4522-A397-2313C4F9B3DD}"/>
              </a:ext>
            </a:extLst>
          </p:cNvPr>
          <p:cNvSpPr txBox="1"/>
          <p:nvPr/>
        </p:nvSpPr>
        <p:spPr>
          <a:xfrm>
            <a:off x="761299" y="1725290"/>
            <a:ext cx="106693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accent2"/>
                </a:solidFill>
                <a:latin typeface="Bierstadt" panose="020B0504020202020204" pitchFamily="34" charset="0"/>
              </a:rPr>
              <a:t>Paso 6. </a:t>
            </a:r>
            <a:r>
              <a:rPr lang="es-MX" sz="2800" dirty="0">
                <a:latin typeface="Bierstadt" panose="020B0504020202020204" pitchFamily="34" charset="0"/>
              </a:rPr>
              <a:t>Multiplicar la fila por un escalar para </a:t>
            </a:r>
            <a:r>
              <a:rPr lang="es-CL" sz="2800" dirty="0">
                <a:latin typeface="Bierstadt" panose="020B0504020202020204" pitchFamily="34" charset="0"/>
              </a:rPr>
              <a:t>que el pivote sea igual a 1. Luego, usar la fila para anular todos los coeficientes por encima del pivote.</a:t>
            </a:r>
            <a:r>
              <a:rPr lang="es-MX" sz="2800" dirty="0">
                <a:latin typeface="Bierstadt" panose="020B0504020202020204" pitchFamily="34" charset="0"/>
              </a:rPr>
              <a:t> </a:t>
            </a:r>
            <a:endParaRPr lang="es-CL" sz="2800" dirty="0">
              <a:latin typeface="Bierstadt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77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EB406F5-CE2E-4169-842A-620BDD137FB7}"/>
              </a:ext>
            </a:extLst>
          </p:cNvPr>
          <p:cNvGrpSpPr/>
          <p:nvPr/>
        </p:nvGrpSpPr>
        <p:grpSpPr>
          <a:xfrm>
            <a:off x="2988256" y="3929406"/>
            <a:ext cx="6215484" cy="2076724"/>
            <a:chOff x="513388" y="3877940"/>
            <a:chExt cx="6215484" cy="2076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/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3600" b="0" dirty="0"/>
                </a:p>
              </p:txBody>
            </p:sp>
          </mc:Choice>
          <mc:Fallback xmlns="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1BB23CC6-46EB-42F2-A70D-2BB291E22F07}"/>
                </a:ext>
              </a:extLst>
            </p:cNvPr>
            <p:cNvCxnSpPr>
              <a:cxnSpLocks/>
            </p:cNvCxnSpPr>
            <p:nvPr/>
          </p:nvCxnSpPr>
          <p:spPr>
            <a:xfrm>
              <a:off x="5101985" y="3877940"/>
              <a:ext cx="0" cy="20767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/>
              <p:nvPr/>
            </p:nvSpPr>
            <p:spPr>
              <a:xfrm>
                <a:off x="3329324" y="4918433"/>
                <a:ext cx="567029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 1  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4918433"/>
                <a:ext cx="5670297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/>
              <p:nvPr/>
            </p:nvSpPr>
            <p:spPr>
              <a:xfrm>
                <a:off x="3183551" y="4425062"/>
                <a:ext cx="573906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−3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551" y="4425062"/>
                <a:ext cx="5739068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/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  1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−6 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/>
              <p:nvPr/>
            </p:nvSpPr>
            <p:spPr>
              <a:xfrm>
                <a:off x="3329326" y="3864784"/>
                <a:ext cx="539116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1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5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6" y="3864784"/>
                <a:ext cx="5391162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uadroTexto 33">
            <a:extLst>
              <a:ext uri="{FF2B5EF4-FFF2-40B4-BE49-F238E27FC236}">
                <a16:creationId xmlns:a16="http://schemas.microsoft.com/office/drawing/2014/main" id="{C011E37E-6AEA-44F9-86B1-4B4AFC1B7D0B}"/>
              </a:ext>
            </a:extLst>
          </p:cNvPr>
          <p:cNvSpPr txBox="1"/>
          <p:nvPr/>
        </p:nvSpPr>
        <p:spPr>
          <a:xfrm>
            <a:off x="600267" y="505918"/>
            <a:ext cx="10991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Eliminación de Gauss-</a:t>
            </a:r>
            <a:r>
              <a:rPr lang="es-MX" sz="4800" u="sng" dirty="0" err="1">
                <a:solidFill>
                  <a:schemeClr val="accent4"/>
                </a:solidFill>
                <a:latin typeface="Sitka Text" panose="02000505000000020004" pitchFamily="2" charset="0"/>
              </a:rPr>
              <a:t>Jordan</a:t>
            </a:r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 (fase 2)</a:t>
            </a:r>
            <a:endParaRPr lang="es-CL" sz="4800" u="sng" dirty="0">
              <a:solidFill>
                <a:schemeClr val="accent4"/>
              </a:solidFill>
              <a:latin typeface="Sitka Text" panose="02000505000000020004" pitchFamily="2" charset="0"/>
            </a:endParaRP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90E3CE78-498F-4FC3-9EA7-0FC3DE3F2F77}"/>
              </a:ext>
            </a:extLst>
          </p:cNvPr>
          <p:cNvSpPr/>
          <p:nvPr/>
        </p:nvSpPr>
        <p:spPr>
          <a:xfrm>
            <a:off x="3279485" y="3858504"/>
            <a:ext cx="905432" cy="67627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A01AE07D-C1D7-4E26-A343-46FE0C93D8DE}"/>
              </a:ext>
            </a:extLst>
          </p:cNvPr>
          <p:cNvSpPr/>
          <p:nvPr/>
        </p:nvSpPr>
        <p:spPr>
          <a:xfrm>
            <a:off x="3402036" y="3912763"/>
            <a:ext cx="5421066" cy="52925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1AC6BF0-29B2-4012-9306-BD6A4875BD64}"/>
              </a:ext>
            </a:extLst>
          </p:cNvPr>
          <p:cNvSpPr txBox="1"/>
          <p:nvPr/>
        </p:nvSpPr>
        <p:spPr>
          <a:xfrm>
            <a:off x="761299" y="1725290"/>
            <a:ext cx="106693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accent2"/>
                </a:solidFill>
                <a:latin typeface="Bierstadt" panose="020B0504020202020204" pitchFamily="34" charset="0"/>
              </a:rPr>
              <a:t>Paso 7. </a:t>
            </a:r>
            <a:r>
              <a:rPr lang="es-MX" sz="2800" dirty="0">
                <a:latin typeface="Bierstadt" panose="020B0504020202020204" pitchFamily="34" charset="0"/>
              </a:rPr>
              <a:t>Si hay filas antes de la seleccionada, retrocede una y regresa al paso 6. De lo contrario, termina a</a:t>
            </a:r>
            <a:r>
              <a:rPr lang="es-CL" sz="2800" dirty="0" err="1">
                <a:latin typeface="Bierstadt" panose="020B0504020202020204" pitchFamily="34" charset="0"/>
              </a:rPr>
              <a:t>quí</a:t>
            </a:r>
            <a:r>
              <a:rPr lang="es-CL" sz="2800" dirty="0">
                <a:latin typeface="Bierstadt" panose="020B05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55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EB406F5-CE2E-4169-842A-620BDD137FB7}"/>
              </a:ext>
            </a:extLst>
          </p:cNvPr>
          <p:cNvGrpSpPr/>
          <p:nvPr/>
        </p:nvGrpSpPr>
        <p:grpSpPr>
          <a:xfrm>
            <a:off x="2988256" y="3929406"/>
            <a:ext cx="6215484" cy="2076724"/>
            <a:chOff x="513388" y="3877940"/>
            <a:chExt cx="6215484" cy="2076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/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3600" b="0" dirty="0"/>
                </a:p>
              </p:txBody>
            </p:sp>
          </mc:Choice>
          <mc:Fallback xmlns="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1BB23CC6-46EB-42F2-A70D-2BB291E22F07}"/>
                </a:ext>
              </a:extLst>
            </p:cNvPr>
            <p:cNvCxnSpPr>
              <a:cxnSpLocks/>
            </p:cNvCxnSpPr>
            <p:nvPr/>
          </p:nvCxnSpPr>
          <p:spPr>
            <a:xfrm>
              <a:off x="5101985" y="3877940"/>
              <a:ext cx="0" cy="20767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/>
              <p:nvPr/>
            </p:nvSpPr>
            <p:spPr>
              <a:xfrm>
                <a:off x="3329324" y="4918433"/>
                <a:ext cx="567029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 1  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4918433"/>
                <a:ext cx="5670297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/>
              <p:nvPr/>
            </p:nvSpPr>
            <p:spPr>
              <a:xfrm>
                <a:off x="3183551" y="4425062"/>
                <a:ext cx="573906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−3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551" y="4425062"/>
                <a:ext cx="5739068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/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  1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−6 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/>
              <p:nvPr/>
            </p:nvSpPr>
            <p:spPr>
              <a:xfrm>
                <a:off x="3329326" y="3864784"/>
                <a:ext cx="539116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1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5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6" y="3864784"/>
                <a:ext cx="5391162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uadroTexto 33">
            <a:extLst>
              <a:ext uri="{FF2B5EF4-FFF2-40B4-BE49-F238E27FC236}">
                <a16:creationId xmlns:a16="http://schemas.microsoft.com/office/drawing/2014/main" id="{C011E37E-6AEA-44F9-86B1-4B4AFC1B7D0B}"/>
              </a:ext>
            </a:extLst>
          </p:cNvPr>
          <p:cNvSpPr txBox="1"/>
          <p:nvPr/>
        </p:nvSpPr>
        <p:spPr>
          <a:xfrm>
            <a:off x="600267" y="505918"/>
            <a:ext cx="10991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Eliminación de Gauss-</a:t>
            </a:r>
            <a:r>
              <a:rPr lang="es-MX" sz="4800" u="sng" dirty="0" err="1">
                <a:solidFill>
                  <a:schemeClr val="accent4"/>
                </a:solidFill>
                <a:latin typeface="Sitka Text" panose="02000505000000020004" pitchFamily="2" charset="0"/>
              </a:rPr>
              <a:t>Jordan</a:t>
            </a:r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 (fase 2)</a:t>
            </a:r>
            <a:endParaRPr lang="es-CL" sz="4800" u="sng" dirty="0">
              <a:solidFill>
                <a:schemeClr val="accent4"/>
              </a:solidFill>
              <a:latin typeface="Sitka Text" panose="02000505000000020004" pitchFamily="2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1AC6BF0-29B2-4012-9306-BD6A4875BD64}"/>
              </a:ext>
            </a:extLst>
          </p:cNvPr>
          <p:cNvSpPr txBox="1"/>
          <p:nvPr/>
        </p:nvSpPr>
        <p:spPr>
          <a:xfrm>
            <a:off x="761299" y="1725290"/>
            <a:ext cx="10669398" cy="147732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600" dirty="0">
                <a:latin typeface="Bierstadt" panose="020B0504020202020204" pitchFamily="34" charset="0"/>
              </a:rPr>
              <a:t>Esta es una</a:t>
            </a:r>
          </a:p>
          <a:p>
            <a:pPr algn="ctr"/>
            <a:r>
              <a:rPr lang="es-MX" sz="5400" u="sng" dirty="0">
                <a:solidFill>
                  <a:schemeClr val="accent1"/>
                </a:solidFill>
                <a:latin typeface="Bierstadt" panose="020B0504020202020204" pitchFamily="34" charset="0"/>
              </a:rPr>
              <a:t>MATRIZ ESCALONADA REDUCIDA</a:t>
            </a:r>
            <a:endParaRPr lang="es-CL" sz="5400" u="sng" dirty="0">
              <a:solidFill>
                <a:schemeClr val="accent1"/>
              </a:solidFill>
              <a:latin typeface="Bierstadt" panose="020B0504020202020204" pitchFamily="34" charset="0"/>
            </a:endParaRPr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47E0FAC0-71C1-475C-B6C3-6D6277C9EFD8}"/>
              </a:ext>
            </a:extLst>
          </p:cNvPr>
          <p:cNvGrpSpPr/>
          <p:nvPr/>
        </p:nvGrpSpPr>
        <p:grpSpPr>
          <a:xfrm>
            <a:off x="22954" y="3814505"/>
            <a:ext cx="7457451" cy="2287635"/>
            <a:chOff x="22954" y="3814505"/>
            <a:chExt cx="7457451" cy="2287635"/>
          </a:xfrm>
        </p:grpSpPr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AD8A7E1C-4F83-4D75-B4EA-4DE3BCEFA178}"/>
                </a:ext>
              </a:extLst>
            </p:cNvPr>
            <p:cNvSpPr txBox="1"/>
            <p:nvPr/>
          </p:nvSpPr>
          <p:spPr>
            <a:xfrm>
              <a:off x="22954" y="5189939"/>
              <a:ext cx="31792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800" dirty="0">
                  <a:solidFill>
                    <a:schemeClr val="accent2"/>
                  </a:solidFill>
                  <a:latin typeface="Bierstadt" panose="020B0504020202020204" pitchFamily="34" charset="0"/>
                </a:rPr>
                <a:t>pivotes son todos 1</a:t>
              </a:r>
              <a:endParaRPr lang="es-CL" sz="2800" dirty="0">
                <a:solidFill>
                  <a:schemeClr val="accent2"/>
                </a:solidFill>
                <a:latin typeface="Bierstadt" panose="020B0504020202020204" pitchFamily="34" charset="0"/>
              </a:endParaRPr>
            </a:p>
          </p:txBody>
        </p:sp>
        <p:grpSp>
          <p:nvGrpSpPr>
            <p:cNvPr id="23" name="Grupo 22">
              <a:extLst>
                <a:ext uri="{FF2B5EF4-FFF2-40B4-BE49-F238E27FC236}">
                  <a16:creationId xmlns:a16="http://schemas.microsoft.com/office/drawing/2014/main" id="{F7F8A7CC-FE7F-4940-9F10-F8AFE2C4CCE8}"/>
                </a:ext>
              </a:extLst>
            </p:cNvPr>
            <p:cNvGrpSpPr/>
            <p:nvPr/>
          </p:nvGrpSpPr>
          <p:grpSpPr>
            <a:xfrm>
              <a:off x="3277544" y="3814505"/>
              <a:ext cx="4202861" cy="2287635"/>
              <a:chOff x="3277544" y="3814505"/>
              <a:chExt cx="4202861" cy="2287635"/>
            </a:xfrm>
          </p:grpSpPr>
          <p:sp>
            <p:nvSpPr>
              <p:cNvPr id="27" name="Elipse 26">
                <a:extLst>
                  <a:ext uri="{FF2B5EF4-FFF2-40B4-BE49-F238E27FC236}">
                    <a16:creationId xmlns:a16="http://schemas.microsoft.com/office/drawing/2014/main" id="{1171C37F-987A-4543-BA5A-BE0A42CAE7C7}"/>
                  </a:ext>
                </a:extLst>
              </p:cNvPr>
              <p:cNvSpPr/>
              <p:nvPr/>
            </p:nvSpPr>
            <p:spPr>
              <a:xfrm>
                <a:off x="6574973" y="5425866"/>
                <a:ext cx="905432" cy="676274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8" name="Elipse 27">
                <a:extLst>
                  <a:ext uri="{FF2B5EF4-FFF2-40B4-BE49-F238E27FC236}">
                    <a16:creationId xmlns:a16="http://schemas.microsoft.com/office/drawing/2014/main" id="{3CDF4F06-79E8-4329-AE95-6DD2DF974AB8}"/>
                  </a:ext>
                </a:extLst>
              </p:cNvPr>
              <p:cNvSpPr/>
              <p:nvPr/>
            </p:nvSpPr>
            <p:spPr>
              <a:xfrm>
                <a:off x="5499007" y="4891471"/>
                <a:ext cx="905432" cy="676274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id="{FF62AF2D-E7C5-463B-9EB9-C9F7315DE7E7}"/>
                  </a:ext>
                </a:extLst>
              </p:cNvPr>
              <p:cNvSpPr/>
              <p:nvPr/>
            </p:nvSpPr>
            <p:spPr>
              <a:xfrm>
                <a:off x="4371987" y="4385352"/>
                <a:ext cx="905432" cy="676274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0" name="Elipse 29">
                <a:extLst>
                  <a:ext uri="{FF2B5EF4-FFF2-40B4-BE49-F238E27FC236}">
                    <a16:creationId xmlns:a16="http://schemas.microsoft.com/office/drawing/2014/main" id="{7A35FCFC-07F7-44E3-8C95-B5EA74A60226}"/>
                  </a:ext>
                </a:extLst>
              </p:cNvPr>
              <p:cNvSpPr/>
              <p:nvPr/>
            </p:nvSpPr>
            <p:spPr>
              <a:xfrm>
                <a:off x="3277544" y="3814505"/>
                <a:ext cx="905432" cy="676274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grpSp>
          <p:nvGrpSpPr>
            <p:cNvPr id="24" name="Grupo 23">
              <a:extLst>
                <a:ext uri="{FF2B5EF4-FFF2-40B4-BE49-F238E27FC236}">
                  <a16:creationId xmlns:a16="http://schemas.microsoft.com/office/drawing/2014/main" id="{371A8FA4-844A-42AE-94CE-5EF925EEB9E8}"/>
                </a:ext>
              </a:extLst>
            </p:cNvPr>
            <p:cNvGrpSpPr/>
            <p:nvPr/>
          </p:nvGrpSpPr>
          <p:grpSpPr>
            <a:xfrm>
              <a:off x="1846217" y="4141783"/>
              <a:ext cx="1312574" cy="1036609"/>
              <a:chOff x="1846217" y="4141783"/>
              <a:chExt cx="1312574" cy="1036609"/>
            </a:xfrm>
          </p:grpSpPr>
          <p:cxnSp>
            <p:nvCxnSpPr>
              <p:cNvPr id="25" name="Conector recto 24">
                <a:extLst>
                  <a:ext uri="{FF2B5EF4-FFF2-40B4-BE49-F238E27FC236}">
                    <a16:creationId xmlns:a16="http://schemas.microsoft.com/office/drawing/2014/main" id="{CD9E279C-B019-4F97-A855-7B95B547F4F6}"/>
                  </a:ext>
                </a:extLst>
              </p:cNvPr>
              <p:cNvCxnSpPr/>
              <p:nvPr/>
            </p:nvCxnSpPr>
            <p:spPr>
              <a:xfrm flipV="1">
                <a:off x="1846217" y="4141783"/>
                <a:ext cx="1312574" cy="10859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de flecha 25">
                <a:extLst>
                  <a:ext uri="{FF2B5EF4-FFF2-40B4-BE49-F238E27FC236}">
                    <a16:creationId xmlns:a16="http://schemas.microsoft.com/office/drawing/2014/main" id="{4E3A4B7C-1398-457C-89FB-8B0A076F8C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6217" y="4152643"/>
                <a:ext cx="0" cy="1025749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6" name="Grupo 65">
            <a:extLst>
              <a:ext uri="{FF2B5EF4-FFF2-40B4-BE49-F238E27FC236}">
                <a16:creationId xmlns:a16="http://schemas.microsoft.com/office/drawing/2014/main" id="{7235595D-423A-4390-816D-670F4CD73675}"/>
              </a:ext>
            </a:extLst>
          </p:cNvPr>
          <p:cNvGrpSpPr/>
          <p:nvPr/>
        </p:nvGrpSpPr>
        <p:grpSpPr>
          <a:xfrm>
            <a:off x="50367" y="3389146"/>
            <a:ext cx="8803479" cy="2608427"/>
            <a:chOff x="50367" y="3389146"/>
            <a:chExt cx="8803479" cy="2608427"/>
          </a:xfrm>
        </p:grpSpPr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1BBE33AA-A966-4BD3-897E-B410A3D1ADB4}"/>
                </a:ext>
              </a:extLst>
            </p:cNvPr>
            <p:cNvCxnSpPr>
              <a:cxnSpLocks/>
            </p:cNvCxnSpPr>
            <p:nvPr/>
          </p:nvCxnSpPr>
          <p:spPr>
            <a:xfrm>
              <a:off x="4911514" y="3570972"/>
              <a:ext cx="0" cy="261192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upo 47">
              <a:extLst>
                <a:ext uri="{FF2B5EF4-FFF2-40B4-BE49-F238E27FC236}">
                  <a16:creationId xmlns:a16="http://schemas.microsoft.com/office/drawing/2014/main" id="{8BCD93A8-C62C-4A3F-99F5-60033B9446E5}"/>
                </a:ext>
              </a:extLst>
            </p:cNvPr>
            <p:cNvGrpSpPr/>
            <p:nvPr/>
          </p:nvGrpSpPr>
          <p:grpSpPr>
            <a:xfrm>
              <a:off x="50367" y="3389146"/>
              <a:ext cx="8803479" cy="2608427"/>
              <a:chOff x="50367" y="3389146"/>
              <a:chExt cx="8803479" cy="2608427"/>
            </a:xfrm>
          </p:grpSpPr>
          <p:grpSp>
            <p:nvGrpSpPr>
              <p:cNvPr id="14" name="Grupo 13">
                <a:extLst>
                  <a:ext uri="{FF2B5EF4-FFF2-40B4-BE49-F238E27FC236}">
                    <a16:creationId xmlns:a16="http://schemas.microsoft.com/office/drawing/2014/main" id="{B78F83B1-78A2-46A0-9422-C21ADE9C238E}"/>
                  </a:ext>
                </a:extLst>
              </p:cNvPr>
              <p:cNvGrpSpPr/>
              <p:nvPr/>
            </p:nvGrpSpPr>
            <p:grpSpPr>
              <a:xfrm>
                <a:off x="3432780" y="3888015"/>
                <a:ext cx="5421066" cy="2109558"/>
                <a:chOff x="3432780" y="3888015"/>
                <a:chExt cx="5421066" cy="2109558"/>
              </a:xfrm>
            </p:grpSpPr>
            <p:sp>
              <p:nvSpPr>
                <p:cNvPr id="15" name="Rectángulo: esquinas redondeadas 14">
                  <a:extLst>
                    <a:ext uri="{FF2B5EF4-FFF2-40B4-BE49-F238E27FC236}">
                      <a16:creationId xmlns:a16="http://schemas.microsoft.com/office/drawing/2014/main" id="{23ED4974-EAD5-4C94-A472-94B16C79D8B0}"/>
                    </a:ext>
                  </a:extLst>
                </p:cNvPr>
                <p:cNvSpPr/>
                <p:nvPr/>
              </p:nvSpPr>
              <p:spPr>
                <a:xfrm>
                  <a:off x="3432780" y="3888015"/>
                  <a:ext cx="5421066" cy="529255"/>
                </a:xfrm>
                <a:prstGeom prst="roundRect">
                  <a:avLst/>
                </a:prstGeom>
                <a:noFill/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6" name="Rectángulo: esquinas redondeadas 15">
                  <a:extLst>
                    <a:ext uri="{FF2B5EF4-FFF2-40B4-BE49-F238E27FC236}">
                      <a16:creationId xmlns:a16="http://schemas.microsoft.com/office/drawing/2014/main" id="{8EB8F510-3ECB-46C2-B795-8E8E0849F15C}"/>
                    </a:ext>
                  </a:extLst>
                </p:cNvPr>
                <p:cNvSpPr/>
                <p:nvPr/>
              </p:nvSpPr>
              <p:spPr>
                <a:xfrm>
                  <a:off x="4389120" y="4417270"/>
                  <a:ext cx="4464726" cy="529255"/>
                </a:xfrm>
                <a:prstGeom prst="roundRect">
                  <a:avLst/>
                </a:prstGeom>
                <a:noFill/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7" name="Rectángulo: esquinas redondeadas 16">
                  <a:extLst>
                    <a:ext uri="{FF2B5EF4-FFF2-40B4-BE49-F238E27FC236}">
                      <a16:creationId xmlns:a16="http://schemas.microsoft.com/office/drawing/2014/main" id="{42046F0C-2C52-4451-AA5B-7B1E1C6A65D9}"/>
                    </a:ext>
                  </a:extLst>
                </p:cNvPr>
                <p:cNvSpPr/>
                <p:nvPr/>
              </p:nvSpPr>
              <p:spPr>
                <a:xfrm>
                  <a:off x="5556068" y="4943176"/>
                  <a:ext cx="3297777" cy="529255"/>
                </a:xfrm>
                <a:prstGeom prst="roundRect">
                  <a:avLst/>
                </a:prstGeom>
                <a:noFill/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8" name="Rectángulo: esquinas redondeadas 17">
                  <a:extLst>
                    <a:ext uri="{FF2B5EF4-FFF2-40B4-BE49-F238E27FC236}">
                      <a16:creationId xmlns:a16="http://schemas.microsoft.com/office/drawing/2014/main" id="{7E1F14DC-A3D0-44C6-A68F-84D5E6AF02D3}"/>
                    </a:ext>
                  </a:extLst>
                </p:cNvPr>
                <p:cNvSpPr/>
                <p:nvPr/>
              </p:nvSpPr>
              <p:spPr>
                <a:xfrm>
                  <a:off x="6461759" y="5468318"/>
                  <a:ext cx="2392085" cy="529255"/>
                </a:xfrm>
                <a:prstGeom prst="roundRect">
                  <a:avLst/>
                </a:prstGeom>
                <a:noFill/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cxnSp>
            <p:nvCxnSpPr>
              <p:cNvPr id="32" name="Conector recto de flecha 31">
                <a:extLst>
                  <a:ext uri="{FF2B5EF4-FFF2-40B4-BE49-F238E27FC236}">
                    <a16:creationId xmlns:a16="http://schemas.microsoft.com/office/drawing/2014/main" id="{F1B28DE9-8527-412D-9C5F-252E726057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02167" y="3588833"/>
                <a:ext cx="1716342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4CB6ECD7-02F1-42D6-99DA-3DFA802EBCAD}"/>
                  </a:ext>
                </a:extLst>
              </p:cNvPr>
              <p:cNvSpPr txBox="1"/>
              <p:nvPr/>
            </p:nvSpPr>
            <p:spPr>
              <a:xfrm>
                <a:off x="50367" y="3389146"/>
                <a:ext cx="317921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2800" dirty="0">
                    <a:latin typeface="Bierstadt" panose="020B0504020202020204" pitchFamily="34" charset="0"/>
                  </a:rPr>
                  <a:t>matriz</a:t>
                </a:r>
                <a:r>
                  <a:rPr lang="es-MX" sz="2800" dirty="0">
                    <a:solidFill>
                      <a:schemeClr val="accent6"/>
                    </a:solidFill>
                    <a:latin typeface="Bierstadt" panose="020B0504020202020204" pitchFamily="34" charset="0"/>
                  </a:rPr>
                  <a:t> escalonada</a:t>
                </a:r>
                <a:endParaRPr lang="es-CL" sz="2800" dirty="0">
                  <a:solidFill>
                    <a:schemeClr val="accent6"/>
                  </a:solidFill>
                  <a:latin typeface="Bierstadt" panose="020B0504020202020204" pitchFamily="34" charset="0"/>
                </a:endParaRPr>
              </a:p>
            </p:txBody>
          </p:sp>
        </p:grpSp>
      </p:grpSp>
      <p:grpSp>
        <p:nvGrpSpPr>
          <p:cNvPr id="65" name="Grupo 64">
            <a:extLst>
              <a:ext uri="{FF2B5EF4-FFF2-40B4-BE49-F238E27FC236}">
                <a16:creationId xmlns:a16="http://schemas.microsoft.com/office/drawing/2014/main" id="{2F16C01F-3A1B-4B05-8781-C4A41AF6AE54}"/>
              </a:ext>
            </a:extLst>
          </p:cNvPr>
          <p:cNvGrpSpPr/>
          <p:nvPr/>
        </p:nvGrpSpPr>
        <p:grpSpPr>
          <a:xfrm>
            <a:off x="3363464" y="3359746"/>
            <a:ext cx="8588019" cy="2614573"/>
            <a:chOff x="3363464" y="3359746"/>
            <a:chExt cx="8588019" cy="2614573"/>
          </a:xfrm>
        </p:grpSpPr>
        <p:grpSp>
          <p:nvGrpSpPr>
            <p:cNvPr id="63" name="Grupo 62">
              <a:extLst>
                <a:ext uri="{FF2B5EF4-FFF2-40B4-BE49-F238E27FC236}">
                  <a16:creationId xmlns:a16="http://schemas.microsoft.com/office/drawing/2014/main" id="{662216E0-55BB-49C3-94B4-0BE83EE28743}"/>
                </a:ext>
              </a:extLst>
            </p:cNvPr>
            <p:cNvGrpSpPr/>
            <p:nvPr/>
          </p:nvGrpSpPr>
          <p:grpSpPr>
            <a:xfrm>
              <a:off x="3363464" y="3553312"/>
              <a:ext cx="5490380" cy="2421007"/>
              <a:chOff x="3363464" y="3553312"/>
              <a:chExt cx="5490380" cy="2421007"/>
            </a:xfrm>
          </p:grpSpPr>
          <p:grpSp>
            <p:nvGrpSpPr>
              <p:cNvPr id="59" name="Grupo 58">
                <a:extLst>
                  <a:ext uri="{FF2B5EF4-FFF2-40B4-BE49-F238E27FC236}">
                    <a16:creationId xmlns:a16="http://schemas.microsoft.com/office/drawing/2014/main" id="{C8BB2AC0-8528-4A22-B21C-32CCEE9D3213}"/>
                  </a:ext>
                </a:extLst>
              </p:cNvPr>
              <p:cNvGrpSpPr/>
              <p:nvPr/>
            </p:nvGrpSpPr>
            <p:grpSpPr>
              <a:xfrm>
                <a:off x="3363464" y="3886565"/>
                <a:ext cx="4032459" cy="2087754"/>
                <a:chOff x="3363464" y="3886565"/>
                <a:chExt cx="4032459" cy="2087754"/>
              </a:xfrm>
            </p:grpSpPr>
            <p:grpSp>
              <p:nvGrpSpPr>
                <p:cNvPr id="53" name="Grupo 52">
                  <a:extLst>
                    <a:ext uri="{FF2B5EF4-FFF2-40B4-BE49-F238E27FC236}">
                      <a16:creationId xmlns:a16="http://schemas.microsoft.com/office/drawing/2014/main" id="{D87336A0-6E1C-438D-B9A0-AF57E636CF7D}"/>
                    </a:ext>
                  </a:extLst>
                </p:cNvPr>
                <p:cNvGrpSpPr/>
                <p:nvPr/>
              </p:nvGrpSpPr>
              <p:grpSpPr>
                <a:xfrm>
                  <a:off x="4471536" y="3897596"/>
                  <a:ext cx="2924387" cy="2076723"/>
                  <a:chOff x="4471536" y="3897596"/>
                  <a:chExt cx="2924387" cy="2076723"/>
                </a:xfrm>
              </p:grpSpPr>
              <p:sp>
                <p:nvSpPr>
                  <p:cNvPr id="49" name="Rectángulo: esquinas redondeadas 48">
                    <a:extLst>
                      <a:ext uri="{FF2B5EF4-FFF2-40B4-BE49-F238E27FC236}">
                        <a16:creationId xmlns:a16="http://schemas.microsoft.com/office/drawing/2014/main" id="{F75CB173-8138-4FC8-BEC0-468C9CABADC7}"/>
                      </a:ext>
                    </a:extLst>
                  </p:cNvPr>
                  <p:cNvSpPr/>
                  <p:nvPr/>
                </p:nvSpPr>
                <p:spPr>
                  <a:xfrm>
                    <a:off x="5589240" y="3929406"/>
                    <a:ext cx="721454" cy="1550336"/>
                  </a:xfrm>
                  <a:prstGeom prst="roundRect">
                    <a:avLst/>
                  </a:prstGeom>
                  <a:noFill/>
                  <a:ln w="38100"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51" name="Rectángulo: esquinas redondeadas 50">
                    <a:extLst>
                      <a:ext uri="{FF2B5EF4-FFF2-40B4-BE49-F238E27FC236}">
                        <a16:creationId xmlns:a16="http://schemas.microsoft.com/office/drawing/2014/main" id="{C4291A16-BB7B-405D-AA77-1E596074A21A}"/>
                      </a:ext>
                    </a:extLst>
                  </p:cNvPr>
                  <p:cNvSpPr/>
                  <p:nvPr/>
                </p:nvSpPr>
                <p:spPr>
                  <a:xfrm>
                    <a:off x="4471536" y="3906729"/>
                    <a:ext cx="721454" cy="1036447"/>
                  </a:xfrm>
                  <a:prstGeom prst="roundRect">
                    <a:avLst/>
                  </a:prstGeom>
                  <a:noFill/>
                  <a:ln w="38100"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52" name="Rectángulo: esquinas redondeadas 51">
                    <a:extLst>
                      <a:ext uri="{FF2B5EF4-FFF2-40B4-BE49-F238E27FC236}">
                        <a16:creationId xmlns:a16="http://schemas.microsoft.com/office/drawing/2014/main" id="{D80F6EFD-B2C2-4F9D-8BC0-8F8AEB398A5D}"/>
                      </a:ext>
                    </a:extLst>
                  </p:cNvPr>
                  <p:cNvSpPr/>
                  <p:nvPr/>
                </p:nvSpPr>
                <p:spPr>
                  <a:xfrm>
                    <a:off x="6674469" y="3897596"/>
                    <a:ext cx="721454" cy="2076723"/>
                  </a:xfrm>
                  <a:prstGeom prst="roundRect">
                    <a:avLst/>
                  </a:prstGeom>
                  <a:noFill/>
                  <a:ln w="38100"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</p:grpSp>
            <p:sp>
              <p:nvSpPr>
                <p:cNvPr id="58" name="Rectángulo: esquinas redondeadas 57">
                  <a:extLst>
                    <a:ext uri="{FF2B5EF4-FFF2-40B4-BE49-F238E27FC236}">
                      <a16:creationId xmlns:a16="http://schemas.microsoft.com/office/drawing/2014/main" id="{6DB2ABFA-CAB9-4D89-B62F-4BDDCFDB5C78}"/>
                    </a:ext>
                  </a:extLst>
                </p:cNvPr>
                <p:cNvSpPr/>
                <p:nvPr/>
              </p:nvSpPr>
              <p:spPr>
                <a:xfrm>
                  <a:off x="3363464" y="3886565"/>
                  <a:ext cx="721454" cy="536986"/>
                </a:xfrm>
                <a:prstGeom prst="roundRect">
                  <a:avLst/>
                </a:prstGeom>
                <a:noFill/>
                <a:ln w="3810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cxnSp>
            <p:nvCxnSpPr>
              <p:cNvPr id="60" name="Conector recto de flecha 59">
                <a:extLst>
                  <a:ext uri="{FF2B5EF4-FFF2-40B4-BE49-F238E27FC236}">
                    <a16:creationId xmlns:a16="http://schemas.microsoft.com/office/drawing/2014/main" id="{E470BCAC-E313-4C95-82AF-1607B10E49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1728" y="3553312"/>
                <a:ext cx="1822116" cy="0"/>
              </a:xfrm>
              <a:prstGeom prst="straightConnector1">
                <a:avLst/>
              </a:prstGeom>
              <a:ln w="38100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ector recto 61">
                <a:extLst>
                  <a:ext uri="{FF2B5EF4-FFF2-40B4-BE49-F238E27FC236}">
                    <a16:creationId xmlns:a16="http://schemas.microsoft.com/office/drawing/2014/main" id="{DDBE8DC4-5EDD-47E1-A699-CD76A05259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5969" y="3553313"/>
                <a:ext cx="0" cy="261192"/>
              </a:xfrm>
              <a:prstGeom prst="lin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CuadroTexto 63">
              <a:extLst>
                <a:ext uri="{FF2B5EF4-FFF2-40B4-BE49-F238E27FC236}">
                  <a16:creationId xmlns:a16="http://schemas.microsoft.com/office/drawing/2014/main" id="{9B753475-E728-4821-9B4F-50CBD671B592}"/>
                </a:ext>
              </a:extLst>
            </p:cNvPr>
            <p:cNvSpPr txBox="1"/>
            <p:nvPr/>
          </p:nvSpPr>
          <p:spPr>
            <a:xfrm>
              <a:off x="8772270" y="3359746"/>
              <a:ext cx="317921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800" dirty="0">
                  <a:latin typeface="Bierstadt" panose="020B0504020202020204" pitchFamily="34" charset="0"/>
                </a:rPr>
                <a:t>solo </a:t>
              </a:r>
              <a:r>
                <a:rPr lang="es-MX" sz="2800" dirty="0">
                  <a:solidFill>
                    <a:schemeClr val="accent3"/>
                  </a:solidFill>
                  <a:latin typeface="Bierstadt" panose="020B0504020202020204" pitchFamily="34" charset="0"/>
                </a:rPr>
                <a:t>ceros</a:t>
              </a:r>
              <a:r>
                <a:rPr lang="es-MX" sz="2800" dirty="0">
                  <a:latin typeface="Bierstadt" panose="020B0504020202020204" pitchFamily="34" charset="0"/>
                </a:rPr>
                <a:t> arriba de cada pivote</a:t>
              </a:r>
              <a:endParaRPr lang="es-CL" sz="2800" dirty="0">
                <a:latin typeface="Bierstadt" panose="020B05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617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175A482F-A806-493B-9C14-49E671F0CEF8}"/>
              </a:ext>
            </a:extLst>
          </p:cNvPr>
          <p:cNvGrpSpPr/>
          <p:nvPr/>
        </p:nvGrpSpPr>
        <p:grpSpPr>
          <a:xfrm>
            <a:off x="3221541" y="788521"/>
            <a:ext cx="5748920" cy="2717962"/>
            <a:chOff x="2213323" y="1911987"/>
            <a:chExt cx="5748920" cy="2717962"/>
          </a:xfrm>
        </p:grpSpPr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D030003F-25F0-4067-8105-A29A363016CA}"/>
                </a:ext>
              </a:extLst>
            </p:cNvPr>
            <p:cNvGrpSpPr/>
            <p:nvPr/>
          </p:nvGrpSpPr>
          <p:grpSpPr>
            <a:xfrm>
              <a:off x="2213323" y="1911987"/>
              <a:ext cx="5748920" cy="2717962"/>
              <a:chOff x="1676989" y="754446"/>
              <a:chExt cx="5748920" cy="27179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CuadroTexto 6">
                    <a:extLst>
                      <a:ext uri="{FF2B5EF4-FFF2-40B4-BE49-F238E27FC236}">
                        <a16:creationId xmlns:a16="http://schemas.microsoft.com/office/drawing/2014/main" id="{EBD7A6F5-4549-4663-83A0-55E45D5535FF}"/>
                      </a:ext>
                    </a:extLst>
                  </p:cNvPr>
                  <p:cNvSpPr txBox="1"/>
                  <p:nvPr/>
                </p:nvSpPr>
                <p:spPr>
                  <a:xfrm>
                    <a:off x="2232042" y="844748"/>
                    <a:ext cx="4996860" cy="5539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−   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= 22</m:t>
                          </m:r>
                        </m:oMath>
                      </m:oMathPara>
                    </a14:m>
                    <a:endParaRPr lang="es-CL" sz="1200" dirty="0"/>
                  </a:p>
                </p:txBody>
              </p:sp>
            </mc:Choice>
            <mc:Fallback xmlns="">
              <p:sp>
                <p:nvSpPr>
                  <p:cNvPr id="8" name="CuadroTexto 7">
                    <a:extLst>
                      <a:ext uri="{FF2B5EF4-FFF2-40B4-BE49-F238E27FC236}">
                        <a16:creationId xmlns:a16="http://schemas.microsoft.com/office/drawing/2014/main" id="{13C59F1A-2289-4D10-B7E4-9364BB9F12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32042" y="844748"/>
                    <a:ext cx="4996860" cy="55399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CuadroTexto 7">
                    <a:extLst>
                      <a:ext uri="{FF2B5EF4-FFF2-40B4-BE49-F238E27FC236}">
                        <a16:creationId xmlns:a16="http://schemas.microsoft.com/office/drawing/2014/main" id="{120EB88F-71A7-4616-B3EA-59FC9C495660}"/>
                      </a:ext>
                    </a:extLst>
                  </p:cNvPr>
                  <p:cNvSpPr txBox="1"/>
                  <p:nvPr/>
                </p:nvSpPr>
                <p:spPr>
                  <a:xfrm>
                    <a:off x="1676989" y="1485859"/>
                    <a:ext cx="5488682" cy="5539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+5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−   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= 14</m:t>
                          </m:r>
                        </m:oMath>
                      </m:oMathPara>
                    </a14:m>
                    <a:endParaRPr lang="es-CL" sz="1200" dirty="0"/>
                  </a:p>
                </p:txBody>
              </p:sp>
            </mc:Choice>
            <mc:Fallback xmlns="">
              <p:sp>
                <p:nvSpPr>
                  <p:cNvPr id="9" name="CuadroTexto 8">
                    <a:extLst>
                      <a:ext uri="{FF2B5EF4-FFF2-40B4-BE49-F238E27FC236}">
                        <a16:creationId xmlns:a16="http://schemas.microsoft.com/office/drawing/2014/main" id="{75B58071-B8D3-45C7-94F6-EDC4D440895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989" y="1485859"/>
                    <a:ext cx="5488682" cy="55399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CuadroTexto 8">
                    <a:extLst>
                      <a:ext uri="{FF2B5EF4-FFF2-40B4-BE49-F238E27FC236}">
                        <a16:creationId xmlns:a16="http://schemas.microsoft.com/office/drawing/2014/main" id="{BD45A444-1AD9-42BD-87BA-5CCCB7D2AE19}"/>
                      </a:ext>
                    </a:extLst>
                  </p:cNvPr>
                  <p:cNvSpPr txBox="1"/>
                  <p:nvPr/>
                </p:nvSpPr>
                <p:spPr>
                  <a:xfrm>
                    <a:off x="2003673" y="2126970"/>
                    <a:ext cx="5132815" cy="5539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36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+   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=−8</m:t>
                          </m:r>
                        </m:oMath>
                      </m:oMathPara>
                    </a14:m>
                    <a:endParaRPr lang="es-CL" sz="1200" dirty="0"/>
                  </a:p>
                </p:txBody>
              </p:sp>
            </mc:Choice>
            <mc:Fallback xmlns="">
              <p:sp>
                <p:nvSpPr>
                  <p:cNvPr id="10" name="CuadroTexto 9">
                    <a:extLst>
                      <a:ext uri="{FF2B5EF4-FFF2-40B4-BE49-F238E27FC236}">
                        <a16:creationId xmlns:a16="http://schemas.microsoft.com/office/drawing/2014/main" id="{D8B736AE-14D5-4AE6-A23E-3ED10CADB46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3673" y="2126970"/>
                    <a:ext cx="5132815" cy="55399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" name="Conector recto 9">
                <a:extLst>
                  <a:ext uri="{FF2B5EF4-FFF2-40B4-BE49-F238E27FC236}">
                    <a16:creationId xmlns:a16="http://schemas.microsoft.com/office/drawing/2014/main" id="{242EFB25-9C7D-4D9E-8797-01F124F2B1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76989" y="3472408"/>
                <a:ext cx="574892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recto 10">
                <a:extLst>
                  <a:ext uri="{FF2B5EF4-FFF2-40B4-BE49-F238E27FC236}">
                    <a16:creationId xmlns:a16="http://schemas.microsoft.com/office/drawing/2014/main" id="{69C32A16-3E05-46F3-A32B-8AEB71674E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25909" y="754446"/>
                <a:ext cx="0" cy="271796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uadroTexto 5">
                  <a:extLst>
                    <a:ext uri="{FF2B5EF4-FFF2-40B4-BE49-F238E27FC236}">
                      <a16:creationId xmlns:a16="http://schemas.microsoft.com/office/drawing/2014/main" id="{92994ABB-63C7-4F8E-A1EC-D18D3FC17052}"/>
                    </a:ext>
                  </a:extLst>
                </p:cNvPr>
                <p:cNvSpPr txBox="1"/>
                <p:nvPr/>
              </p:nvSpPr>
              <p:spPr>
                <a:xfrm>
                  <a:off x="2632380" y="3925622"/>
                  <a:ext cx="5225226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360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+5</m:t>
                        </m:r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=−21</m:t>
                        </m:r>
                      </m:oMath>
                    </m:oMathPara>
                  </a14:m>
                  <a:endParaRPr lang="es-CL" sz="1200" dirty="0"/>
                </a:p>
              </p:txBody>
            </p:sp>
          </mc:Choice>
          <mc:Fallback xmlns="">
            <p:sp>
              <p:nvSpPr>
                <p:cNvPr id="13" name="CuadroTexto 12">
                  <a:extLst>
                    <a:ext uri="{FF2B5EF4-FFF2-40B4-BE49-F238E27FC236}">
                      <a16:creationId xmlns:a16="http://schemas.microsoft.com/office/drawing/2014/main" id="{D85BD1D9-E1EC-4D91-B5FF-2BACD808A7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2380" y="3925622"/>
                  <a:ext cx="5225226" cy="55399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1B671DAB-7FFA-41CC-9FD0-8F13B380E221}"/>
                  </a:ext>
                </a:extLst>
              </p:cNvPr>
              <p:cNvSpPr txBox="1"/>
              <p:nvPr/>
            </p:nvSpPr>
            <p:spPr>
              <a:xfrm>
                <a:off x="779737" y="4147594"/>
                <a:ext cx="10632526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6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s-MX" sz="6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6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=5, </m:t>
                      </m:r>
                      <m:r>
                        <a:rPr lang="es-MX" sz="6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sz="6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=−3, </m:t>
                      </m:r>
                      <m:r>
                        <a:rPr lang="es-MX" sz="6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MX" sz="6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s-MX" sz="6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s-MX" sz="6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=−6</m:t>
                      </m:r>
                    </m:oMath>
                  </m:oMathPara>
                </a14:m>
                <a:endParaRPr lang="es-CL" sz="60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1B671DAB-7FFA-41CC-9FD0-8F13B380E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37" y="4147594"/>
                <a:ext cx="10632526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uadroTexto 12">
            <a:extLst>
              <a:ext uri="{FF2B5EF4-FFF2-40B4-BE49-F238E27FC236}">
                <a16:creationId xmlns:a16="http://schemas.microsoft.com/office/drawing/2014/main" id="{02C4CD79-6F39-4456-808A-2FFEBDBBE21B}"/>
              </a:ext>
            </a:extLst>
          </p:cNvPr>
          <p:cNvSpPr txBox="1"/>
          <p:nvPr/>
        </p:nvSpPr>
        <p:spPr>
          <a:xfrm>
            <a:off x="1410478" y="5270726"/>
            <a:ext cx="9371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>
                <a:solidFill>
                  <a:schemeClr val="accent2"/>
                </a:solidFill>
              </a:rPr>
              <a:t>son la solución al sistema de ecuaciones lineales</a:t>
            </a:r>
            <a:endParaRPr lang="es-CL" sz="3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63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7579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upo 38">
            <a:extLst>
              <a:ext uri="{FF2B5EF4-FFF2-40B4-BE49-F238E27FC236}">
                <a16:creationId xmlns:a16="http://schemas.microsoft.com/office/drawing/2014/main" id="{43D9EBE9-E680-45BA-BDD7-52B7BE66739D}"/>
              </a:ext>
            </a:extLst>
          </p:cNvPr>
          <p:cNvGrpSpPr/>
          <p:nvPr/>
        </p:nvGrpSpPr>
        <p:grpSpPr>
          <a:xfrm>
            <a:off x="5533696" y="246123"/>
            <a:ext cx="6214172" cy="6250584"/>
            <a:chOff x="5533696" y="246123"/>
            <a:chExt cx="6214172" cy="6250584"/>
          </a:xfrm>
        </p:grpSpPr>
        <p:grpSp>
          <p:nvGrpSpPr>
            <p:cNvPr id="37" name="Grupo 36">
              <a:extLst>
                <a:ext uri="{FF2B5EF4-FFF2-40B4-BE49-F238E27FC236}">
                  <a16:creationId xmlns:a16="http://schemas.microsoft.com/office/drawing/2014/main" id="{B6A0D886-AF81-44FF-88EE-8BEFACA3D057}"/>
                </a:ext>
              </a:extLst>
            </p:cNvPr>
            <p:cNvGrpSpPr/>
            <p:nvPr/>
          </p:nvGrpSpPr>
          <p:grpSpPr>
            <a:xfrm>
              <a:off x="5533696" y="361293"/>
              <a:ext cx="6214172" cy="6135414"/>
              <a:chOff x="5533696" y="361293"/>
              <a:chExt cx="6214172" cy="6135414"/>
            </a:xfrm>
          </p:grpSpPr>
          <p:grpSp>
            <p:nvGrpSpPr>
              <p:cNvPr id="23" name="Grupo 22">
                <a:extLst>
                  <a:ext uri="{FF2B5EF4-FFF2-40B4-BE49-F238E27FC236}">
                    <a16:creationId xmlns:a16="http://schemas.microsoft.com/office/drawing/2014/main" id="{7922A97E-9E76-43B0-9746-7928FE38D8C5}"/>
                  </a:ext>
                </a:extLst>
              </p:cNvPr>
              <p:cNvGrpSpPr/>
              <p:nvPr/>
            </p:nvGrpSpPr>
            <p:grpSpPr>
              <a:xfrm>
                <a:off x="5533696" y="361293"/>
                <a:ext cx="6064469" cy="6135414"/>
                <a:chOff x="3063765" y="361293"/>
                <a:chExt cx="6064469" cy="6135414"/>
              </a:xfrm>
            </p:grpSpPr>
            <p:grpSp>
              <p:nvGrpSpPr>
                <p:cNvPr id="9" name="Grupo 8">
                  <a:extLst>
                    <a:ext uri="{FF2B5EF4-FFF2-40B4-BE49-F238E27FC236}">
                      <a16:creationId xmlns:a16="http://schemas.microsoft.com/office/drawing/2014/main" id="{B8B8F138-389D-4DE5-844A-511C604AEDD2}"/>
                    </a:ext>
                  </a:extLst>
                </p:cNvPr>
                <p:cNvGrpSpPr/>
                <p:nvPr/>
              </p:nvGrpSpPr>
              <p:grpSpPr>
                <a:xfrm>
                  <a:off x="3063765" y="361293"/>
                  <a:ext cx="6064469" cy="6135414"/>
                  <a:chOff x="3731172" y="613995"/>
                  <a:chExt cx="5841453" cy="5728138"/>
                </a:xfrm>
              </p:grpSpPr>
              <p:cxnSp>
                <p:nvCxnSpPr>
                  <p:cNvPr id="3" name="Conector recto de flecha 2">
                    <a:extLst>
                      <a:ext uri="{FF2B5EF4-FFF2-40B4-BE49-F238E27FC236}">
                        <a16:creationId xmlns:a16="http://schemas.microsoft.com/office/drawing/2014/main" id="{FF52844E-9806-4714-87A7-FF502A7479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31172" y="3478064"/>
                    <a:ext cx="5841453" cy="0"/>
                  </a:xfrm>
                  <a:prstGeom prst="straightConnector1">
                    <a:avLst/>
                  </a:prstGeom>
                  <a:ln w="57150" cmpd="sng">
                    <a:solidFill>
                      <a:schemeClr val="tx1"/>
                    </a:solidFill>
                    <a:prstDash val="solid"/>
                    <a:miter lim="800000"/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" name="Conector recto de flecha 4">
                    <a:extLst>
                      <a:ext uri="{FF2B5EF4-FFF2-40B4-BE49-F238E27FC236}">
                        <a16:creationId xmlns:a16="http://schemas.microsoft.com/office/drawing/2014/main" id="{6256AB5A-2EAD-4696-A3B5-7289A4F1FD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5752" y="613995"/>
                    <a:ext cx="0" cy="5728138"/>
                  </a:xfrm>
                  <a:prstGeom prst="straightConnector1">
                    <a:avLst/>
                  </a:prstGeom>
                  <a:ln w="57150" cmpd="sng">
                    <a:solidFill>
                      <a:schemeClr val="tx1"/>
                    </a:solidFill>
                    <a:prstDash val="solid"/>
                    <a:miter lim="800000"/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CuadroTexto 9">
                      <a:extLst>
                        <a:ext uri="{FF2B5EF4-FFF2-40B4-BE49-F238E27FC236}">
                          <a16:creationId xmlns:a16="http://schemas.microsoft.com/office/drawing/2014/main" id="{3079EFD8-3E3E-4B45-8E0A-4D89BF100F6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30802" y="2480441"/>
                      <a:ext cx="4611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s-CL" dirty="0"/>
                    </a:p>
                  </p:txBody>
                </p:sp>
              </mc:Choice>
              <mc:Fallback xmlns="">
                <p:sp>
                  <p:nvSpPr>
                    <p:cNvPr id="10" name="CuadroTexto 9">
                      <a:extLst>
                        <a:ext uri="{FF2B5EF4-FFF2-40B4-BE49-F238E27FC236}">
                          <a16:creationId xmlns:a16="http://schemas.microsoft.com/office/drawing/2014/main" id="{3079EFD8-3E3E-4B45-8E0A-4D89BF100F6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30802" y="2480441"/>
                      <a:ext cx="461199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CuadroTexto 10">
                      <a:extLst>
                        <a:ext uri="{FF2B5EF4-FFF2-40B4-BE49-F238E27FC236}">
                          <a16:creationId xmlns:a16="http://schemas.microsoft.com/office/drawing/2014/main" id="{242E56E3-973A-4A27-83FA-099E511F4D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38801" y="1636830"/>
                      <a:ext cx="4611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s-CL" dirty="0"/>
                    </a:p>
                  </p:txBody>
                </p:sp>
              </mc:Choice>
              <mc:Fallback xmlns="">
                <p:sp>
                  <p:nvSpPr>
                    <p:cNvPr id="11" name="CuadroTexto 10">
                      <a:extLst>
                        <a:ext uri="{FF2B5EF4-FFF2-40B4-BE49-F238E27FC236}">
                          <a16:creationId xmlns:a16="http://schemas.microsoft.com/office/drawing/2014/main" id="{242E56E3-973A-4A27-83FA-099E511F4D5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38801" y="1636830"/>
                      <a:ext cx="461199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CuadroTexto 11">
                      <a:extLst>
                        <a:ext uri="{FF2B5EF4-FFF2-40B4-BE49-F238E27FC236}">
                          <a16:creationId xmlns:a16="http://schemas.microsoft.com/office/drawing/2014/main" id="{D168984A-B57F-422A-A35E-096B8F153F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30801" y="828113"/>
                      <a:ext cx="4611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s-CL" dirty="0"/>
                    </a:p>
                  </p:txBody>
                </p:sp>
              </mc:Choice>
              <mc:Fallback xmlns="">
                <p:sp>
                  <p:nvSpPr>
                    <p:cNvPr id="12" name="CuadroTexto 11">
                      <a:extLst>
                        <a:ext uri="{FF2B5EF4-FFF2-40B4-BE49-F238E27FC236}">
                          <a16:creationId xmlns:a16="http://schemas.microsoft.com/office/drawing/2014/main" id="{D168984A-B57F-422A-A35E-096B8F153FF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30801" y="828113"/>
                      <a:ext cx="461199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CuadroTexto 13">
                      <a:extLst>
                        <a:ext uri="{FF2B5EF4-FFF2-40B4-BE49-F238E27FC236}">
                          <a16:creationId xmlns:a16="http://schemas.microsoft.com/office/drawing/2014/main" id="{49BD6B1A-DD95-45DE-88DF-CD2DBB6E37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44179" y="3429000"/>
                      <a:ext cx="4611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s-CL" dirty="0"/>
                    </a:p>
                  </p:txBody>
                </p:sp>
              </mc:Choice>
              <mc:Fallback xmlns="">
                <p:sp>
                  <p:nvSpPr>
                    <p:cNvPr id="14" name="CuadroTexto 13">
                      <a:extLst>
                        <a:ext uri="{FF2B5EF4-FFF2-40B4-BE49-F238E27FC236}">
                          <a16:creationId xmlns:a16="http://schemas.microsoft.com/office/drawing/2014/main" id="{49BD6B1A-DD95-45DE-88DF-CD2DBB6E37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44179" y="3429000"/>
                      <a:ext cx="461199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CuadroTexto 14">
                      <a:extLst>
                        <a:ext uri="{FF2B5EF4-FFF2-40B4-BE49-F238E27FC236}">
                          <a16:creationId xmlns:a16="http://schemas.microsoft.com/office/drawing/2014/main" id="{BF0E368F-654A-4C8F-9348-6F7EED6C13C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48104" y="3429000"/>
                      <a:ext cx="4611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s-CL" dirty="0"/>
                    </a:p>
                  </p:txBody>
                </p:sp>
              </mc:Choice>
              <mc:Fallback xmlns="">
                <p:sp>
                  <p:nvSpPr>
                    <p:cNvPr id="15" name="CuadroTexto 14">
                      <a:extLst>
                        <a:ext uri="{FF2B5EF4-FFF2-40B4-BE49-F238E27FC236}">
                          <a16:creationId xmlns:a16="http://schemas.microsoft.com/office/drawing/2014/main" id="{BF0E368F-654A-4C8F-9348-6F7EED6C13C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48104" y="3429000"/>
                      <a:ext cx="461199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CuadroTexto 15">
                      <a:extLst>
                        <a:ext uri="{FF2B5EF4-FFF2-40B4-BE49-F238E27FC236}">
                          <a16:creationId xmlns:a16="http://schemas.microsoft.com/office/drawing/2014/main" id="{B26F4AE8-CE43-44BA-AD85-257BB40AA1F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52029" y="3429000"/>
                      <a:ext cx="4611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s-CL" dirty="0"/>
                    </a:p>
                  </p:txBody>
                </p:sp>
              </mc:Choice>
              <mc:Fallback xmlns="">
                <p:sp>
                  <p:nvSpPr>
                    <p:cNvPr id="16" name="CuadroTexto 15">
                      <a:extLst>
                        <a:ext uri="{FF2B5EF4-FFF2-40B4-BE49-F238E27FC236}">
                          <a16:creationId xmlns:a16="http://schemas.microsoft.com/office/drawing/2014/main" id="{B26F4AE8-CE43-44BA-AD85-257BB40AA1F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152029" y="3429000"/>
                      <a:ext cx="461199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CuadroTexto 16">
                      <a:extLst>
                        <a:ext uri="{FF2B5EF4-FFF2-40B4-BE49-F238E27FC236}">
                          <a16:creationId xmlns:a16="http://schemas.microsoft.com/office/drawing/2014/main" id="{10414CDA-1D17-4E13-BD65-90E4B9C189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25579" y="3429000"/>
                      <a:ext cx="57355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oMath>
                        </m:oMathPara>
                      </a14:m>
                      <a:endParaRPr lang="es-CL" dirty="0"/>
                    </a:p>
                  </p:txBody>
                </p:sp>
              </mc:Choice>
              <mc:Fallback xmlns="">
                <p:sp>
                  <p:nvSpPr>
                    <p:cNvPr id="17" name="CuadroTexto 16">
                      <a:extLst>
                        <a:ext uri="{FF2B5EF4-FFF2-40B4-BE49-F238E27FC236}">
                          <a16:creationId xmlns:a16="http://schemas.microsoft.com/office/drawing/2014/main" id="{10414CDA-1D17-4E13-BD65-90E4B9C189F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25579" y="3429000"/>
                      <a:ext cx="573556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CuadroTexto 17">
                      <a:extLst>
                        <a:ext uri="{FF2B5EF4-FFF2-40B4-BE49-F238E27FC236}">
                          <a16:creationId xmlns:a16="http://schemas.microsoft.com/office/drawing/2014/main" id="{00974F6C-4BEE-4EF9-9247-6DDC0C7630F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09800" y="4860495"/>
                      <a:ext cx="57355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oMath>
                        </m:oMathPara>
                      </a14:m>
                      <a:endParaRPr lang="es-CL" dirty="0"/>
                    </a:p>
                  </p:txBody>
                </p:sp>
              </mc:Choice>
              <mc:Fallback xmlns="">
                <p:sp>
                  <p:nvSpPr>
                    <p:cNvPr id="18" name="CuadroTexto 17">
                      <a:extLst>
                        <a:ext uri="{FF2B5EF4-FFF2-40B4-BE49-F238E27FC236}">
                          <a16:creationId xmlns:a16="http://schemas.microsoft.com/office/drawing/2014/main" id="{00974F6C-4BEE-4EF9-9247-6DDC0C7630F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09800" y="4860495"/>
                      <a:ext cx="573556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CuadroTexto 18">
                      <a:extLst>
                        <a:ext uri="{FF2B5EF4-FFF2-40B4-BE49-F238E27FC236}">
                          <a16:creationId xmlns:a16="http://schemas.microsoft.com/office/drawing/2014/main" id="{F48386B9-7655-4C6C-89D6-840DED4E52F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09800" y="5732814"/>
                      <a:ext cx="57355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oMath>
                        </m:oMathPara>
                      </a14:m>
                      <a:endParaRPr lang="es-CL" dirty="0"/>
                    </a:p>
                  </p:txBody>
                </p:sp>
              </mc:Choice>
              <mc:Fallback xmlns="">
                <p:sp>
                  <p:nvSpPr>
                    <p:cNvPr id="19" name="CuadroTexto 18">
                      <a:extLst>
                        <a:ext uri="{FF2B5EF4-FFF2-40B4-BE49-F238E27FC236}">
                          <a16:creationId xmlns:a16="http://schemas.microsoft.com/office/drawing/2014/main" id="{F48386B9-7655-4C6C-89D6-840DED4E52F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09800" y="5732814"/>
                      <a:ext cx="573556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CuadroTexto 19">
                      <a:extLst>
                        <a:ext uri="{FF2B5EF4-FFF2-40B4-BE49-F238E27FC236}">
                          <a16:creationId xmlns:a16="http://schemas.microsoft.com/office/drawing/2014/main" id="{7D1FBAAC-61B4-4814-8B80-FBA78D0989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38857" y="3429000"/>
                      <a:ext cx="57355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oMath>
                        </m:oMathPara>
                      </a14:m>
                      <a:endParaRPr lang="es-CL" dirty="0"/>
                    </a:p>
                  </p:txBody>
                </p:sp>
              </mc:Choice>
              <mc:Fallback xmlns="">
                <p:sp>
                  <p:nvSpPr>
                    <p:cNvPr id="20" name="CuadroTexto 19">
                      <a:extLst>
                        <a:ext uri="{FF2B5EF4-FFF2-40B4-BE49-F238E27FC236}">
                          <a16:creationId xmlns:a16="http://schemas.microsoft.com/office/drawing/2014/main" id="{7D1FBAAC-61B4-4814-8B80-FBA78D09892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38857" y="3429000"/>
                      <a:ext cx="573556" cy="369332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CuadroTexto 20">
                      <a:extLst>
                        <a:ext uri="{FF2B5EF4-FFF2-40B4-BE49-F238E27FC236}">
                          <a16:creationId xmlns:a16="http://schemas.microsoft.com/office/drawing/2014/main" id="{BB7A9447-1D16-4820-9694-ADEC543498A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01664" y="4055004"/>
                      <a:ext cx="57355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oMath>
                        </m:oMathPara>
                      </a14:m>
                      <a:endParaRPr lang="es-CL" dirty="0"/>
                    </a:p>
                  </p:txBody>
                </p:sp>
              </mc:Choice>
              <mc:Fallback xmlns="">
                <p:sp>
                  <p:nvSpPr>
                    <p:cNvPr id="21" name="CuadroTexto 20">
                      <a:extLst>
                        <a:ext uri="{FF2B5EF4-FFF2-40B4-BE49-F238E27FC236}">
                          <a16:creationId xmlns:a16="http://schemas.microsoft.com/office/drawing/2014/main" id="{BB7A9447-1D16-4820-9694-ADEC543498A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01664" y="4055004"/>
                      <a:ext cx="573556" cy="369332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CuadroTexto 21">
                      <a:extLst>
                        <a:ext uri="{FF2B5EF4-FFF2-40B4-BE49-F238E27FC236}">
                          <a16:creationId xmlns:a16="http://schemas.microsoft.com/office/drawing/2014/main" id="{01000B9B-1A64-4DE0-BFFB-049620DE1F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56923" y="3436655"/>
                      <a:ext cx="57355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oMath>
                        </m:oMathPara>
                      </a14:m>
                      <a:endParaRPr lang="es-CL" dirty="0"/>
                    </a:p>
                  </p:txBody>
                </p:sp>
              </mc:Choice>
              <mc:Fallback xmlns="">
                <p:sp>
                  <p:nvSpPr>
                    <p:cNvPr id="22" name="CuadroTexto 21">
                      <a:extLst>
                        <a:ext uri="{FF2B5EF4-FFF2-40B4-BE49-F238E27FC236}">
                          <a16:creationId xmlns:a16="http://schemas.microsoft.com/office/drawing/2014/main" id="{01000B9B-1A64-4DE0-BFFB-049620DE1F9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56923" y="3436655"/>
                      <a:ext cx="573556" cy="369332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CuadroTexto 35">
                    <a:extLst>
                      <a:ext uri="{FF2B5EF4-FFF2-40B4-BE49-F238E27FC236}">
                        <a16:creationId xmlns:a16="http://schemas.microsoft.com/office/drawing/2014/main" id="{84F0EFED-3ECB-40EF-B32E-4E04D75134ED}"/>
                      </a:ext>
                    </a:extLst>
                  </p:cNvPr>
                  <p:cNvSpPr txBox="1"/>
                  <p:nvPr/>
                </p:nvSpPr>
                <p:spPr>
                  <a:xfrm>
                    <a:off x="11464457" y="3436655"/>
                    <a:ext cx="283411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s-CL" sz="2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CuadroTexto 35">
                    <a:extLst>
                      <a:ext uri="{FF2B5EF4-FFF2-40B4-BE49-F238E27FC236}">
                        <a16:creationId xmlns:a16="http://schemas.microsoft.com/office/drawing/2014/main" id="{84F0EFED-3ECB-40EF-B32E-4E04D75134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64457" y="3436655"/>
                    <a:ext cx="283411" cy="43088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uadroTexto 37">
                  <a:extLst>
                    <a:ext uri="{FF2B5EF4-FFF2-40B4-BE49-F238E27FC236}">
                      <a16:creationId xmlns:a16="http://schemas.microsoft.com/office/drawing/2014/main" id="{8175297F-E2CF-43C1-AA11-21BC82398BFC}"/>
                    </a:ext>
                  </a:extLst>
                </p:cNvPr>
                <p:cNvSpPr txBox="1"/>
                <p:nvPr/>
              </p:nvSpPr>
              <p:spPr>
                <a:xfrm>
                  <a:off x="8699975" y="246123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s-CL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CuadroTexto 37">
                  <a:extLst>
                    <a:ext uri="{FF2B5EF4-FFF2-40B4-BE49-F238E27FC236}">
                      <a16:creationId xmlns:a16="http://schemas.microsoft.com/office/drawing/2014/main" id="{8175297F-E2CF-43C1-AA11-21BC82398B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9975" y="246123"/>
                  <a:ext cx="288284" cy="43088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D5757792-53CF-4240-879F-0AC49560AF04}"/>
                  </a:ext>
                </a:extLst>
              </p:cNvPr>
              <p:cNvSpPr txBox="1"/>
              <p:nvPr/>
            </p:nvSpPr>
            <p:spPr>
              <a:xfrm>
                <a:off x="1201934" y="553750"/>
                <a:ext cx="3440814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5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s-MX" sz="5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sz="5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s-CL" sz="2000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D5757792-53CF-4240-879F-0AC49560A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934" y="553750"/>
                <a:ext cx="3440814" cy="83099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62670F29-7169-4F7C-91F8-01F4FE24C703}"/>
                  </a:ext>
                </a:extLst>
              </p:cNvPr>
              <p:cNvSpPr txBox="1"/>
              <p:nvPr/>
            </p:nvSpPr>
            <p:spPr>
              <a:xfrm>
                <a:off x="299148" y="1384426"/>
                <a:ext cx="4341701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s-MX" sz="5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5400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s-MX" sz="5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sz="5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s-CL" sz="2000" dirty="0"/>
              </a:p>
            </p:txBody>
          </p:sp>
        </mc:Choice>
        <mc:Fallback xmlns=""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62670F29-7169-4F7C-91F8-01F4FE24C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48" y="1384426"/>
                <a:ext cx="4341701" cy="83099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upo 30">
            <a:extLst>
              <a:ext uri="{FF2B5EF4-FFF2-40B4-BE49-F238E27FC236}">
                <a16:creationId xmlns:a16="http://schemas.microsoft.com/office/drawing/2014/main" id="{D2D124B6-B921-4BFC-AD5A-77A827053475}"/>
              </a:ext>
            </a:extLst>
          </p:cNvPr>
          <p:cNvGrpSpPr/>
          <p:nvPr/>
        </p:nvGrpSpPr>
        <p:grpSpPr>
          <a:xfrm>
            <a:off x="299148" y="415498"/>
            <a:ext cx="4565961" cy="1926691"/>
            <a:chOff x="235483" y="415498"/>
            <a:chExt cx="4565961" cy="1926691"/>
          </a:xfrm>
        </p:grpSpPr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27DA5B01-921B-44CE-AD1D-585988821C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483" y="2328041"/>
              <a:ext cx="4565961" cy="1414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72A37B3F-19CC-4B87-8F10-4F8D678238F5}"/>
                </a:ext>
              </a:extLst>
            </p:cNvPr>
            <p:cNvCxnSpPr>
              <a:cxnSpLocks/>
            </p:cNvCxnSpPr>
            <p:nvPr/>
          </p:nvCxnSpPr>
          <p:spPr>
            <a:xfrm>
              <a:off x="4773713" y="415498"/>
              <a:ext cx="0" cy="192669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upo 56">
            <a:extLst>
              <a:ext uri="{FF2B5EF4-FFF2-40B4-BE49-F238E27FC236}">
                <a16:creationId xmlns:a16="http://schemas.microsoft.com/office/drawing/2014/main" id="{50BD3392-3D6F-41F1-9E77-345ED05937E0}"/>
              </a:ext>
            </a:extLst>
          </p:cNvPr>
          <p:cNvGrpSpPr/>
          <p:nvPr/>
        </p:nvGrpSpPr>
        <p:grpSpPr>
          <a:xfrm>
            <a:off x="458810" y="2443464"/>
            <a:ext cx="4583393" cy="2308975"/>
            <a:chOff x="458810" y="2443464"/>
            <a:chExt cx="4583393" cy="2308975"/>
          </a:xfrm>
        </p:grpSpPr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E187444C-98CA-48C1-81AD-314EF5571CAB}"/>
                </a:ext>
              </a:extLst>
            </p:cNvPr>
            <p:cNvCxnSpPr>
              <a:cxnSpLocks/>
            </p:cNvCxnSpPr>
            <p:nvPr/>
          </p:nvCxnSpPr>
          <p:spPr>
            <a:xfrm>
              <a:off x="2750558" y="2443464"/>
              <a:ext cx="0" cy="853826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9509F5A7-8FFA-4D5B-96BB-EB38FF2BD649}"/>
                </a:ext>
              </a:extLst>
            </p:cNvPr>
            <p:cNvSpPr txBox="1"/>
            <p:nvPr/>
          </p:nvSpPr>
          <p:spPr>
            <a:xfrm>
              <a:off x="458810" y="3429000"/>
              <a:ext cx="4583393" cy="1323439"/>
            </a:xfrm>
            <a:prstGeom prst="rect">
              <a:avLst/>
            </a:prstGeom>
            <a:noFill/>
            <a:ln w="57150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4000" dirty="0">
                  <a:solidFill>
                    <a:schemeClr val="accent2"/>
                  </a:solidFill>
                  <a:latin typeface="Bierstadt" panose="020B0504020202020204" pitchFamily="34" charset="0"/>
                  <a:cs typeface="Biome" panose="020B0503030204020804" pitchFamily="34" charset="0"/>
                </a:rPr>
                <a:t>Sistema de ecuaciones lineales</a:t>
              </a:r>
              <a:endParaRPr lang="es-CL" sz="4000" dirty="0">
                <a:solidFill>
                  <a:schemeClr val="accent2"/>
                </a:solidFill>
                <a:latin typeface="Bierstadt" panose="020B0504020202020204" pitchFamily="34" charset="0"/>
                <a:cs typeface="Biome" panose="020B05030302040208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92A19407-8E3A-418F-A8BE-5B1755D088A1}"/>
                  </a:ext>
                </a:extLst>
              </p:cNvPr>
              <p:cNvSpPr txBox="1"/>
              <p:nvPr/>
            </p:nvSpPr>
            <p:spPr>
              <a:xfrm>
                <a:off x="458810" y="4991426"/>
                <a:ext cx="538605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s-MX" sz="2800" dirty="0">
                    <a:solidFill>
                      <a:schemeClr val="accent4"/>
                    </a:solidFill>
                    <a:latin typeface="Bierstadt" panose="020B0504020202020204" pitchFamily="34" charset="0"/>
                    <a:cs typeface="Biome" panose="020B0503030204020804" pitchFamily="34" charset="0"/>
                  </a:rPr>
                  <a:t>Buscar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MX" sz="28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cs typeface="Biome" panose="020B0503030204020804" pitchFamily="34" charset="0"/>
                          </a:rPr>
                        </m:ctrlPr>
                      </m:dPr>
                      <m:e>
                        <m:r>
                          <a:rPr lang="es-MX" sz="28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cs typeface="Biome" panose="020B0503030204020804" pitchFamily="34" charset="0"/>
                          </a:rPr>
                          <m:t>𝑥</m:t>
                        </m:r>
                        <m:r>
                          <a:rPr lang="es-MX" sz="28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cs typeface="Biome" panose="020B0503030204020804" pitchFamily="34" charset="0"/>
                          </a:rPr>
                          <m:t>,</m:t>
                        </m:r>
                        <m:r>
                          <a:rPr lang="es-MX" sz="28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cs typeface="Biome" panose="020B0503030204020804" pitchFamily="34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s-CL" sz="2800" dirty="0">
                    <a:solidFill>
                      <a:schemeClr val="accent4"/>
                    </a:solidFill>
                    <a:latin typeface="Bierstadt" panose="020B0504020202020204" pitchFamily="34" charset="0"/>
                    <a:cs typeface="Biome" panose="020B0503030204020804" pitchFamily="34" charset="0"/>
                  </a:rPr>
                  <a:t> </a:t>
                </a:r>
                <a:r>
                  <a:rPr lang="es-CL" sz="2800" dirty="0">
                    <a:solidFill>
                      <a:schemeClr val="accent4"/>
                    </a:solidFill>
                    <a:latin typeface="Bierstadt" panose="020B0504020202020204" pitchFamily="34" charset="0"/>
                  </a:rPr>
                  <a:t>que cumplan todas las ecuaciones</a:t>
                </a:r>
                <a:endParaRPr lang="es-CL" sz="2800" dirty="0">
                  <a:solidFill>
                    <a:schemeClr val="accent4"/>
                  </a:solidFill>
                  <a:latin typeface="Bierstadt" panose="020B0504020202020204" pitchFamily="34" charset="0"/>
                  <a:cs typeface="Biome" panose="020B0503030204020804" pitchFamily="34" charset="0"/>
                </a:endParaRPr>
              </a:p>
            </p:txBody>
          </p:sp>
        </mc:Choice>
        <mc:Fallback xmlns=""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92A19407-8E3A-418F-A8BE-5B1755D08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10" y="4991426"/>
                <a:ext cx="5386054" cy="954107"/>
              </a:xfrm>
              <a:prstGeom prst="rect">
                <a:avLst/>
              </a:prstGeom>
              <a:blipFill>
                <a:blip r:embed="rId21"/>
                <a:stretch>
                  <a:fillRect l="-2036" t="-7051" b="-1730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upo 29">
            <a:extLst>
              <a:ext uri="{FF2B5EF4-FFF2-40B4-BE49-F238E27FC236}">
                <a16:creationId xmlns:a16="http://schemas.microsoft.com/office/drawing/2014/main" id="{EAFD7907-B680-4BE3-BB9C-EEF8779D791E}"/>
              </a:ext>
            </a:extLst>
          </p:cNvPr>
          <p:cNvGrpSpPr/>
          <p:nvPr/>
        </p:nvGrpSpPr>
        <p:grpSpPr>
          <a:xfrm>
            <a:off x="5612524" y="1066256"/>
            <a:ext cx="5985640" cy="3064310"/>
            <a:chOff x="3142593" y="1066256"/>
            <a:chExt cx="5985640" cy="3064310"/>
          </a:xfrm>
        </p:grpSpPr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968851D3-3A03-4135-8D30-FD0C12042FE9}"/>
                </a:ext>
              </a:extLst>
            </p:cNvPr>
            <p:cNvCxnSpPr>
              <a:cxnSpLocks/>
            </p:cNvCxnSpPr>
            <p:nvPr/>
          </p:nvCxnSpPr>
          <p:spPr>
            <a:xfrm>
              <a:off x="3142593" y="1197445"/>
              <a:ext cx="5985640" cy="2933121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uadroTexto 27">
                  <a:extLst>
                    <a:ext uri="{FF2B5EF4-FFF2-40B4-BE49-F238E27FC236}">
                      <a16:creationId xmlns:a16="http://schemas.microsoft.com/office/drawing/2014/main" id="{23A31EA9-E546-4371-9151-A3C2B9850DC0}"/>
                    </a:ext>
                  </a:extLst>
                </p:cNvPr>
                <p:cNvSpPr txBox="1"/>
                <p:nvPr/>
              </p:nvSpPr>
              <p:spPr>
                <a:xfrm>
                  <a:off x="3838013" y="1066256"/>
                  <a:ext cx="178196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s-MX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s-CL" sz="28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CuadroTexto 27">
                  <a:extLst>
                    <a:ext uri="{FF2B5EF4-FFF2-40B4-BE49-F238E27FC236}">
                      <a16:creationId xmlns:a16="http://schemas.microsoft.com/office/drawing/2014/main" id="{23A31EA9-E546-4371-9151-A3C2B9850D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8013" y="1066256"/>
                  <a:ext cx="1781962" cy="430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6C9C6EB7-BB24-4137-93BE-EC8A960E30D1}"/>
              </a:ext>
            </a:extLst>
          </p:cNvPr>
          <p:cNvGrpSpPr/>
          <p:nvPr/>
        </p:nvGrpSpPr>
        <p:grpSpPr>
          <a:xfrm>
            <a:off x="5533697" y="617401"/>
            <a:ext cx="6022294" cy="4135038"/>
            <a:chOff x="3098500" y="827896"/>
            <a:chExt cx="5987142" cy="3088394"/>
          </a:xfrm>
        </p:grpSpPr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4645018F-73D0-4528-B615-DC37FFB2AC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98500" y="827896"/>
              <a:ext cx="5987142" cy="308839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uadroTexto 33">
                  <a:extLst>
                    <a:ext uri="{FF2B5EF4-FFF2-40B4-BE49-F238E27FC236}">
                      <a16:creationId xmlns:a16="http://schemas.microsoft.com/office/drawing/2014/main" id="{24BB1B4D-080F-41D2-B306-1A07F726AC73}"/>
                    </a:ext>
                  </a:extLst>
                </p:cNvPr>
                <p:cNvSpPr txBox="1"/>
                <p:nvPr/>
              </p:nvSpPr>
              <p:spPr>
                <a:xfrm>
                  <a:off x="6152218" y="827896"/>
                  <a:ext cx="2235312" cy="32182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s-MX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+3</m:t>
                        </m:r>
                        <m:r>
                          <a:rPr lang="es-MX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s-CL" sz="28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CuadroTexto 33">
                  <a:extLst>
                    <a:ext uri="{FF2B5EF4-FFF2-40B4-BE49-F238E27FC236}">
                      <a16:creationId xmlns:a16="http://schemas.microsoft.com/office/drawing/2014/main" id="{24BB1B4D-080F-41D2-B306-1A07F726AC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2218" y="827896"/>
                  <a:ext cx="2235312" cy="32182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2876F451-73F0-412E-A48A-6D44E102C786}"/>
              </a:ext>
            </a:extLst>
          </p:cNvPr>
          <p:cNvGrpSpPr/>
          <p:nvPr/>
        </p:nvGrpSpPr>
        <p:grpSpPr>
          <a:xfrm>
            <a:off x="7335089" y="2400723"/>
            <a:ext cx="1307909" cy="369332"/>
            <a:chOff x="7331525" y="2377722"/>
            <a:chExt cx="1307909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uadroTexto 46">
                  <a:extLst>
                    <a:ext uri="{FF2B5EF4-FFF2-40B4-BE49-F238E27FC236}">
                      <a16:creationId xmlns:a16="http://schemas.microsoft.com/office/drawing/2014/main" id="{F2ACB861-1A71-48D4-AB34-51F493D7022F}"/>
                    </a:ext>
                  </a:extLst>
                </p:cNvPr>
                <p:cNvSpPr txBox="1"/>
                <p:nvPr/>
              </p:nvSpPr>
              <p:spPr>
                <a:xfrm>
                  <a:off x="7331525" y="2377722"/>
                  <a:ext cx="77803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24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sz="24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oMath>
                    </m:oMathPara>
                  </a14:m>
                  <a:endParaRPr lang="es-CL" sz="32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CuadroTexto 46">
                  <a:extLst>
                    <a:ext uri="{FF2B5EF4-FFF2-40B4-BE49-F238E27FC236}">
                      <a16:creationId xmlns:a16="http://schemas.microsoft.com/office/drawing/2014/main" id="{F2ACB861-1A71-48D4-AB34-51F493D702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1525" y="2377722"/>
                  <a:ext cx="778034" cy="369332"/>
                </a:xfrm>
                <a:prstGeom prst="rect">
                  <a:avLst/>
                </a:prstGeom>
                <a:blipFill>
                  <a:blip r:embed="rId1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8E34E7D9-B2D8-495D-9A25-5AA94A1D013F}"/>
                </a:ext>
              </a:extLst>
            </p:cNvPr>
            <p:cNvSpPr/>
            <p:nvPr/>
          </p:nvSpPr>
          <p:spPr>
            <a:xfrm>
              <a:off x="8477379" y="2536733"/>
              <a:ext cx="162055" cy="18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</p:grpSp>
    </p:spTree>
    <p:extLst>
      <p:ext uri="{BB962C8B-B14F-4D97-AF65-F5344CB8AC3E}">
        <p14:creationId xmlns:p14="http://schemas.microsoft.com/office/powerpoint/2010/main" val="103733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4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94263774-139B-487F-8D69-05319CD21527}"/>
              </a:ext>
            </a:extLst>
          </p:cNvPr>
          <p:cNvGrpSpPr/>
          <p:nvPr/>
        </p:nvGrpSpPr>
        <p:grpSpPr>
          <a:xfrm>
            <a:off x="5524763" y="1414710"/>
            <a:ext cx="5865182" cy="3828525"/>
            <a:chOff x="5524763" y="1414710"/>
            <a:chExt cx="5865182" cy="3828525"/>
          </a:xfrm>
        </p:grpSpPr>
        <p:grpSp>
          <p:nvGrpSpPr>
            <p:cNvPr id="29" name="Grupo 28">
              <a:extLst>
                <a:ext uri="{FF2B5EF4-FFF2-40B4-BE49-F238E27FC236}">
                  <a16:creationId xmlns:a16="http://schemas.microsoft.com/office/drawing/2014/main" id="{81A6CBF0-474B-4A75-B09A-16DBE8FA363A}"/>
                </a:ext>
              </a:extLst>
            </p:cNvPr>
            <p:cNvGrpSpPr/>
            <p:nvPr/>
          </p:nvGrpSpPr>
          <p:grpSpPr>
            <a:xfrm>
              <a:off x="5524763" y="1414710"/>
              <a:ext cx="5865182" cy="1487004"/>
              <a:chOff x="5696523" y="3112988"/>
              <a:chExt cx="5865182" cy="1487004"/>
            </a:xfrm>
          </p:grpSpPr>
          <p:grpSp>
            <p:nvGrpSpPr>
              <p:cNvPr id="24" name="Grupo 23">
                <a:extLst>
                  <a:ext uri="{FF2B5EF4-FFF2-40B4-BE49-F238E27FC236}">
                    <a16:creationId xmlns:a16="http://schemas.microsoft.com/office/drawing/2014/main" id="{3A6A6856-56DC-47B3-9E4F-77E4B6220E89}"/>
                  </a:ext>
                </a:extLst>
              </p:cNvPr>
              <p:cNvGrpSpPr/>
              <p:nvPr/>
            </p:nvGrpSpPr>
            <p:grpSpPr>
              <a:xfrm>
                <a:off x="7111705" y="3112988"/>
                <a:ext cx="4450000" cy="1487004"/>
                <a:chOff x="6858001" y="2581143"/>
                <a:chExt cx="4450000" cy="14870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CuadroTexto 13">
                      <a:extLst>
                        <a:ext uri="{FF2B5EF4-FFF2-40B4-BE49-F238E27FC236}">
                          <a16:creationId xmlns:a16="http://schemas.microsoft.com/office/drawing/2014/main" id="{C8B0D1D1-EB2B-49D6-87B4-B7074322FC8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58001" y="2581143"/>
                      <a:ext cx="4450000" cy="146296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s-MX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4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CL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MX" sz="3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s-MX" sz="3600" b="0" i="1" smtClean="0"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</m:e>
                                    <m:e>
                                      <m:r>
                                        <a:rPr lang="es-MX" sz="3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s-MX" sz="36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MX" sz="36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  <m:e>
                                      <m:r>
                                        <a:rPr lang="es-MX" sz="36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s-MX" sz="36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s-MX" sz="3600" b="0" i="1" smtClean="0">
                                          <a:latin typeface="Cambria Math" panose="02040503050406030204" pitchFamily="18" charset="0"/>
                                        </a:rPr>
                                        <m:t>18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MX" sz="3600" b="0" i="1" smtClean="0">
                                          <a:latin typeface="Cambria Math" panose="02040503050406030204" pitchFamily="18" charset="0"/>
                                        </a:rPr>
                                        <m:t>−4</m:t>
                                      </m:r>
                                    </m:e>
                                    <m:e>
                                      <m:r>
                                        <a:rPr lang="es-MX" sz="3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s-MX" sz="3600" b="0" i="1" smtClean="0">
                                          <a:latin typeface="Cambria Math" panose="02040503050406030204" pitchFamily="18" charset="0"/>
                                        </a:rPr>
                                        <m:t>−7</m:t>
                                      </m:r>
                                    </m:e>
                                    <m:e>
                                      <m:r>
                                        <a:rPr lang="es-MX" sz="3600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es-MX" sz="3600" b="0" dirty="0"/>
                    </a:p>
                  </p:txBody>
                </p:sp>
              </mc:Choice>
              <mc:Fallback xmlns="">
                <p:sp>
                  <p:nvSpPr>
                    <p:cNvPr id="14" name="CuadroTexto 13">
                      <a:extLst>
                        <a:ext uri="{FF2B5EF4-FFF2-40B4-BE49-F238E27FC236}">
                          <a16:creationId xmlns:a16="http://schemas.microsoft.com/office/drawing/2014/main" id="{C8B0D1D1-EB2B-49D6-87B4-B7074322FC8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58001" y="2581143"/>
                      <a:ext cx="4450000" cy="146296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" name="Conector recto 14">
                  <a:extLst>
                    <a:ext uri="{FF2B5EF4-FFF2-40B4-BE49-F238E27FC236}">
                      <a16:creationId xmlns:a16="http://schemas.microsoft.com/office/drawing/2014/main" id="{CDEF77AB-C1B8-489A-923A-9861632CE5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36157" y="2581143"/>
                  <a:ext cx="0" cy="148700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Conector recto de flecha 27">
                <a:extLst>
                  <a:ext uri="{FF2B5EF4-FFF2-40B4-BE49-F238E27FC236}">
                    <a16:creationId xmlns:a16="http://schemas.microsoft.com/office/drawing/2014/main" id="{95ED6EE0-CDED-4ED0-8454-994ABF95B905}"/>
                  </a:ext>
                </a:extLst>
              </p:cNvPr>
              <p:cNvCxnSpPr/>
              <p:nvPr/>
            </p:nvCxnSpPr>
            <p:spPr>
              <a:xfrm>
                <a:off x="5696523" y="3881535"/>
                <a:ext cx="1147665" cy="0"/>
              </a:xfrm>
              <a:prstGeom prst="straightConnector1">
                <a:avLst/>
              </a:prstGeom>
              <a:ln w="762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7C179CDF-DCEB-418A-A58F-8423BEA51C9C}"/>
                </a:ext>
              </a:extLst>
            </p:cNvPr>
            <p:cNvSpPr txBox="1"/>
            <p:nvPr/>
          </p:nvSpPr>
          <p:spPr>
            <a:xfrm>
              <a:off x="7225156" y="4319905"/>
              <a:ext cx="4164789" cy="923330"/>
            </a:xfrm>
            <a:prstGeom prst="rect">
              <a:avLst/>
            </a:prstGeom>
            <a:noFill/>
            <a:ln w="571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5400" dirty="0">
                  <a:solidFill>
                    <a:schemeClr val="accent2"/>
                  </a:solidFill>
                </a:rPr>
                <a:t>MATRIZ</a:t>
              </a:r>
              <a:endParaRPr lang="es-CL" sz="5400" dirty="0">
                <a:solidFill>
                  <a:schemeClr val="accent2"/>
                </a:solidFill>
              </a:endParaRPr>
            </a:p>
          </p:txBody>
        </p:sp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3664656E-9C2D-4BE8-B93F-6D017BC4823D}"/>
                </a:ext>
              </a:extLst>
            </p:cNvPr>
            <p:cNvCxnSpPr/>
            <p:nvPr/>
          </p:nvCxnSpPr>
          <p:spPr>
            <a:xfrm>
              <a:off x="5643298" y="4781570"/>
              <a:ext cx="1147665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F99851B3-414B-4A2F-B430-F73E181DF770}"/>
              </a:ext>
            </a:extLst>
          </p:cNvPr>
          <p:cNvGrpSpPr/>
          <p:nvPr/>
        </p:nvGrpSpPr>
        <p:grpSpPr>
          <a:xfrm>
            <a:off x="642790" y="1234756"/>
            <a:ext cx="4583394" cy="4208534"/>
            <a:chOff x="642790" y="1234756"/>
            <a:chExt cx="4583394" cy="4208534"/>
          </a:xfrm>
        </p:grpSpPr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350754DA-61D4-48A8-972F-EF17344462DF}"/>
                </a:ext>
              </a:extLst>
            </p:cNvPr>
            <p:cNvGrpSpPr/>
            <p:nvPr/>
          </p:nvGrpSpPr>
          <p:grpSpPr>
            <a:xfrm>
              <a:off x="831613" y="1234756"/>
              <a:ext cx="4394571" cy="2055622"/>
              <a:chOff x="1642804" y="827537"/>
              <a:chExt cx="4394571" cy="205562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CuadroTexto 2">
                    <a:extLst>
                      <a:ext uri="{FF2B5EF4-FFF2-40B4-BE49-F238E27FC236}">
                        <a16:creationId xmlns:a16="http://schemas.microsoft.com/office/drawing/2014/main" id="{B4A16975-B822-49FE-9C9B-6A1651FBCF47}"/>
                      </a:ext>
                    </a:extLst>
                  </p:cNvPr>
                  <p:cNvSpPr txBox="1"/>
                  <p:nvPr/>
                </p:nvSpPr>
                <p:spPr>
                  <a:xfrm>
                    <a:off x="1973961" y="827537"/>
                    <a:ext cx="3925049" cy="5539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=−1</m:t>
                          </m:r>
                        </m:oMath>
                      </m:oMathPara>
                    </a14:m>
                    <a:endParaRPr lang="es-CL" sz="1200" dirty="0"/>
                  </a:p>
                </p:txBody>
              </p:sp>
            </mc:Choice>
            <mc:Fallback xmlns="">
              <p:sp>
                <p:nvSpPr>
                  <p:cNvPr id="3" name="CuadroTexto 2">
                    <a:extLst>
                      <a:ext uri="{FF2B5EF4-FFF2-40B4-BE49-F238E27FC236}">
                        <a16:creationId xmlns:a16="http://schemas.microsoft.com/office/drawing/2014/main" id="{B4A16975-B822-49FE-9C9B-6A1651FBCF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3961" y="827537"/>
                    <a:ext cx="3925049" cy="553998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CuadroTexto 3">
                    <a:extLst>
                      <a:ext uri="{FF2B5EF4-FFF2-40B4-BE49-F238E27FC236}">
                        <a16:creationId xmlns:a16="http://schemas.microsoft.com/office/drawing/2014/main" id="{4D72233E-1E46-4168-A2C2-FD57E162B301}"/>
                      </a:ext>
                    </a:extLst>
                  </p:cNvPr>
                  <p:cNvSpPr txBox="1"/>
                  <p:nvPr/>
                </p:nvSpPr>
                <p:spPr>
                  <a:xfrm>
                    <a:off x="1973960" y="1485859"/>
                    <a:ext cx="3835281" cy="5539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360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=18</m:t>
                          </m:r>
                        </m:oMath>
                      </m:oMathPara>
                    </a14:m>
                    <a:endParaRPr lang="es-CL" sz="1200" dirty="0"/>
                  </a:p>
                </p:txBody>
              </p:sp>
            </mc:Choice>
            <mc:Fallback xmlns="">
              <p:sp>
                <p:nvSpPr>
                  <p:cNvPr id="4" name="CuadroTexto 3">
                    <a:extLst>
                      <a:ext uri="{FF2B5EF4-FFF2-40B4-BE49-F238E27FC236}">
                        <a16:creationId xmlns:a16="http://schemas.microsoft.com/office/drawing/2014/main" id="{4D72233E-1E46-4168-A2C2-FD57E162B3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3960" y="1485859"/>
                    <a:ext cx="3835281" cy="55399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CuadroTexto 4">
                    <a:extLst>
                      <a:ext uri="{FF2B5EF4-FFF2-40B4-BE49-F238E27FC236}">
                        <a16:creationId xmlns:a16="http://schemas.microsoft.com/office/drawing/2014/main" id="{F1E22074-5542-43CF-95D1-181F3D507646}"/>
                      </a:ext>
                    </a:extLst>
                  </p:cNvPr>
                  <p:cNvSpPr txBox="1"/>
                  <p:nvPr/>
                </p:nvSpPr>
                <p:spPr>
                  <a:xfrm>
                    <a:off x="1642804" y="2144181"/>
                    <a:ext cx="3925049" cy="5539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−7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=7</m:t>
                          </m:r>
                        </m:oMath>
                      </m:oMathPara>
                    </a14:m>
                    <a:endParaRPr lang="es-CL" sz="1200" dirty="0"/>
                  </a:p>
                </p:txBody>
              </p:sp>
            </mc:Choice>
            <mc:Fallback xmlns="">
              <p:sp>
                <p:nvSpPr>
                  <p:cNvPr id="5" name="CuadroTexto 4">
                    <a:extLst>
                      <a:ext uri="{FF2B5EF4-FFF2-40B4-BE49-F238E27FC236}">
                        <a16:creationId xmlns:a16="http://schemas.microsoft.com/office/drawing/2014/main" id="{F1E22074-5542-43CF-95D1-181F3D5076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2804" y="2144181"/>
                    <a:ext cx="3925049" cy="55399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" name="Conector recto 5">
                <a:extLst>
                  <a:ext uri="{FF2B5EF4-FFF2-40B4-BE49-F238E27FC236}">
                    <a16:creationId xmlns:a16="http://schemas.microsoft.com/office/drawing/2014/main" id="{773719D4-3E73-4DD8-B4C5-A0E7F19958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2804" y="2883159"/>
                <a:ext cx="439457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cto 6">
                <a:extLst>
                  <a:ext uri="{FF2B5EF4-FFF2-40B4-BE49-F238E27FC236}">
                    <a16:creationId xmlns:a16="http://schemas.microsoft.com/office/drawing/2014/main" id="{C895C8B3-229D-4E69-9FE2-4A3733BE38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37375" y="827537"/>
                <a:ext cx="0" cy="205562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CCA5FE8C-889C-41E6-8065-89DA3B808D02}"/>
                </a:ext>
              </a:extLst>
            </p:cNvPr>
            <p:cNvSpPr txBox="1"/>
            <p:nvPr/>
          </p:nvSpPr>
          <p:spPr>
            <a:xfrm>
              <a:off x="642790" y="4119851"/>
              <a:ext cx="4583393" cy="1323439"/>
            </a:xfrm>
            <a:prstGeom prst="rect">
              <a:avLst/>
            </a:prstGeom>
            <a:noFill/>
            <a:ln w="57150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4000" dirty="0">
                  <a:solidFill>
                    <a:schemeClr val="accent2"/>
                  </a:solidFill>
                  <a:latin typeface="Bierstadt" panose="020B0504020202020204" pitchFamily="34" charset="0"/>
                  <a:cs typeface="Biome" panose="020B0503030204020804" pitchFamily="34" charset="0"/>
                </a:rPr>
                <a:t>Sistema de ecuaciones lineales</a:t>
              </a:r>
              <a:endParaRPr lang="es-CL" sz="4000" dirty="0">
                <a:solidFill>
                  <a:schemeClr val="accent2"/>
                </a:solidFill>
                <a:latin typeface="Bierstadt" panose="020B0504020202020204" pitchFamily="34" charset="0"/>
                <a:cs typeface="Biome" panose="020B05030302040208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911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63F0ED6B-17F8-41F6-B9F9-D6712882188F}"/>
              </a:ext>
            </a:extLst>
          </p:cNvPr>
          <p:cNvGrpSpPr/>
          <p:nvPr/>
        </p:nvGrpSpPr>
        <p:grpSpPr>
          <a:xfrm>
            <a:off x="2836654" y="538037"/>
            <a:ext cx="6491317" cy="2768021"/>
            <a:chOff x="1456192" y="827286"/>
            <a:chExt cx="6491317" cy="27680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C6891F1A-8ED1-4B3D-B7DA-CC5DF0FAA531}"/>
                    </a:ext>
                  </a:extLst>
                </p:cNvPr>
                <p:cNvSpPr txBox="1"/>
                <p:nvPr/>
              </p:nvSpPr>
              <p:spPr>
                <a:xfrm>
                  <a:off x="1973961" y="827537"/>
                  <a:ext cx="5897255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=−1</m:t>
                        </m:r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C6891F1A-8ED1-4B3D-B7DA-CC5DF0FAA5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3961" y="827537"/>
                  <a:ext cx="5897255" cy="83099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uadroTexto 4">
                  <a:extLst>
                    <a:ext uri="{FF2B5EF4-FFF2-40B4-BE49-F238E27FC236}">
                      <a16:creationId xmlns:a16="http://schemas.microsoft.com/office/drawing/2014/main" id="{98FB5D0C-E4D8-49F4-B0E5-209778DBFC6A}"/>
                    </a:ext>
                  </a:extLst>
                </p:cNvPr>
                <p:cNvSpPr txBox="1"/>
                <p:nvPr/>
              </p:nvSpPr>
              <p:spPr>
                <a:xfrm>
                  <a:off x="1973961" y="1731256"/>
                  <a:ext cx="5762603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=18</m:t>
                        </m:r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5" name="CuadroTexto 4">
                  <a:extLst>
                    <a:ext uri="{FF2B5EF4-FFF2-40B4-BE49-F238E27FC236}">
                      <a16:creationId xmlns:a16="http://schemas.microsoft.com/office/drawing/2014/main" id="{98FB5D0C-E4D8-49F4-B0E5-209778DBFC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3961" y="1731256"/>
                  <a:ext cx="5762603" cy="8309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uadroTexto 5">
                  <a:extLst>
                    <a:ext uri="{FF2B5EF4-FFF2-40B4-BE49-F238E27FC236}">
                      <a16:creationId xmlns:a16="http://schemas.microsoft.com/office/drawing/2014/main" id="{B6123F6F-7965-455A-ADA6-FFFD73A36F06}"/>
                    </a:ext>
                  </a:extLst>
                </p:cNvPr>
                <p:cNvSpPr txBox="1"/>
                <p:nvPr/>
              </p:nvSpPr>
              <p:spPr>
                <a:xfrm>
                  <a:off x="1456192" y="2655777"/>
                  <a:ext cx="5897255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=7</m:t>
                        </m:r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6" name="CuadroTexto 5">
                  <a:extLst>
                    <a:ext uri="{FF2B5EF4-FFF2-40B4-BE49-F238E27FC236}">
                      <a16:creationId xmlns:a16="http://schemas.microsoft.com/office/drawing/2014/main" id="{B6123F6F-7965-455A-ADA6-FFFD73A36F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6192" y="2655777"/>
                  <a:ext cx="5897255" cy="830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45A31723-FAA4-4AC4-A518-004D9617C7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3567" y="3563705"/>
              <a:ext cx="6463942" cy="3160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F7145887-38AB-4267-93E4-8628BF678266}"/>
                </a:ext>
              </a:extLst>
            </p:cNvPr>
            <p:cNvCxnSpPr>
              <a:cxnSpLocks/>
            </p:cNvCxnSpPr>
            <p:nvPr/>
          </p:nvCxnSpPr>
          <p:spPr>
            <a:xfrm>
              <a:off x="7947509" y="827286"/>
              <a:ext cx="0" cy="276802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3AD15B49-408B-48A9-BA92-78EF2143EC2F}"/>
                  </a:ext>
                </a:extLst>
              </p:cNvPr>
              <p:cNvSpPr txBox="1"/>
              <p:nvPr/>
            </p:nvSpPr>
            <p:spPr>
              <a:xfrm>
                <a:off x="932821" y="3980123"/>
                <a:ext cx="10326353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8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s-MX" sz="8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8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=4, </m:t>
                      </m:r>
                      <m:r>
                        <a:rPr lang="es-MX" sz="8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sz="8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s-MX" sz="8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MX" sz="8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=−3</m:t>
                      </m:r>
                    </m:oMath>
                  </m:oMathPara>
                </a14:m>
                <a:endParaRPr lang="es-CL" sz="80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3AD15B49-408B-48A9-BA92-78EF2143E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21" y="3980123"/>
                <a:ext cx="10326353" cy="12311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uadroTexto 9">
            <a:extLst>
              <a:ext uri="{FF2B5EF4-FFF2-40B4-BE49-F238E27FC236}">
                <a16:creationId xmlns:a16="http://schemas.microsoft.com/office/drawing/2014/main" id="{DCFC1DA5-C4F4-4810-A453-85DED0D2E097}"/>
              </a:ext>
            </a:extLst>
          </p:cNvPr>
          <p:cNvSpPr txBox="1"/>
          <p:nvPr/>
        </p:nvSpPr>
        <p:spPr>
          <a:xfrm>
            <a:off x="1415140" y="5287613"/>
            <a:ext cx="9361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>
                <a:solidFill>
                  <a:schemeClr val="accent2"/>
                </a:solidFill>
              </a:rPr>
              <a:t>son la solución al sistema de ecuaciones lineales</a:t>
            </a:r>
            <a:endParaRPr lang="es-CL" sz="3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58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E33EFED-C534-4339-8F22-3E7E845EF90A}"/>
              </a:ext>
            </a:extLst>
          </p:cNvPr>
          <p:cNvSpPr txBox="1"/>
          <p:nvPr/>
        </p:nvSpPr>
        <p:spPr>
          <a:xfrm>
            <a:off x="1404151" y="1681799"/>
            <a:ext cx="9383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>
                <a:latin typeface="Sitka Text" panose="02000505000000020004" pitchFamily="2" charset="0"/>
              </a:rPr>
              <a:t>Próximo capítulo:</a:t>
            </a:r>
            <a:endParaRPr lang="es-CL" sz="4800" dirty="0">
              <a:latin typeface="Sitka Text" panose="02000505000000020004" pitchFamily="2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FBD0544-9275-4EE9-BAAB-FC3FC643DA48}"/>
              </a:ext>
            </a:extLst>
          </p:cNvPr>
          <p:cNvSpPr txBox="1"/>
          <p:nvPr/>
        </p:nvSpPr>
        <p:spPr>
          <a:xfrm>
            <a:off x="60960" y="3237209"/>
            <a:ext cx="120700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000" dirty="0">
                <a:solidFill>
                  <a:schemeClr val="accent4"/>
                </a:solidFill>
                <a:latin typeface="Bierstadt" panose="020B0004020202020204" pitchFamily="34" charset="0"/>
              </a:rPr>
              <a:t>“Matrices, vectores</a:t>
            </a:r>
          </a:p>
          <a:p>
            <a:pPr algn="ctr"/>
            <a:r>
              <a:rPr lang="es-MX" sz="6000" dirty="0">
                <a:solidFill>
                  <a:schemeClr val="accent4"/>
                </a:solidFill>
                <a:latin typeface="Bierstadt" panose="020B0004020202020204" pitchFamily="34" charset="0"/>
              </a:rPr>
              <a:t>y transformaciones lineales”</a:t>
            </a:r>
          </a:p>
        </p:txBody>
      </p:sp>
    </p:spTree>
    <p:extLst>
      <p:ext uri="{BB962C8B-B14F-4D97-AF65-F5344CB8AC3E}">
        <p14:creationId xmlns:p14="http://schemas.microsoft.com/office/powerpoint/2010/main" val="255951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1721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D5757792-53CF-4240-879F-0AC49560AF04}"/>
                  </a:ext>
                </a:extLst>
              </p:cNvPr>
              <p:cNvSpPr txBox="1"/>
              <p:nvPr/>
            </p:nvSpPr>
            <p:spPr>
              <a:xfrm>
                <a:off x="1201934" y="553750"/>
                <a:ext cx="3440814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5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s-MX" sz="5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sz="5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s-CL" sz="2000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D5757792-53CF-4240-879F-0AC49560A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934" y="553750"/>
                <a:ext cx="3440814" cy="83099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62670F29-7169-4F7C-91F8-01F4FE24C703}"/>
                  </a:ext>
                </a:extLst>
              </p:cNvPr>
              <p:cNvSpPr txBox="1"/>
              <p:nvPr/>
            </p:nvSpPr>
            <p:spPr>
              <a:xfrm>
                <a:off x="299148" y="1384426"/>
                <a:ext cx="4341701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s-MX" sz="5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5400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s-MX" sz="5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sz="5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s-CL" sz="2000" dirty="0"/>
              </a:p>
            </p:txBody>
          </p:sp>
        </mc:Choice>
        <mc:Fallback xmlns=""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62670F29-7169-4F7C-91F8-01F4FE24C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48" y="1384426"/>
                <a:ext cx="4341701" cy="83099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upo 30">
            <a:extLst>
              <a:ext uri="{FF2B5EF4-FFF2-40B4-BE49-F238E27FC236}">
                <a16:creationId xmlns:a16="http://schemas.microsoft.com/office/drawing/2014/main" id="{D2D124B6-B921-4BFC-AD5A-77A827053475}"/>
              </a:ext>
            </a:extLst>
          </p:cNvPr>
          <p:cNvGrpSpPr/>
          <p:nvPr/>
        </p:nvGrpSpPr>
        <p:grpSpPr>
          <a:xfrm>
            <a:off x="299148" y="415498"/>
            <a:ext cx="4565961" cy="1926691"/>
            <a:chOff x="235483" y="415498"/>
            <a:chExt cx="4565961" cy="1926691"/>
          </a:xfrm>
        </p:grpSpPr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27DA5B01-921B-44CE-AD1D-585988821C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483" y="2328041"/>
              <a:ext cx="4565961" cy="1414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72A37B3F-19CC-4B87-8F10-4F8D678238F5}"/>
                </a:ext>
              </a:extLst>
            </p:cNvPr>
            <p:cNvCxnSpPr>
              <a:cxnSpLocks/>
            </p:cNvCxnSpPr>
            <p:nvPr/>
          </p:nvCxnSpPr>
          <p:spPr>
            <a:xfrm>
              <a:off x="4773713" y="415498"/>
              <a:ext cx="0" cy="192669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upo 56">
            <a:extLst>
              <a:ext uri="{FF2B5EF4-FFF2-40B4-BE49-F238E27FC236}">
                <a16:creationId xmlns:a16="http://schemas.microsoft.com/office/drawing/2014/main" id="{50BD3392-3D6F-41F1-9E77-345ED05937E0}"/>
              </a:ext>
            </a:extLst>
          </p:cNvPr>
          <p:cNvGrpSpPr/>
          <p:nvPr/>
        </p:nvGrpSpPr>
        <p:grpSpPr>
          <a:xfrm>
            <a:off x="458810" y="2443464"/>
            <a:ext cx="4583393" cy="2308975"/>
            <a:chOff x="458810" y="2443464"/>
            <a:chExt cx="4583393" cy="2308975"/>
          </a:xfrm>
        </p:grpSpPr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E187444C-98CA-48C1-81AD-314EF5571CAB}"/>
                </a:ext>
              </a:extLst>
            </p:cNvPr>
            <p:cNvCxnSpPr>
              <a:cxnSpLocks/>
            </p:cNvCxnSpPr>
            <p:nvPr/>
          </p:nvCxnSpPr>
          <p:spPr>
            <a:xfrm>
              <a:off x="2750558" y="2443464"/>
              <a:ext cx="0" cy="853826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9509F5A7-8FFA-4D5B-96BB-EB38FF2BD649}"/>
                </a:ext>
              </a:extLst>
            </p:cNvPr>
            <p:cNvSpPr txBox="1"/>
            <p:nvPr/>
          </p:nvSpPr>
          <p:spPr>
            <a:xfrm>
              <a:off x="458810" y="3429000"/>
              <a:ext cx="4583393" cy="1323439"/>
            </a:xfrm>
            <a:prstGeom prst="rect">
              <a:avLst/>
            </a:prstGeom>
            <a:noFill/>
            <a:ln w="57150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4000" dirty="0">
                  <a:solidFill>
                    <a:schemeClr val="accent2"/>
                  </a:solidFill>
                  <a:latin typeface="Bierstadt" panose="020B0504020202020204" pitchFamily="34" charset="0"/>
                  <a:cs typeface="Biome" panose="020B0503030204020804" pitchFamily="34" charset="0"/>
                </a:rPr>
                <a:t>Sistema de ecuaciones lineales</a:t>
              </a:r>
              <a:endParaRPr lang="es-CL" sz="4000" dirty="0">
                <a:solidFill>
                  <a:schemeClr val="accent2"/>
                </a:solidFill>
                <a:latin typeface="Bierstadt" panose="020B0504020202020204" pitchFamily="34" charset="0"/>
                <a:cs typeface="Biome" panose="020B05030302040208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92A19407-8E3A-418F-A8BE-5B1755D088A1}"/>
                  </a:ext>
                </a:extLst>
              </p:cNvPr>
              <p:cNvSpPr txBox="1"/>
              <p:nvPr/>
            </p:nvSpPr>
            <p:spPr>
              <a:xfrm>
                <a:off x="458810" y="4991426"/>
                <a:ext cx="538605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s-MX" sz="2800" dirty="0">
                    <a:solidFill>
                      <a:schemeClr val="accent4"/>
                    </a:solidFill>
                    <a:latin typeface="Bierstadt" panose="020B0504020202020204" pitchFamily="34" charset="0"/>
                    <a:cs typeface="Biome" panose="020B0503030204020804" pitchFamily="34" charset="0"/>
                  </a:rPr>
                  <a:t>Buscar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MX" sz="28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cs typeface="Biome" panose="020B0503030204020804" pitchFamily="34" charset="0"/>
                          </a:rPr>
                        </m:ctrlPr>
                      </m:dPr>
                      <m:e>
                        <m:r>
                          <a:rPr lang="es-MX" sz="28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cs typeface="Biome" panose="020B0503030204020804" pitchFamily="34" charset="0"/>
                          </a:rPr>
                          <m:t>𝑥</m:t>
                        </m:r>
                        <m:r>
                          <a:rPr lang="es-MX" sz="28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cs typeface="Biome" panose="020B0503030204020804" pitchFamily="34" charset="0"/>
                          </a:rPr>
                          <m:t>,</m:t>
                        </m:r>
                        <m:r>
                          <a:rPr lang="es-MX" sz="28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cs typeface="Biome" panose="020B0503030204020804" pitchFamily="34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s-CL" sz="2800" dirty="0">
                    <a:solidFill>
                      <a:schemeClr val="accent4"/>
                    </a:solidFill>
                    <a:latin typeface="Bierstadt" panose="020B0504020202020204" pitchFamily="34" charset="0"/>
                    <a:cs typeface="Biome" panose="020B0503030204020804" pitchFamily="34" charset="0"/>
                  </a:rPr>
                  <a:t> </a:t>
                </a:r>
                <a:r>
                  <a:rPr lang="es-CL" sz="2800" dirty="0">
                    <a:solidFill>
                      <a:schemeClr val="accent4"/>
                    </a:solidFill>
                    <a:latin typeface="Bierstadt" panose="020B0504020202020204" pitchFamily="34" charset="0"/>
                  </a:rPr>
                  <a:t>que cumplan todas las ecuaciones</a:t>
                </a:r>
                <a:endParaRPr lang="es-CL" sz="2800" dirty="0">
                  <a:solidFill>
                    <a:schemeClr val="accent4"/>
                  </a:solidFill>
                  <a:latin typeface="Bierstadt" panose="020B0504020202020204" pitchFamily="34" charset="0"/>
                  <a:cs typeface="Biome" panose="020B0503030204020804" pitchFamily="34" charset="0"/>
                </a:endParaRPr>
              </a:p>
            </p:txBody>
          </p:sp>
        </mc:Choice>
        <mc:Fallback xmlns=""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92A19407-8E3A-418F-A8BE-5B1755D08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10" y="4991426"/>
                <a:ext cx="5386054" cy="954107"/>
              </a:xfrm>
              <a:prstGeom prst="rect">
                <a:avLst/>
              </a:prstGeom>
              <a:blipFill>
                <a:blip r:embed="rId21"/>
                <a:stretch>
                  <a:fillRect l="-2036" t="-7051" b="-1730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CuadroTexto 39">
            <a:extLst>
              <a:ext uri="{FF2B5EF4-FFF2-40B4-BE49-F238E27FC236}">
                <a16:creationId xmlns:a16="http://schemas.microsoft.com/office/drawing/2014/main" id="{113BFFC5-9D78-4428-8DE4-C17FEA829D6E}"/>
              </a:ext>
            </a:extLst>
          </p:cNvPr>
          <p:cNvSpPr txBox="1"/>
          <p:nvPr/>
        </p:nvSpPr>
        <p:spPr>
          <a:xfrm>
            <a:off x="6442509" y="2147102"/>
            <a:ext cx="4565959" cy="2123658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6600" dirty="0">
                <a:solidFill>
                  <a:schemeClr val="accent2"/>
                </a:solidFill>
                <a:latin typeface="Sitka Text" panose="02000505000000020004" pitchFamily="2" charset="0"/>
              </a:rPr>
              <a:t>¿Cómo se resuelve?</a:t>
            </a:r>
            <a:endParaRPr lang="es-CL" sz="6000" dirty="0">
              <a:solidFill>
                <a:schemeClr val="accent2"/>
              </a:solidFill>
              <a:latin typeface="Sitka Tex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91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38602B4-E422-4E78-9A5A-05F1D1F57A0F}"/>
              </a:ext>
            </a:extLst>
          </p:cNvPr>
          <p:cNvSpPr txBox="1"/>
          <p:nvPr/>
        </p:nvSpPr>
        <p:spPr>
          <a:xfrm>
            <a:off x="717957" y="510345"/>
            <a:ext cx="107560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>
                <a:solidFill>
                  <a:schemeClr val="accent2"/>
                </a:solidFill>
                <a:latin typeface="Sitka Text" panose="02000505000000020004" pitchFamily="2" charset="0"/>
              </a:rPr>
              <a:t>¿Cómo resolver sistemas de ecuaciones?</a:t>
            </a:r>
            <a:endParaRPr lang="es-CL" sz="4000" dirty="0">
              <a:solidFill>
                <a:schemeClr val="accent2"/>
              </a:solidFill>
              <a:latin typeface="Sitka Text" panose="02000505000000020004" pitchFamily="2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E5BFE03-2677-4F1D-9BE3-B9F1E030AFB4}"/>
              </a:ext>
            </a:extLst>
          </p:cNvPr>
          <p:cNvSpPr txBox="1"/>
          <p:nvPr/>
        </p:nvSpPr>
        <p:spPr>
          <a:xfrm>
            <a:off x="761996" y="1661148"/>
            <a:ext cx="9740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u="sng" dirty="0">
                <a:solidFill>
                  <a:schemeClr val="accent4"/>
                </a:solidFill>
                <a:latin typeface="Bierstadt" panose="020B0504020202020204" pitchFamily="34" charset="0"/>
              </a:rPr>
              <a:t>ELIMINACIÓN DE GAUSS-JORDAN</a:t>
            </a:r>
            <a:endParaRPr lang="es-CL" sz="3200" u="sng" dirty="0">
              <a:solidFill>
                <a:schemeClr val="accent4"/>
              </a:solidFill>
              <a:latin typeface="Bierstadt" panose="020B05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CF69DF6-8E7F-48EE-AEE6-CB82F74BF1F7}"/>
                  </a:ext>
                </a:extLst>
              </p:cNvPr>
              <p:cNvSpPr txBox="1"/>
              <p:nvPr/>
            </p:nvSpPr>
            <p:spPr>
              <a:xfrm>
                <a:off x="1225857" y="2396453"/>
                <a:ext cx="9740283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800" dirty="0">
                    <a:latin typeface="Bierstadt" panose="020B0504020202020204" pitchFamily="34" charset="0"/>
                  </a:rPr>
                  <a:t>Basada en dos principios: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s-MX" sz="2800" dirty="0">
                    <a:latin typeface="Bierstadt" panose="020B0504020202020204" pitchFamily="34" charset="0"/>
                  </a:rPr>
                  <a:t>Multiplicar ambos lados de una igualdad por un escalar, produce una nueva igualdad: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MX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8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MX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s-MX" sz="28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MX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8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CL" sz="2800" dirty="0">
                  <a:solidFill>
                    <a:schemeClr val="accent6"/>
                  </a:solidFill>
                  <a:latin typeface="Bierstadt" panose="020B0504020202020204" pitchFamily="34" charset="0"/>
                </a:endParaRPr>
              </a:p>
              <a:p>
                <a:endParaRPr lang="es-CL" sz="2800" dirty="0">
                  <a:latin typeface="Bierstadt" panose="020B05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s-CL" sz="2800" dirty="0">
                    <a:latin typeface="Bierstadt" panose="020B0504020202020204" pitchFamily="34" charset="0"/>
                  </a:rPr>
                  <a:t>Sumar dos igualdades produce una nueva igualdad: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MX" sz="28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MX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8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MX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s-MX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MX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s-MX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s-MX" sz="28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MX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MX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8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MX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s-CL" sz="2800" dirty="0">
                  <a:solidFill>
                    <a:schemeClr val="accent4"/>
                  </a:solidFill>
                  <a:latin typeface="Bierstadt" panose="020B0504020202020204" pitchFamily="34" charset="0"/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CF69DF6-8E7F-48EE-AEE6-CB82F74BF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857" y="2396453"/>
                <a:ext cx="9740283" cy="3108543"/>
              </a:xfrm>
              <a:prstGeom prst="rect">
                <a:avLst/>
              </a:prstGeom>
              <a:blipFill>
                <a:blip r:embed="rId2"/>
                <a:stretch>
                  <a:fillRect l="-1252" t="-196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293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34BA82C1-4C45-4F8F-8639-24D9E317887B}"/>
                  </a:ext>
                </a:extLst>
              </p:cNvPr>
              <p:cNvSpPr txBox="1"/>
              <p:nvPr/>
            </p:nvSpPr>
            <p:spPr>
              <a:xfrm>
                <a:off x="756408" y="722370"/>
                <a:ext cx="1066939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3600" dirty="0">
                    <a:solidFill>
                      <a:schemeClr val="accent2"/>
                    </a:solidFill>
                    <a:latin typeface="Bierstadt" panose="020B0504020202020204" pitchFamily="34" charset="0"/>
                  </a:rPr>
                  <a:t>Paso 1. </a:t>
                </a:r>
                <a:r>
                  <a:rPr lang="es-MX" sz="3600" dirty="0">
                    <a:latin typeface="Bierstadt" panose="020B0504020202020204" pitchFamily="34" charset="0"/>
                  </a:rPr>
                  <a:t>Tomar una copia de la primera ecuación y multiplicarla por un factor conveniente (en este caso, 2). La idea es cancelar el </a:t>
                </a:r>
                <a14:m>
                  <m:oMath xmlns:m="http://schemas.openxmlformats.org/officeDocument/2006/math">
                    <m:r>
                      <a:rPr lang="es-MX" sz="3600" i="1" dirty="0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s-MX" sz="36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MX" sz="3600" dirty="0">
                    <a:latin typeface="Bierstadt" panose="020B0504020202020204" pitchFamily="34" charset="0"/>
                  </a:rPr>
                  <a:t> de la segunda ecuación.</a:t>
                </a:r>
                <a:endParaRPr lang="es-CL" sz="3600" dirty="0">
                  <a:latin typeface="Bierstadt" panose="020B0504020202020204" pitchFamily="34" charset="0"/>
                </a:endParaRPr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34BA82C1-4C45-4F8F-8639-24D9E3178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08" y="722370"/>
                <a:ext cx="10669398" cy="2308324"/>
              </a:xfrm>
              <a:prstGeom prst="rect">
                <a:avLst/>
              </a:prstGeom>
              <a:blipFill>
                <a:blip r:embed="rId2"/>
                <a:stretch>
                  <a:fillRect l="-1714" t="-3958" b="-897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4DAA18ED-3482-4D03-A5F2-86C4F94276FA}"/>
                  </a:ext>
                </a:extLst>
              </p:cNvPr>
              <p:cNvSpPr txBox="1"/>
              <p:nvPr/>
            </p:nvSpPr>
            <p:spPr>
              <a:xfrm>
                <a:off x="8985004" y="3132434"/>
                <a:ext cx="161925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/⋅2</m:t>
                      </m:r>
                    </m:oMath>
                  </m:oMathPara>
                </a14:m>
                <a:endParaRPr lang="es-CL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4DAA18ED-3482-4D03-A5F2-86C4F9427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5004" y="3132434"/>
                <a:ext cx="1619250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upo 25">
            <a:extLst>
              <a:ext uri="{FF2B5EF4-FFF2-40B4-BE49-F238E27FC236}">
                <a16:creationId xmlns:a16="http://schemas.microsoft.com/office/drawing/2014/main" id="{502DAE4B-FFE8-4BB6-9CBA-37466B18E2FC}"/>
              </a:ext>
            </a:extLst>
          </p:cNvPr>
          <p:cNvGrpSpPr/>
          <p:nvPr/>
        </p:nvGrpSpPr>
        <p:grpSpPr>
          <a:xfrm>
            <a:off x="3808126" y="3030694"/>
            <a:ext cx="4934658" cy="1936346"/>
            <a:chOff x="3808126" y="3030694"/>
            <a:chExt cx="4934658" cy="1936346"/>
          </a:xfrm>
        </p:grpSpPr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4D7EFA19-0412-428A-9D8E-0A7DF4A51CDA}"/>
                </a:ext>
              </a:extLst>
            </p:cNvPr>
            <p:cNvGrpSpPr/>
            <p:nvPr/>
          </p:nvGrpSpPr>
          <p:grpSpPr>
            <a:xfrm>
              <a:off x="3808126" y="3178601"/>
              <a:ext cx="4343600" cy="1661673"/>
              <a:chOff x="299148" y="553750"/>
              <a:chExt cx="4343600" cy="166167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CuadroTexto 6">
                    <a:extLst>
                      <a:ext uri="{FF2B5EF4-FFF2-40B4-BE49-F238E27FC236}">
                        <a16:creationId xmlns:a16="http://schemas.microsoft.com/office/drawing/2014/main" id="{C0DF7F57-67EE-4FBE-AD58-AE6873F45F49}"/>
                      </a:ext>
                    </a:extLst>
                  </p:cNvPr>
                  <p:cNvSpPr txBox="1"/>
                  <p:nvPr/>
                </p:nvSpPr>
                <p:spPr>
                  <a:xfrm>
                    <a:off x="1201934" y="553750"/>
                    <a:ext cx="3440814" cy="830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oMath>
                      </m:oMathPara>
                    </a14:m>
                    <a:endParaRPr lang="es-CL" sz="2000" dirty="0"/>
                  </a:p>
                </p:txBody>
              </p:sp>
            </mc:Choice>
            <mc:Fallback xmlns="">
              <p:sp>
                <p:nvSpPr>
                  <p:cNvPr id="7" name="CuadroTexto 6">
                    <a:extLst>
                      <a:ext uri="{FF2B5EF4-FFF2-40B4-BE49-F238E27FC236}">
                        <a16:creationId xmlns:a16="http://schemas.microsoft.com/office/drawing/2014/main" id="{C0DF7F57-67EE-4FBE-AD58-AE6873F45F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1934" y="553750"/>
                    <a:ext cx="3440814" cy="8309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CuadroTexto 7">
                    <a:extLst>
                      <a:ext uri="{FF2B5EF4-FFF2-40B4-BE49-F238E27FC236}">
                        <a16:creationId xmlns:a16="http://schemas.microsoft.com/office/drawing/2014/main" id="{78946784-FC4C-4393-A9B5-9976F5AD6565}"/>
                      </a:ext>
                    </a:extLst>
                  </p:cNvPr>
                  <p:cNvSpPr txBox="1"/>
                  <p:nvPr/>
                </p:nvSpPr>
                <p:spPr>
                  <a:xfrm>
                    <a:off x="299148" y="1384426"/>
                    <a:ext cx="4341701" cy="830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=3</m:t>
                          </m:r>
                        </m:oMath>
                      </m:oMathPara>
                    </a14:m>
                    <a:endParaRPr lang="es-CL" sz="2000" dirty="0"/>
                  </a:p>
                </p:txBody>
              </p:sp>
            </mc:Choice>
            <mc:Fallback xmlns="">
              <p:sp>
                <p:nvSpPr>
                  <p:cNvPr id="8" name="CuadroTexto 7">
                    <a:extLst>
                      <a:ext uri="{FF2B5EF4-FFF2-40B4-BE49-F238E27FC236}">
                        <a16:creationId xmlns:a16="http://schemas.microsoft.com/office/drawing/2014/main" id="{78946784-FC4C-4393-A9B5-9976F5AD65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9148" y="1384426"/>
                    <a:ext cx="4341701" cy="83099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A088EC99-CD6D-4E70-9548-157A08F11A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8126" y="4957180"/>
              <a:ext cx="4934658" cy="98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033D9443-E4B2-4FE3-8C0C-043FB27937D3}"/>
                </a:ext>
              </a:extLst>
            </p:cNvPr>
            <p:cNvCxnSpPr>
              <a:cxnSpLocks/>
            </p:cNvCxnSpPr>
            <p:nvPr/>
          </p:nvCxnSpPr>
          <p:spPr>
            <a:xfrm>
              <a:off x="8742784" y="3030694"/>
              <a:ext cx="0" cy="192219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442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34BA82C1-4C45-4F8F-8639-24D9E317887B}"/>
                  </a:ext>
                </a:extLst>
              </p:cNvPr>
              <p:cNvSpPr txBox="1"/>
              <p:nvPr/>
            </p:nvSpPr>
            <p:spPr>
              <a:xfrm>
                <a:off x="756408" y="722370"/>
                <a:ext cx="1066939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3600" dirty="0">
                    <a:solidFill>
                      <a:schemeClr val="accent2"/>
                    </a:solidFill>
                    <a:latin typeface="Bierstadt" panose="020B0504020202020204" pitchFamily="34" charset="0"/>
                  </a:rPr>
                  <a:t>Paso 1. </a:t>
                </a:r>
                <a:r>
                  <a:rPr lang="es-MX" sz="3600" dirty="0">
                    <a:latin typeface="Bierstadt" panose="020B0504020202020204" pitchFamily="34" charset="0"/>
                  </a:rPr>
                  <a:t>Tomar una copia de la primera ecuación y multiplicarla por un factor conveniente (en este caso, 2). La idea es cancelar el </a:t>
                </a:r>
                <a14:m>
                  <m:oMath xmlns:m="http://schemas.openxmlformats.org/officeDocument/2006/math">
                    <m:r>
                      <a:rPr lang="es-MX" sz="3600" i="1" dirty="0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s-MX" sz="36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MX" sz="3600" dirty="0">
                    <a:latin typeface="Bierstadt" panose="020B0504020202020204" pitchFamily="34" charset="0"/>
                  </a:rPr>
                  <a:t> de la segunda ecuación.</a:t>
                </a:r>
                <a:endParaRPr lang="es-CL" sz="3600" dirty="0">
                  <a:latin typeface="Bierstadt" panose="020B0504020202020204" pitchFamily="34" charset="0"/>
                </a:endParaRPr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34BA82C1-4C45-4F8F-8639-24D9E3178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08" y="722370"/>
                <a:ext cx="10669398" cy="2308324"/>
              </a:xfrm>
              <a:prstGeom prst="rect">
                <a:avLst/>
              </a:prstGeom>
              <a:blipFill>
                <a:blip r:embed="rId2"/>
                <a:stretch>
                  <a:fillRect l="-1714" t="-3958" b="-897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upo 4">
            <a:extLst>
              <a:ext uri="{FF2B5EF4-FFF2-40B4-BE49-F238E27FC236}">
                <a16:creationId xmlns:a16="http://schemas.microsoft.com/office/drawing/2014/main" id="{FE4EC622-2B84-4808-B413-2FF3C781D1CA}"/>
              </a:ext>
            </a:extLst>
          </p:cNvPr>
          <p:cNvGrpSpPr/>
          <p:nvPr/>
        </p:nvGrpSpPr>
        <p:grpSpPr>
          <a:xfrm>
            <a:off x="3808126" y="3030694"/>
            <a:ext cx="4934658" cy="1936346"/>
            <a:chOff x="3808126" y="3030694"/>
            <a:chExt cx="4934658" cy="1936346"/>
          </a:xfrm>
        </p:grpSpPr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F7A35C5D-3015-4621-8395-71772F942773}"/>
                </a:ext>
              </a:extLst>
            </p:cNvPr>
            <p:cNvGrpSpPr/>
            <p:nvPr/>
          </p:nvGrpSpPr>
          <p:grpSpPr>
            <a:xfrm>
              <a:off x="3808126" y="3165623"/>
              <a:ext cx="4341701" cy="1674651"/>
              <a:chOff x="3808126" y="3165623"/>
              <a:chExt cx="4341701" cy="167465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CuadroTexto 7">
                    <a:extLst>
                      <a:ext uri="{FF2B5EF4-FFF2-40B4-BE49-F238E27FC236}">
                        <a16:creationId xmlns:a16="http://schemas.microsoft.com/office/drawing/2014/main" id="{78946784-FC4C-4393-A9B5-9976F5AD6565}"/>
                      </a:ext>
                    </a:extLst>
                  </p:cNvPr>
                  <p:cNvSpPr txBox="1"/>
                  <p:nvPr/>
                </p:nvSpPr>
                <p:spPr>
                  <a:xfrm>
                    <a:off x="3808126" y="4009277"/>
                    <a:ext cx="4341701" cy="830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=3</m:t>
                          </m:r>
                        </m:oMath>
                      </m:oMathPara>
                    </a14:m>
                    <a:endParaRPr lang="es-CL" sz="2000" dirty="0"/>
                  </a:p>
                </p:txBody>
              </p:sp>
            </mc:Choice>
            <mc:Fallback xmlns="">
              <p:sp>
                <p:nvSpPr>
                  <p:cNvPr id="8" name="CuadroTexto 7">
                    <a:extLst>
                      <a:ext uri="{FF2B5EF4-FFF2-40B4-BE49-F238E27FC236}">
                        <a16:creationId xmlns:a16="http://schemas.microsoft.com/office/drawing/2014/main" id="{78946784-FC4C-4393-A9B5-9976F5AD65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8126" y="4009277"/>
                    <a:ext cx="4341701" cy="83099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CuadroTexto 12">
                    <a:extLst>
                      <a:ext uri="{FF2B5EF4-FFF2-40B4-BE49-F238E27FC236}">
                        <a16:creationId xmlns:a16="http://schemas.microsoft.com/office/drawing/2014/main" id="{8BDD42D9-BBEF-42B4-95A8-FB4CD06B30F6}"/>
                      </a:ext>
                    </a:extLst>
                  </p:cNvPr>
                  <p:cNvSpPr txBox="1"/>
                  <p:nvPr/>
                </p:nvSpPr>
                <p:spPr>
                  <a:xfrm>
                    <a:off x="4325895" y="3165623"/>
                    <a:ext cx="3823932" cy="830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5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MX" sz="5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5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s-MX" sz="5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5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=4</m:t>
                          </m:r>
                        </m:oMath>
                      </m:oMathPara>
                    </a14:m>
                    <a:endParaRPr lang="es-CL" sz="20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CuadroTexto 12">
                    <a:extLst>
                      <a:ext uri="{FF2B5EF4-FFF2-40B4-BE49-F238E27FC236}">
                        <a16:creationId xmlns:a16="http://schemas.microsoft.com/office/drawing/2014/main" id="{8BDD42D9-BBEF-42B4-95A8-FB4CD06B30F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25895" y="3165623"/>
                    <a:ext cx="3823932" cy="8309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D872F30A-20C6-4AB8-98E1-FB08A1E4C6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8126" y="4957180"/>
              <a:ext cx="4934658" cy="98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D2532219-06C7-4A0C-A8CB-29467B4B8BCA}"/>
                </a:ext>
              </a:extLst>
            </p:cNvPr>
            <p:cNvCxnSpPr>
              <a:cxnSpLocks/>
            </p:cNvCxnSpPr>
            <p:nvPr/>
          </p:nvCxnSpPr>
          <p:spPr>
            <a:xfrm>
              <a:off x="8742784" y="3030694"/>
              <a:ext cx="0" cy="192219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17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34BA82C1-4C45-4F8F-8639-24D9E317887B}"/>
                  </a:ext>
                </a:extLst>
              </p:cNvPr>
              <p:cNvSpPr txBox="1"/>
              <p:nvPr/>
            </p:nvSpPr>
            <p:spPr>
              <a:xfrm>
                <a:off x="756408" y="722370"/>
                <a:ext cx="1066939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3600" dirty="0">
                    <a:solidFill>
                      <a:schemeClr val="accent2"/>
                    </a:solidFill>
                    <a:latin typeface="Bierstadt" panose="020B0504020202020204" pitchFamily="34" charset="0"/>
                  </a:rPr>
                  <a:t>Paso 2. </a:t>
                </a:r>
                <a:r>
                  <a:rPr lang="es-MX" sz="3600" dirty="0">
                    <a:latin typeface="Bierstadt" panose="020B0504020202020204" pitchFamily="34" charset="0"/>
                  </a:rPr>
                  <a:t>Sumar esta copia a la segunda ecuación. El objetivo es cancelar el </a:t>
                </a:r>
                <a14:m>
                  <m:oMath xmlns:m="http://schemas.openxmlformats.org/officeDocument/2006/math">
                    <m:r>
                      <a:rPr lang="es-MX" sz="3600" i="1" dirty="0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s-MX" sz="36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MX" sz="3600" dirty="0">
                    <a:latin typeface="Bierstadt" panose="020B0504020202020204" pitchFamily="34" charset="0"/>
                  </a:rPr>
                  <a:t>:</a:t>
                </a:r>
                <a:endParaRPr lang="es-CL" sz="3600" dirty="0">
                  <a:latin typeface="Bierstadt" panose="020B0504020202020204" pitchFamily="34" charset="0"/>
                </a:endParaRPr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34BA82C1-4C45-4F8F-8639-24D9E3178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08" y="722370"/>
                <a:ext cx="10669398" cy="1200329"/>
              </a:xfrm>
              <a:prstGeom prst="rect">
                <a:avLst/>
              </a:prstGeom>
              <a:blipFill>
                <a:blip r:embed="rId2"/>
                <a:stretch>
                  <a:fillRect l="-1714" t="-7614" b="-1827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8BDD42D9-BBEF-42B4-95A8-FB4CD06B30F6}"/>
                  </a:ext>
                </a:extLst>
              </p:cNvPr>
              <p:cNvSpPr txBox="1"/>
              <p:nvPr/>
            </p:nvSpPr>
            <p:spPr>
              <a:xfrm>
                <a:off x="4325895" y="3165623"/>
                <a:ext cx="3823932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s-CL" sz="2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8BDD42D9-BBEF-42B4-95A8-FB4CD06B3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895" y="3165623"/>
                <a:ext cx="3823932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upo 3">
            <a:extLst>
              <a:ext uri="{FF2B5EF4-FFF2-40B4-BE49-F238E27FC236}">
                <a16:creationId xmlns:a16="http://schemas.microsoft.com/office/drawing/2014/main" id="{68D1AD11-F60A-46F4-B43A-A6D445C7E238}"/>
              </a:ext>
            </a:extLst>
          </p:cNvPr>
          <p:cNvGrpSpPr/>
          <p:nvPr/>
        </p:nvGrpSpPr>
        <p:grpSpPr>
          <a:xfrm>
            <a:off x="3808126" y="3030694"/>
            <a:ext cx="4934658" cy="1936346"/>
            <a:chOff x="3808126" y="3030694"/>
            <a:chExt cx="4934658" cy="19363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uadroTexto 7">
                  <a:extLst>
                    <a:ext uri="{FF2B5EF4-FFF2-40B4-BE49-F238E27FC236}">
                      <a16:creationId xmlns:a16="http://schemas.microsoft.com/office/drawing/2014/main" id="{78946784-FC4C-4393-A9B5-9976F5AD6565}"/>
                    </a:ext>
                  </a:extLst>
                </p:cNvPr>
                <p:cNvSpPr txBox="1"/>
                <p:nvPr/>
              </p:nvSpPr>
              <p:spPr>
                <a:xfrm>
                  <a:off x="3808126" y="4009277"/>
                  <a:ext cx="4341701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8" name="CuadroTexto 7">
                  <a:extLst>
                    <a:ext uri="{FF2B5EF4-FFF2-40B4-BE49-F238E27FC236}">
                      <a16:creationId xmlns:a16="http://schemas.microsoft.com/office/drawing/2014/main" id="{78946784-FC4C-4393-A9B5-9976F5AD65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8126" y="4009277"/>
                  <a:ext cx="4341701" cy="830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1E5E7B37-D568-41A2-B4DD-7EF359CFA0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8126" y="4957180"/>
              <a:ext cx="4934658" cy="98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AF67D28C-1C70-4D96-BD12-82E7C622E26A}"/>
                </a:ext>
              </a:extLst>
            </p:cNvPr>
            <p:cNvCxnSpPr>
              <a:cxnSpLocks/>
            </p:cNvCxnSpPr>
            <p:nvPr/>
          </p:nvCxnSpPr>
          <p:spPr>
            <a:xfrm>
              <a:off x="8742784" y="3030694"/>
              <a:ext cx="0" cy="192219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496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22222E-6 L 1.45833E-6 0.1210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FDF20346-9E15-4651-991D-563015B2BB7A}"/>
                  </a:ext>
                </a:extLst>
              </p:cNvPr>
              <p:cNvSpPr txBox="1"/>
              <p:nvPr/>
            </p:nvSpPr>
            <p:spPr>
              <a:xfrm>
                <a:off x="756408" y="722370"/>
                <a:ext cx="1066939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3600" dirty="0">
                    <a:solidFill>
                      <a:schemeClr val="accent2"/>
                    </a:solidFill>
                    <a:latin typeface="Bierstadt" panose="020B0504020202020204" pitchFamily="34" charset="0"/>
                  </a:rPr>
                  <a:t>Paso 2. </a:t>
                </a:r>
                <a:r>
                  <a:rPr lang="es-MX" sz="3600" dirty="0">
                    <a:latin typeface="Bierstadt" panose="020B0504020202020204" pitchFamily="34" charset="0"/>
                  </a:rPr>
                  <a:t>Sumar esta copia a la segunda ecuación. El objetivo es cancelar el </a:t>
                </a:r>
                <a14:m>
                  <m:oMath xmlns:m="http://schemas.openxmlformats.org/officeDocument/2006/math">
                    <m:r>
                      <a:rPr lang="es-MX" sz="3600" i="1" dirty="0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s-MX" sz="36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MX" sz="3600" dirty="0">
                    <a:latin typeface="Bierstadt" panose="020B0504020202020204" pitchFamily="34" charset="0"/>
                  </a:rPr>
                  <a:t>:</a:t>
                </a:r>
                <a:endParaRPr lang="es-CL" sz="3600" dirty="0">
                  <a:latin typeface="Bierstadt" panose="020B0504020202020204" pitchFamily="34" charset="0"/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FDF20346-9E15-4651-991D-563015B2B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08" y="722370"/>
                <a:ext cx="10669398" cy="1200329"/>
              </a:xfrm>
              <a:prstGeom prst="rect">
                <a:avLst/>
              </a:prstGeom>
              <a:blipFill>
                <a:blip r:embed="rId2"/>
                <a:stretch>
                  <a:fillRect l="-1714" t="-7614" b="-1827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upo 18">
            <a:extLst>
              <a:ext uri="{FF2B5EF4-FFF2-40B4-BE49-F238E27FC236}">
                <a16:creationId xmlns:a16="http://schemas.microsoft.com/office/drawing/2014/main" id="{FC6F1F41-8040-409D-B0DA-2F9858C4EAE2}"/>
              </a:ext>
            </a:extLst>
          </p:cNvPr>
          <p:cNvGrpSpPr/>
          <p:nvPr/>
        </p:nvGrpSpPr>
        <p:grpSpPr>
          <a:xfrm>
            <a:off x="3808126" y="3030694"/>
            <a:ext cx="4934658" cy="1936346"/>
            <a:chOff x="3808126" y="3030694"/>
            <a:chExt cx="4934658" cy="1936346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00449E3-BA20-4A60-A4FC-C73B98028DB1}"/>
                </a:ext>
              </a:extLst>
            </p:cNvPr>
            <p:cNvGrpSpPr/>
            <p:nvPr/>
          </p:nvGrpSpPr>
          <p:grpSpPr>
            <a:xfrm>
              <a:off x="4710912" y="3178601"/>
              <a:ext cx="3440814" cy="1661673"/>
              <a:chOff x="4710912" y="3178601"/>
              <a:chExt cx="3440814" cy="166167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CuadroTexto 3">
                    <a:extLst>
                      <a:ext uri="{FF2B5EF4-FFF2-40B4-BE49-F238E27FC236}">
                        <a16:creationId xmlns:a16="http://schemas.microsoft.com/office/drawing/2014/main" id="{AF0CA974-8B12-4815-9D6E-9B7EA17BC385}"/>
                      </a:ext>
                    </a:extLst>
                  </p:cNvPr>
                  <p:cNvSpPr txBox="1"/>
                  <p:nvPr/>
                </p:nvSpPr>
                <p:spPr>
                  <a:xfrm>
                    <a:off x="4710912" y="3178601"/>
                    <a:ext cx="3440814" cy="830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oMath>
                      </m:oMathPara>
                    </a14:m>
                    <a:endParaRPr lang="es-CL" sz="2000" dirty="0"/>
                  </a:p>
                </p:txBody>
              </p:sp>
            </mc:Choice>
            <mc:Fallback xmlns="">
              <p:sp>
                <p:nvSpPr>
                  <p:cNvPr id="4" name="CuadroTexto 3">
                    <a:extLst>
                      <a:ext uri="{FF2B5EF4-FFF2-40B4-BE49-F238E27FC236}">
                        <a16:creationId xmlns:a16="http://schemas.microsoft.com/office/drawing/2014/main" id="{AF0CA974-8B12-4815-9D6E-9B7EA17BC3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0912" y="3178601"/>
                    <a:ext cx="3440814" cy="83099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CuadroTexto 8">
                    <a:extLst>
                      <a:ext uri="{FF2B5EF4-FFF2-40B4-BE49-F238E27FC236}">
                        <a16:creationId xmlns:a16="http://schemas.microsoft.com/office/drawing/2014/main" id="{1248EB37-C19D-4BAC-90C6-1F249F935EC8}"/>
                      </a:ext>
                    </a:extLst>
                  </p:cNvPr>
                  <p:cNvSpPr txBox="1"/>
                  <p:nvPr/>
                </p:nvSpPr>
                <p:spPr>
                  <a:xfrm>
                    <a:off x="5924218" y="4009277"/>
                    <a:ext cx="2225609" cy="830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s-MX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=7</m:t>
                          </m:r>
                        </m:oMath>
                      </m:oMathPara>
                    </a14:m>
                    <a:endParaRPr lang="es-CL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CuadroTexto 8">
                    <a:extLst>
                      <a:ext uri="{FF2B5EF4-FFF2-40B4-BE49-F238E27FC236}">
                        <a16:creationId xmlns:a16="http://schemas.microsoft.com/office/drawing/2014/main" id="{1248EB37-C19D-4BAC-90C6-1F249F935EC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24218" y="4009277"/>
                    <a:ext cx="2225609" cy="8309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40F5BAEC-1D6E-47EB-B66D-B36A59D673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8126" y="4957180"/>
              <a:ext cx="4934658" cy="98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DA14BAF9-ACA4-4D0D-98FF-07E6A468DEDB}"/>
                </a:ext>
              </a:extLst>
            </p:cNvPr>
            <p:cNvCxnSpPr>
              <a:cxnSpLocks/>
            </p:cNvCxnSpPr>
            <p:nvPr/>
          </p:nvCxnSpPr>
          <p:spPr>
            <a:xfrm>
              <a:off x="8742784" y="3030694"/>
              <a:ext cx="0" cy="192219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32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FDF20346-9E15-4651-991D-563015B2BB7A}"/>
                  </a:ext>
                </a:extLst>
              </p:cNvPr>
              <p:cNvSpPr txBox="1"/>
              <p:nvPr/>
            </p:nvSpPr>
            <p:spPr>
              <a:xfrm>
                <a:off x="756408" y="722370"/>
                <a:ext cx="1066939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3600" dirty="0">
                    <a:solidFill>
                      <a:schemeClr val="accent2"/>
                    </a:solidFill>
                    <a:latin typeface="Bierstadt" panose="020B0504020202020204" pitchFamily="34" charset="0"/>
                  </a:rPr>
                  <a:t>Paso 3. </a:t>
                </a:r>
                <a:r>
                  <a:rPr lang="es-MX" sz="3600" dirty="0">
                    <a:latin typeface="Bierstadt" panose="020B0504020202020204" pitchFamily="34" charset="0"/>
                  </a:rPr>
                  <a:t>Ahora </a:t>
                </a:r>
                <a:r>
                  <a:rPr lang="es-CL" sz="3600" dirty="0">
                    <a:latin typeface="Bierstadt" panose="020B0504020202020204" pitchFamily="34" charset="0"/>
                  </a:rPr>
                  <a:t>que la incógnita </a:t>
                </a:r>
                <a14:m>
                  <m:oMath xmlns:m="http://schemas.openxmlformats.org/officeDocument/2006/math">
                    <m:r>
                      <a:rPr lang="es-CL" sz="36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CL" sz="3600" dirty="0">
                    <a:latin typeface="Bierstadt" panose="020B0504020202020204" pitchFamily="34" charset="0"/>
                  </a:rPr>
                  <a:t> está sola en la segunda ecuación, despejarla:</a:t>
                </a: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FDF20346-9E15-4651-991D-563015B2B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08" y="722370"/>
                <a:ext cx="10669398" cy="1200329"/>
              </a:xfrm>
              <a:prstGeom prst="rect">
                <a:avLst/>
              </a:prstGeom>
              <a:blipFill>
                <a:blip r:embed="rId2"/>
                <a:stretch>
                  <a:fillRect l="-1714" t="-7614" b="-1827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A6B0C121-5310-4AE8-91D7-A2D671FD9385}"/>
                  </a:ext>
                </a:extLst>
              </p:cNvPr>
              <p:cNvSpPr txBox="1"/>
              <p:nvPr/>
            </p:nvSpPr>
            <p:spPr>
              <a:xfrm>
                <a:off x="8965145" y="3429000"/>
                <a:ext cx="1619250" cy="1650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/⋅</m:t>
                      </m:r>
                      <m:f>
                        <m:fPr>
                          <m:ctrlPr>
                            <a:rPr lang="es-MX" sz="5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5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5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s-CL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A6B0C121-5310-4AE8-91D7-A2D671FD9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5145" y="3429000"/>
                <a:ext cx="1619250" cy="16505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upo 18">
            <a:extLst>
              <a:ext uri="{FF2B5EF4-FFF2-40B4-BE49-F238E27FC236}">
                <a16:creationId xmlns:a16="http://schemas.microsoft.com/office/drawing/2014/main" id="{0A2B6154-C1CF-46C7-9E2B-A0B5FC7D62AA}"/>
              </a:ext>
            </a:extLst>
          </p:cNvPr>
          <p:cNvGrpSpPr/>
          <p:nvPr/>
        </p:nvGrpSpPr>
        <p:grpSpPr>
          <a:xfrm>
            <a:off x="3808126" y="3030694"/>
            <a:ext cx="4934658" cy="1936346"/>
            <a:chOff x="3808126" y="3030694"/>
            <a:chExt cx="4934658" cy="1936346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00449E3-BA20-4A60-A4FC-C73B98028DB1}"/>
                </a:ext>
              </a:extLst>
            </p:cNvPr>
            <p:cNvGrpSpPr/>
            <p:nvPr/>
          </p:nvGrpSpPr>
          <p:grpSpPr>
            <a:xfrm>
              <a:off x="4710912" y="3178601"/>
              <a:ext cx="3440814" cy="1661673"/>
              <a:chOff x="4710912" y="3178601"/>
              <a:chExt cx="3440814" cy="166167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CuadroTexto 3">
                    <a:extLst>
                      <a:ext uri="{FF2B5EF4-FFF2-40B4-BE49-F238E27FC236}">
                        <a16:creationId xmlns:a16="http://schemas.microsoft.com/office/drawing/2014/main" id="{AF0CA974-8B12-4815-9D6E-9B7EA17BC385}"/>
                      </a:ext>
                    </a:extLst>
                  </p:cNvPr>
                  <p:cNvSpPr txBox="1"/>
                  <p:nvPr/>
                </p:nvSpPr>
                <p:spPr>
                  <a:xfrm>
                    <a:off x="4710912" y="3178601"/>
                    <a:ext cx="3440814" cy="830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oMath>
                      </m:oMathPara>
                    </a14:m>
                    <a:endParaRPr lang="es-CL" sz="2000" dirty="0"/>
                  </a:p>
                </p:txBody>
              </p:sp>
            </mc:Choice>
            <mc:Fallback xmlns="">
              <p:sp>
                <p:nvSpPr>
                  <p:cNvPr id="4" name="CuadroTexto 3">
                    <a:extLst>
                      <a:ext uri="{FF2B5EF4-FFF2-40B4-BE49-F238E27FC236}">
                        <a16:creationId xmlns:a16="http://schemas.microsoft.com/office/drawing/2014/main" id="{AF0CA974-8B12-4815-9D6E-9B7EA17BC3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0912" y="3178601"/>
                    <a:ext cx="3440814" cy="8309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CuadroTexto 8">
                    <a:extLst>
                      <a:ext uri="{FF2B5EF4-FFF2-40B4-BE49-F238E27FC236}">
                        <a16:creationId xmlns:a16="http://schemas.microsoft.com/office/drawing/2014/main" id="{1248EB37-C19D-4BAC-90C6-1F249F935EC8}"/>
                      </a:ext>
                    </a:extLst>
                  </p:cNvPr>
                  <p:cNvSpPr txBox="1"/>
                  <p:nvPr/>
                </p:nvSpPr>
                <p:spPr>
                  <a:xfrm>
                    <a:off x="5924218" y="4009277"/>
                    <a:ext cx="2225609" cy="830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s-MX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=7</m:t>
                          </m:r>
                        </m:oMath>
                      </m:oMathPara>
                    </a14:m>
                    <a:endParaRPr lang="es-CL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CuadroTexto 8">
                    <a:extLst>
                      <a:ext uri="{FF2B5EF4-FFF2-40B4-BE49-F238E27FC236}">
                        <a16:creationId xmlns:a16="http://schemas.microsoft.com/office/drawing/2014/main" id="{1248EB37-C19D-4BAC-90C6-1F249F935EC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24218" y="4009277"/>
                    <a:ext cx="2225609" cy="83099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6470B6EF-7DDB-4935-A239-FAFA608237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8126" y="4957180"/>
              <a:ext cx="4934658" cy="98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34F80E50-9B49-460C-9003-59DBDF20F015}"/>
                </a:ext>
              </a:extLst>
            </p:cNvPr>
            <p:cNvCxnSpPr>
              <a:cxnSpLocks/>
            </p:cNvCxnSpPr>
            <p:nvPr/>
          </p:nvCxnSpPr>
          <p:spPr>
            <a:xfrm>
              <a:off x="8742784" y="3030694"/>
              <a:ext cx="0" cy="192219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134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94263774-139B-487F-8D69-05319CD21527}"/>
              </a:ext>
            </a:extLst>
          </p:cNvPr>
          <p:cNvGrpSpPr/>
          <p:nvPr/>
        </p:nvGrpSpPr>
        <p:grpSpPr>
          <a:xfrm>
            <a:off x="5524763" y="1414710"/>
            <a:ext cx="5865182" cy="3828525"/>
            <a:chOff x="5524763" y="1414710"/>
            <a:chExt cx="5865182" cy="3828525"/>
          </a:xfrm>
        </p:grpSpPr>
        <p:grpSp>
          <p:nvGrpSpPr>
            <p:cNvPr id="29" name="Grupo 28">
              <a:extLst>
                <a:ext uri="{FF2B5EF4-FFF2-40B4-BE49-F238E27FC236}">
                  <a16:creationId xmlns:a16="http://schemas.microsoft.com/office/drawing/2014/main" id="{81A6CBF0-474B-4A75-B09A-16DBE8FA363A}"/>
                </a:ext>
              </a:extLst>
            </p:cNvPr>
            <p:cNvGrpSpPr/>
            <p:nvPr/>
          </p:nvGrpSpPr>
          <p:grpSpPr>
            <a:xfrm>
              <a:off x="5524763" y="1414710"/>
              <a:ext cx="5865182" cy="1487004"/>
              <a:chOff x="5696523" y="3112988"/>
              <a:chExt cx="5865182" cy="1487004"/>
            </a:xfrm>
          </p:grpSpPr>
          <p:grpSp>
            <p:nvGrpSpPr>
              <p:cNvPr id="24" name="Grupo 23">
                <a:extLst>
                  <a:ext uri="{FF2B5EF4-FFF2-40B4-BE49-F238E27FC236}">
                    <a16:creationId xmlns:a16="http://schemas.microsoft.com/office/drawing/2014/main" id="{3A6A6856-56DC-47B3-9E4F-77E4B6220E89}"/>
                  </a:ext>
                </a:extLst>
              </p:cNvPr>
              <p:cNvGrpSpPr/>
              <p:nvPr/>
            </p:nvGrpSpPr>
            <p:grpSpPr>
              <a:xfrm>
                <a:off x="7111705" y="3112988"/>
                <a:ext cx="4450000" cy="1487004"/>
                <a:chOff x="6858001" y="2581143"/>
                <a:chExt cx="4450000" cy="14870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CuadroTexto 13">
                      <a:extLst>
                        <a:ext uri="{FF2B5EF4-FFF2-40B4-BE49-F238E27FC236}">
                          <a16:creationId xmlns:a16="http://schemas.microsoft.com/office/drawing/2014/main" id="{C8B0D1D1-EB2B-49D6-87B4-B7074322FC8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58001" y="2581143"/>
                      <a:ext cx="4450000" cy="146296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s-MX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4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CL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MX" sz="3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s-MX" sz="3600" b="0" i="1" smtClean="0"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</m:e>
                                    <m:e>
                                      <m:r>
                                        <a:rPr lang="es-MX" sz="3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s-MX" sz="36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MX" sz="36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  <m:e>
                                      <m:r>
                                        <a:rPr lang="es-MX" sz="36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s-MX" sz="36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s-MX" sz="3600" b="0" i="1" smtClean="0">
                                          <a:latin typeface="Cambria Math" panose="02040503050406030204" pitchFamily="18" charset="0"/>
                                        </a:rPr>
                                        <m:t>18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MX" sz="3600" b="0" i="1" smtClean="0">
                                          <a:latin typeface="Cambria Math" panose="02040503050406030204" pitchFamily="18" charset="0"/>
                                        </a:rPr>
                                        <m:t>−4</m:t>
                                      </m:r>
                                    </m:e>
                                    <m:e>
                                      <m:r>
                                        <a:rPr lang="es-MX" sz="3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s-MX" sz="3600" b="0" i="1" smtClean="0">
                                          <a:latin typeface="Cambria Math" panose="02040503050406030204" pitchFamily="18" charset="0"/>
                                        </a:rPr>
                                        <m:t>−7</m:t>
                                      </m:r>
                                    </m:e>
                                    <m:e>
                                      <m:r>
                                        <a:rPr lang="es-MX" sz="3600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es-MX" sz="3600" b="0" dirty="0"/>
                    </a:p>
                  </p:txBody>
                </p:sp>
              </mc:Choice>
              <mc:Fallback xmlns="">
                <p:sp>
                  <p:nvSpPr>
                    <p:cNvPr id="14" name="CuadroTexto 13">
                      <a:extLst>
                        <a:ext uri="{FF2B5EF4-FFF2-40B4-BE49-F238E27FC236}">
                          <a16:creationId xmlns:a16="http://schemas.microsoft.com/office/drawing/2014/main" id="{C8B0D1D1-EB2B-49D6-87B4-B7074322FC8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58001" y="2581143"/>
                      <a:ext cx="4450000" cy="146296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" name="Conector recto 14">
                  <a:extLst>
                    <a:ext uri="{FF2B5EF4-FFF2-40B4-BE49-F238E27FC236}">
                      <a16:creationId xmlns:a16="http://schemas.microsoft.com/office/drawing/2014/main" id="{CDEF77AB-C1B8-489A-923A-9861632CE5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36157" y="2581143"/>
                  <a:ext cx="0" cy="148700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Conector recto de flecha 27">
                <a:extLst>
                  <a:ext uri="{FF2B5EF4-FFF2-40B4-BE49-F238E27FC236}">
                    <a16:creationId xmlns:a16="http://schemas.microsoft.com/office/drawing/2014/main" id="{95ED6EE0-CDED-4ED0-8454-994ABF95B905}"/>
                  </a:ext>
                </a:extLst>
              </p:cNvPr>
              <p:cNvCxnSpPr/>
              <p:nvPr/>
            </p:nvCxnSpPr>
            <p:spPr>
              <a:xfrm>
                <a:off x="5696523" y="3881535"/>
                <a:ext cx="1147665" cy="0"/>
              </a:xfrm>
              <a:prstGeom prst="straightConnector1">
                <a:avLst/>
              </a:prstGeom>
              <a:ln w="762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7C179CDF-DCEB-418A-A58F-8423BEA51C9C}"/>
                </a:ext>
              </a:extLst>
            </p:cNvPr>
            <p:cNvSpPr txBox="1"/>
            <p:nvPr/>
          </p:nvSpPr>
          <p:spPr>
            <a:xfrm>
              <a:off x="7225156" y="4319905"/>
              <a:ext cx="4164789" cy="923330"/>
            </a:xfrm>
            <a:prstGeom prst="rect">
              <a:avLst/>
            </a:prstGeom>
            <a:noFill/>
            <a:ln w="571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5400" dirty="0">
                  <a:solidFill>
                    <a:schemeClr val="accent2"/>
                  </a:solidFill>
                </a:rPr>
                <a:t>MATRIZ</a:t>
              </a:r>
              <a:endParaRPr lang="es-CL" sz="5400" dirty="0">
                <a:solidFill>
                  <a:schemeClr val="accent2"/>
                </a:solidFill>
              </a:endParaRPr>
            </a:p>
          </p:txBody>
        </p:sp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3664656E-9C2D-4BE8-B93F-6D017BC4823D}"/>
                </a:ext>
              </a:extLst>
            </p:cNvPr>
            <p:cNvCxnSpPr/>
            <p:nvPr/>
          </p:nvCxnSpPr>
          <p:spPr>
            <a:xfrm>
              <a:off x="5643298" y="4781570"/>
              <a:ext cx="1147665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F99851B3-414B-4A2F-B430-F73E181DF770}"/>
              </a:ext>
            </a:extLst>
          </p:cNvPr>
          <p:cNvGrpSpPr/>
          <p:nvPr/>
        </p:nvGrpSpPr>
        <p:grpSpPr>
          <a:xfrm>
            <a:off x="642790" y="1234756"/>
            <a:ext cx="4583394" cy="4208534"/>
            <a:chOff x="642790" y="1234756"/>
            <a:chExt cx="4583394" cy="4208534"/>
          </a:xfrm>
        </p:grpSpPr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350754DA-61D4-48A8-972F-EF17344462DF}"/>
                </a:ext>
              </a:extLst>
            </p:cNvPr>
            <p:cNvGrpSpPr/>
            <p:nvPr/>
          </p:nvGrpSpPr>
          <p:grpSpPr>
            <a:xfrm>
              <a:off x="831613" y="1234756"/>
              <a:ext cx="4394571" cy="2055622"/>
              <a:chOff x="1642804" y="827537"/>
              <a:chExt cx="4394571" cy="205562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CuadroTexto 2">
                    <a:extLst>
                      <a:ext uri="{FF2B5EF4-FFF2-40B4-BE49-F238E27FC236}">
                        <a16:creationId xmlns:a16="http://schemas.microsoft.com/office/drawing/2014/main" id="{B4A16975-B822-49FE-9C9B-6A1651FBCF47}"/>
                      </a:ext>
                    </a:extLst>
                  </p:cNvPr>
                  <p:cNvSpPr txBox="1"/>
                  <p:nvPr/>
                </p:nvSpPr>
                <p:spPr>
                  <a:xfrm>
                    <a:off x="1973961" y="827537"/>
                    <a:ext cx="3925049" cy="5539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=−1</m:t>
                          </m:r>
                        </m:oMath>
                      </m:oMathPara>
                    </a14:m>
                    <a:endParaRPr lang="es-CL" sz="1200" dirty="0"/>
                  </a:p>
                </p:txBody>
              </p:sp>
            </mc:Choice>
            <mc:Fallback xmlns="">
              <p:sp>
                <p:nvSpPr>
                  <p:cNvPr id="3" name="CuadroTexto 2">
                    <a:extLst>
                      <a:ext uri="{FF2B5EF4-FFF2-40B4-BE49-F238E27FC236}">
                        <a16:creationId xmlns:a16="http://schemas.microsoft.com/office/drawing/2014/main" id="{B4A16975-B822-49FE-9C9B-6A1651FBCF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3961" y="827537"/>
                    <a:ext cx="3925049" cy="553998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CuadroTexto 3">
                    <a:extLst>
                      <a:ext uri="{FF2B5EF4-FFF2-40B4-BE49-F238E27FC236}">
                        <a16:creationId xmlns:a16="http://schemas.microsoft.com/office/drawing/2014/main" id="{4D72233E-1E46-4168-A2C2-FD57E162B301}"/>
                      </a:ext>
                    </a:extLst>
                  </p:cNvPr>
                  <p:cNvSpPr txBox="1"/>
                  <p:nvPr/>
                </p:nvSpPr>
                <p:spPr>
                  <a:xfrm>
                    <a:off x="1973960" y="1485859"/>
                    <a:ext cx="3835281" cy="5539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360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=18</m:t>
                          </m:r>
                        </m:oMath>
                      </m:oMathPara>
                    </a14:m>
                    <a:endParaRPr lang="es-CL" sz="1200" dirty="0"/>
                  </a:p>
                </p:txBody>
              </p:sp>
            </mc:Choice>
            <mc:Fallback xmlns="">
              <p:sp>
                <p:nvSpPr>
                  <p:cNvPr id="4" name="CuadroTexto 3">
                    <a:extLst>
                      <a:ext uri="{FF2B5EF4-FFF2-40B4-BE49-F238E27FC236}">
                        <a16:creationId xmlns:a16="http://schemas.microsoft.com/office/drawing/2014/main" id="{4D72233E-1E46-4168-A2C2-FD57E162B3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3960" y="1485859"/>
                    <a:ext cx="3835281" cy="55399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CuadroTexto 4">
                    <a:extLst>
                      <a:ext uri="{FF2B5EF4-FFF2-40B4-BE49-F238E27FC236}">
                        <a16:creationId xmlns:a16="http://schemas.microsoft.com/office/drawing/2014/main" id="{F1E22074-5542-43CF-95D1-181F3D507646}"/>
                      </a:ext>
                    </a:extLst>
                  </p:cNvPr>
                  <p:cNvSpPr txBox="1"/>
                  <p:nvPr/>
                </p:nvSpPr>
                <p:spPr>
                  <a:xfrm>
                    <a:off x="1642804" y="2144181"/>
                    <a:ext cx="3925049" cy="5539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−7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=7</m:t>
                          </m:r>
                        </m:oMath>
                      </m:oMathPara>
                    </a14:m>
                    <a:endParaRPr lang="es-CL" sz="1200" dirty="0"/>
                  </a:p>
                </p:txBody>
              </p:sp>
            </mc:Choice>
            <mc:Fallback xmlns="">
              <p:sp>
                <p:nvSpPr>
                  <p:cNvPr id="5" name="CuadroTexto 4">
                    <a:extLst>
                      <a:ext uri="{FF2B5EF4-FFF2-40B4-BE49-F238E27FC236}">
                        <a16:creationId xmlns:a16="http://schemas.microsoft.com/office/drawing/2014/main" id="{F1E22074-5542-43CF-95D1-181F3D5076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2804" y="2144181"/>
                    <a:ext cx="3925049" cy="55399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" name="Conector recto 5">
                <a:extLst>
                  <a:ext uri="{FF2B5EF4-FFF2-40B4-BE49-F238E27FC236}">
                    <a16:creationId xmlns:a16="http://schemas.microsoft.com/office/drawing/2014/main" id="{773719D4-3E73-4DD8-B4C5-A0E7F19958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2804" y="2883159"/>
                <a:ext cx="439457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cto 6">
                <a:extLst>
                  <a:ext uri="{FF2B5EF4-FFF2-40B4-BE49-F238E27FC236}">
                    <a16:creationId xmlns:a16="http://schemas.microsoft.com/office/drawing/2014/main" id="{C895C8B3-229D-4E69-9FE2-4A3733BE38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37375" y="827537"/>
                <a:ext cx="0" cy="205562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CCA5FE8C-889C-41E6-8065-89DA3B808D02}"/>
                </a:ext>
              </a:extLst>
            </p:cNvPr>
            <p:cNvSpPr txBox="1"/>
            <p:nvPr/>
          </p:nvSpPr>
          <p:spPr>
            <a:xfrm>
              <a:off x="642790" y="4119851"/>
              <a:ext cx="4583393" cy="1323439"/>
            </a:xfrm>
            <a:prstGeom prst="rect">
              <a:avLst/>
            </a:prstGeom>
            <a:noFill/>
            <a:ln w="57150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4000" dirty="0">
                  <a:solidFill>
                    <a:schemeClr val="accent2"/>
                  </a:solidFill>
                  <a:latin typeface="Bierstadt" panose="020B0504020202020204" pitchFamily="34" charset="0"/>
                  <a:cs typeface="Biome" panose="020B0503030204020804" pitchFamily="34" charset="0"/>
                </a:rPr>
                <a:t>Sistema de ecuaciones lineales</a:t>
              </a:r>
              <a:endParaRPr lang="es-CL" sz="4000" dirty="0">
                <a:solidFill>
                  <a:schemeClr val="accent2"/>
                </a:solidFill>
                <a:latin typeface="Bierstadt" panose="020B0504020202020204" pitchFamily="34" charset="0"/>
                <a:cs typeface="Biome" panose="020B05030302040208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2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FDF20346-9E15-4651-991D-563015B2BB7A}"/>
                  </a:ext>
                </a:extLst>
              </p:cNvPr>
              <p:cNvSpPr txBox="1"/>
              <p:nvPr/>
            </p:nvSpPr>
            <p:spPr>
              <a:xfrm>
                <a:off x="756408" y="722370"/>
                <a:ext cx="1066939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3600" dirty="0">
                    <a:solidFill>
                      <a:schemeClr val="accent2"/>
                    </a:solidFill>
                    <a:latin typeface="Bierstadt" panose="020B0504020202020204" pitchFamily="34" charset="0"/>
                  </a:rPr>
                  <a:t>Paso 3. </a:t>
                </a:r>
                <a:r>
                  <a:rPr lang="es-MX" sz="3600" dirty="0">
                    <a:latin typeface="Bierstadt" panose="020B0504020202020204" pitchFamily="34" charset="0"/>
                  </a:rPr>
                  <a:t>Ahora </a:t>
                </a:r>
                <a:r>
                  <a:rPr lang="es-CL" sz="3600" dirty="0">
                    <a:latin typeface="Bierstadt" panose="020B0504020202020204" pitchFamily="34" charset="0"/>
                  </a:rPr>
                  <a:t>que la incógnita </a:t>
                </a:r>
                <a14:m>
                  <m:oMath xmlns:m="http://schemas.openxmlformats.org/officeDocument/2006/math">
                    <m:r>
                      <a:rPr lang="es-CL" sz="36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CL" sz="3600" dirty="0">
                    <a:latin typeface="Bierstadt" panose="020B0504020202020204" pitchFamily="34" charset="0"/>
                  </a:rPr>
                  <a:t> está sola en la segunda ecuación, despejarla:</a:t>
                </a: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FDF20346-9E15-4651-991D-563015B2B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08" y="722370"/>
                <a:ext cx="10669398" cy="1200329"/>
              </a:xfrm>
              <a:prstGeom prst="rect">
                <a:avLst/>
              </a:prstGeom>
              <a:blipFill>
                <a:blip r:embed="rId2"/>
                <a:stretch>
                  <a:fillRect l="-1714" t="-7614" b="-1827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upo 16">
            <a:extLst>
              <a:ext uri="{FF2B5EF4-FFF2-40B4-BE49-F238E27FC236}">
                <a16:creationId xmlns:a16="http://schemas.microsoft.com/office/drawing/2014/main" id="{9E4ADE14-69EB-4A3E-8B74-4FAF4368D8EB}"/>
              </a:ext>
            </a:extLst>
          </p:cNvPr>
          <p:cNvGrpSpPr/>
          <p:nvPr/>
        </p:nvGrpSpPr>
        <p:grpSpPr>
          <a:xfrm>
            <a:off x="3808126" y="3030694"/>
            <a:ext cx="4934658" cy="1936346"/>
            <a:chOff x="3808126" y="3030694"/>
            <a:chExt cx="4934658" cy="1936346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00449E3-BA20-4A60-A4FC-C73B98028DB1}"/>
                </a:ext>
              </a:extLst>
            </p:cNvPr>
            <p:cNvGrpSpPr/>
            <p:nvPr/>
          </p:nvGrpSpPr>
          <p:grpSpPr>
            <a:xfrm>
              <a:off x="4710912" y="3178601"/>
              <a:ext cx="3440814" cy="1672186"/>
              <a:chOff x="4710912" y="3178601"/>
              <a:chExt cx="3440814" cy="167218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CuadroTexto 3">
                    <a:extLst>
                      <a:ext uri="{FF2B5EF4-FFF2-40B4-BE49-F238E27FC236}">
                        <a16:creationId xmlns:a16="http://schemas.microsoft.com/office/drawing/2014/main" id="{AF0CA974-8B12-4815-9D6E-9B7EA17BC385}"/>
                      </a:ext>
                    </a:extLst>
                  </p:cNvPr>
                  <p:cNvSpPr txBox="1"/>
                  <p:nvPr/>
                </p:nvSpPr>
                <p:spPr>
                  <a:xfrm>
                    <a:off x="4710912" y="3178601"/>
                    <a:ext cx="3440814" cy="830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oMath>
                      </m:oMathPara>
                    </a14:m>
                    <a:endParaRPr lang="es-CL" sz="2000" dirty="0"/>
                  </a:p>
                </p:txBody>
              </p:sp>
            </mc:Choice>
            <mc:Fallback xmlns="">
              <p:sp>
                <p:nvSpPr>
                  <p:cNvPr id="4" name="CuadroTexto 3">
                    <a:extLst>
                      <a:ext uri="{FF2B5EF4-FFF2-40B4-BE49-F238E27FC236}">
                        <a16:creationId xmlns:a16="http://schemas.microsoft.com/office/drawing/2014/main" id="{AF0CA974-8B12-4815-9D6E-9B7EA17BC3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0912" y="3178601"/>
                    <a:ext cx="3440814" cy="83099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CuadroTexto 8">
                    <a:extLst>
                      <a:ext uri="{FF2B5EF4-FFF2-40B4-BE49-F238E27FC236}">
                        <a16:creationId xmlns:a16="http://schemas.microsoft.com/office/drawing/2014/main" id="{1248EB37-C19D-4BAC-90C6-1F249F935EC8}"/>
                      </a:ext>
                    </a:extLst>
                  </p:cNvPr>
                  <p:cNvSpPr txBox="1"/>
                  <p:nvPr/>
                </p:nvSpPr>
                <p:spPr>
                  <a:xfrm>
                    <a:off x="6309234" y="4019790"/>
                    <a:ext cx="1842492" cy="830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5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5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es-CL" sz="20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CuadroTexto 8">
                    <a:extLst>
                      <a:ext uri="{FF2B5EF4-FFF2-40B4-BE49-F238E27FC236}">
                        <a16:creationId xmlns:a16="http://schemas.microsoft.com/office/drawing/2014/main" id="{1248EB37-C19D-4BAC-90C6-1F249F935EC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09234" y="4019790"/>
                    <a:ext cx="1842492" cy="8309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261BDE1D-C1E8-4B63-83DF-5A97490DD1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8126" y="4957180"/>
              <a:ext cx="4934658" cy="98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9A7AE3DC-AC02-477B-A03F-8AF651DB8C0B}"/>
                </a:ext>
              </a:extLst>
            </p:cNvPr>
            <p:cNvCxnSpPr>
              <a:cxnSpLocks/>
            </p:cNvCxnSpPr>
            <p:nvPr/>
          </p:nvCxnSpPr>
          <p:spPr>
            <a:xfrm>
              <a:off x="8742784" y="3030694"/>
              <a:ext cx="0" cy="192219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051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FDF20346-9E15-4651-991D-563015B2BB7A}"/>
                  </a:ext>
                </a:extLst>
              </p:cNvPr>
              <p:cNvSpPr txBox="1"/>
              <p:nvPr/>
            </p:nvSpPr>
            <p:spPr>
              <a:xfrm>
                <a:off x="756408" y="722370"/>
                <a:ext cx="1066939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3600" dirty="0">
                    <a:solidFill>
                      <a:schemeClr val="accent2"/>
                    </a:solidFill>
                    <a:latin typeface="Bierstadt" panose="020B0504020202020204" pitchFamily="34" charset="0"/>
                  </a:rPr>
                  <a:t>Paso 4. </a:t>
                </a:r>
                <a:r>
                  <a:rPr lang="es-MX" sz="3600" dirty="0">
                    <a:latin typeface="Bierstadt" panose="020B0504020202020204" pitchFamily="34" charset="0"/>
                  </a:rPr>
                  <a:t>Ahora </a:t>
                </a:r>
                <a:r>
                  <a:rPr lang="es-CL" sz="3600" dirty="0">
                    <a:latin typeface="Bierstadt" panose="020B0504020202020204" pitchFamily="34" charset="0"/>
                  </a:rPr>
                  <a:t>que la incógnita </a:t>
                </a:r>
                <a14:m>
                  <m:oMath xmlns:m="http://schemas.openxmlformats.org/officeDocument/2006/math">
                    <m:r>
                      <a:rPr lang="es-CL" sz="36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CL" sz="3600" dirty="0">
                    <a:latin typeface="Bierstadt" panose="020B0504020202020204" pitchFamily="34" charset="0"/>
                  </a:rPr>
                  <a:t> está despejada, cancelarla en la ecuación de arriba, multiplicando la segunda ecuación por un factor y sumándola a la primera:</a:t>
                </a: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FDF20346-9E15-4651-991D-563015B2B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08" y="722370"/>
                <a:ext cx="10669398" cy="2308324"/>
              </a:xfrm>
              <a:prstGeom prst="rect">
                <a:avLst/>
              </a:prstGeom>
              <a:blipFill>
                <a:blip r:embed="rId2"/>
                <a:stretch>
                  <a:fillRect l="-1714" t="-3958" r="-1657" b="-897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A6B0C121-5310-4AE8-91D7-A2D671FD9385}"/>
                  </a:ext>
                </a:extLst>
              </p:cNvPr>
              <p:cNvSpPr txBox="1"/>
              <p:nvPr/>
            </p:nvSpPr>
            <p:spPr>
              <a:xfrm>
                <a:off x="8624700" y="3973623"/>
                <a:ext cx="272132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/⋅(−2)</m:t>
                      </m:r>
                    </m:oMath>
                  </m:oMathPara>
                </a14:m>
                <a:endParaRPr lang="es-CL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A6B0C121-5310-4AE8-91D7-A2D671FD9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4700" y="3973623"/>
                <a:ext cx="2721323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upo 16">
            <a:extLst>
              <a:ext uri="{FF2B5EF4-FFF2-40B4-BE49-F238E27FC236}">
                <a16:creationId xmlns:a16="http://schemas.microsoft.com/office/drawing/2014/main" id="{1DF49554-375B-4BF1-A6AC-158DF7AD86EC}"/>
              </a:ext>
            </a:extLst>
          </p:cNvPr>
          <p:cNvGrpSpPr/>
          <p:nvPr/>
        </p:nvGrpSpPr>
        <p:grpSpPr>
          <a:xfrm>
            <a:off x="3808126" y="3030694"/>
            <a:ext cx="4934658" cy="1936346"/>
            <a:chOff x="3808126" y="3030694"/>
            <a:chExt cx="4934658" cy="1936346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00449E3-BA20-4A60-A4FC-C73B98028DB1}"/>
                </a:ext>
              </a:extLst>
            </p:cNvPr>
            <p:cNvGrpSpPr/>
            <p:nvPr/>
          </p:nvGrpSpPr>
          <p:grpSpPr>
            <a:xfrm>
              <a:off x="4710912" y="3178601"/>
              <a:ext cx="3440814" cy="1672186"/>
              <a:chOff x="4710912" y="3178601"/>
              <a:chExt cx="3440814" cy="167218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CuadroTexto 3">
                    <a:extLst>
                      <a:ext uri="{FF2B5EF4-FFF2-40B4-BE49-F238E27FC236}">
                        <a16:creationId xmlns:a16="http://schemas.microsoft.com/office/drawing/2014/main" id="{AF0CA974-8B12-4815-9D6E-9B7EA17BC385}"/>
                      </a:ext>
                    </a:extLst>
                  </p:cNvPr>
                  <p:cNvSpPr txBox="1"/>
                  <p:nvPr/>
                </p:nvSpPr>
                <p:spPr>
                  <a:xfrm>
                    <a:off x="4710912" y="3178601"/>
                    <a:ext cx="3440814" cy="830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oMath>
                      </m:oMathPara>
                    </a14:m>
                    <a:endParaRPr lang="es-CL" sz="2000" dirty="0"/>
                  </a:p>
                </p:txBody>
              </p:sp>
            </mc:Choice>
            <mc:Fallback xmlns="">
              <p:sp>
                <p:nvSpPr>
                  <p:cNvPr id="4" name="CuadroTexto 3">
                    <a:extLst>
                      <a:ext uri="{FF2B5EF4-FFF2-40B4-BE49-F238E27FC236}">
                        <a16:creationId xmlns:a16="http://schemas.microsoft.com/office/drawing/2014/main" id="{AF0CA974-8B12-4815-9D6E-9B7EA17BC3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0912" y="3178601"/>
                    <a:ext cx="3440814" cy="8309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CuadroTexto 8">
                    <a:extLst>
                      <a:ext uri="{FF2B5EF4-FFF2-40B4-BE49-F238E27FC236}">
                        <a16:creationId xmlns:a16="http://schemas.microsoft.com/office/drawing/2014/main" id="{1248EB37-C19D-4BAC-90C6-1F249F935EC8}"/>
                      </a:ext>
                    </a:extLst>
                  </p:cNvPr>
                  <p:cNvSpPr txBox="1"/>
                  <p:nvPr/>
                </p:nvSpPr>
                <p:spPr>
                  <a:xfrm>
                    <a:off x="6309234" y="4019790"/>
                    <a:ext cx="1842492" cy="830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5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5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es-CL" sz="20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CuadroTexto 8">
                    <a:extLst>
                      <a:ext uri="{FF2B5EF4-FFF2-40B4-BE49-F238E27FC236}">
                        <a16:creationId xmlns:a16="http://schemas.microsoft.com/office/drawing/2014/main" id="{1248EB37-C19D-4BAC-90C6-1F249F935EC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09234" y="4019790"/>
                    <a:ext cx="1842492" cy="83099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255464DE-3EB1-4019-BCE1-F716462B4D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8126" y="4957180"/>
              <a:ext cx="4934658" cy="98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E3BB95FA-AC3E-4D64-BC6F-AB6642AB0234}"/>
                </a:ext>
              </a:extLst>
            </p:cNvPr>
            <p:cNvCxnSpPr>
              <a:cxnSpLocks/>
            </p:cNvCxnSpPr>
            <p:nvPr/>
          </p:nvCxnSpPr>
          <p:spPr>
            <a:xfrm>
              <a:off x="8742784" y="3030694"/>
              <a:ext cx="0" cy="192219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452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FDF20346-9E15-4651-991D-563015B2BB7A}"/>
                  </a:ext>
                </a:extLst>
              </p:cNvPr>
              <p:cNvSpPr txBox="1"/>
              <p:nvPr/>
            </p:nvSpPr>
            <p:spPr>
              <a:xfrm>
                <a:off x="756408" y="722370"/>
                <a:ext cx="1066939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3600" dirty="0">
                    <a:solidFill>
                      <a:schemeClr val="accent2"/>
                    </a:solidFill>
                    <a:latin typeface="Bierstadt" panose="020B0504020202020204" pitchFamily="34" charset="0"/>
                  </a:rPr>
                  <a:t>Paso 4. </a:t>
                </a:r>
                <a:r>
                  <a:rPr lang="es-MX" sz="3600" dirty="0">
                    <a:latin typeface="Bierstadt" panose="020B0504020202020204" pitchFamily="34" charset="0"/>
                  </a:rPr>
                  <a:t>Ahora </a:t>
                </a:r>
                <a:r>
                  <a:rPr lang="es-CL" sz="3600" dirty="0">
                    <a:latin typeface="Bierstadt" panose="020B0504020202020204" pitchFamily="34" charset="0"/>
                  </a:rPr>
                  <a:t>que la incógnita </a:t>
                </a:r>
                <a14:m>
                  <m:oMath xmlns:m="http://schemas.openxmlformats.org/officeDocument/2006/math">
                    <m:r>
                      <a:rPr lang="es-CL" sz="36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CL" sz="3600" dirty="0">
                    <a:latin typeface="Bierstadt" panose="020B0504020202020204" pitchFamily="34" charset="0"/>
                  </a:rPr>
                  <a:t> está despejada, cancelarla en la ecuación de arriba, multiplicando la segunda ecuación por un factor y sumándola a la primera:</a:t>
                </a: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FDF20346-9E15-4651-991D-563015B2B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08" y="722370"/>
                <a:ext cx="10669398" cy="2308324"/>
              </a:xfrm>
              <a:prstGeom prst="rect">
                <a:avLst/>
              </a:prstGeom>
              <a:blipFill>
                <a:blip r:embed="rId2"/>
                <a:stretch>
                  <a:fillRect l="-1714" t="-3958" r="-1657" b="-897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upo 2">
            <a:extLst>
              <a:ext uri="{FF2B5EF4-FFF2-40B4-BE49-F238E27FC236}">
                <a16:creationId xmlns:a16="http://schemas.microsoft.com/office/drawing/2014/main" id="{D1EB8B92-F192-4F05-8C7A-85278060DA56}"/>
              </a:ext>
            </a:extLst>
          </p:cNvPr>
          <p:cNvGrpSpPr/>
          <p:nvPr/>
        </p:nvGrpSpPr>
        <p:grpSpPr>
          <a:xfrm>
            <a:off x="3808126" y="3030694"/>
            <a:ext cx="4934658" cy="1936346"/>
            <a:chOff x="299148" y="405843"/>
            <a:chExt cx="4934658" cy="19363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AF0CA974-8B12-4815-9D6E-9B7EA17BC385}"/>
                    </a:ext>
                  </a:extLst>
                </p:cNvPr>
                <p:cNvSpPr txBox="1"/>
                <p:nvPr/>
              </p:nvSpPr>
              <p:spPr>
                <a:xfrm>
                  <a:off x="1201934" y="553750"/>
                  <a:ext cx="3440814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AF0CA974-8B12-4815-9D6E-9B7EA17BC3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1934" y="553750"/>
                  <a:ext cx="3440814" cy="8309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4F7BFB7A-FE39-4C14-B83F-3E5FC61794A8}"/>
                </a:ext>
              </a:extLst>
            </p:cNvPr>
            <p:cNvGrpSpPr/>
            <p:nvPr/>
          </p:nvGrpSpPr>
          <p:grpSpPr>
            <a:xfrm>
              <a:off x="299148" y="405843"/>
              <a:ext cx="4934658" cy="1936346"/>
              <a:chOff x="235483" y="405843"/>
              <a:chExt cx="4934658" cy="1936346"/>
            </a:xfrm>
          </p:grpSpPr>
          <p:cxnSp>
            <p:nvCxnSpPr>
              <p:cNvPr id="7" name="Conector recto 6">
                <a:extLst>
                  <a:ext uri="{FF2B5EF4-FFF2-40B4-BE49-F238E27FC236}">
                    <a16:creationId xmlns:a16="http://schemas.microsoft.com/office/drawing/2014/main" id="{E0C4DA1B-D393-4EAB-9C5A-4425DC93BE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5483" y="2332329"/>
                <a:ext cx="4934658" cy="986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cto 7">
                <a:extLst>
                  <a:ext uri="{FF2B5EF4-FFF2-40B4-BE49-F238E27FC236}">
                    <a16:creationId xmlns:a16="http://schemas.microsoft.com/office/drawing/2014/main" id="{EF388583-8E7A-4FB4-8502-413F1167B2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0141" y="405843"/>
                <a:ext cx="0" cy="192219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1248EB37-C19D-4BAC-90C6-1F249F935EC8}"/>
                  </a:ext>
                </a:extLst>
              </p:cNvPr>
              <p:cNvSpPr txBox="1"/>
              <p:nvPr/>
            </p:nvSpPr>
            <p:spPr>
              <a:xfrm>
                <a:off x="5406975" y="4013886"/>
                <a:ext cx="3261149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s-CL" sz="2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1248EB37-C19D-4BAC-90C6-1F249F935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6975" y="4013886"/>
                <a:ext cx="3261149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256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33333E-6 L -3.54167E-6 -0.1210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FDF20346-9E15-4651-991D-563015B2BB7A}"/>
                  </a:ext>
                </a:extLst>
              </p:cNvPr>
              <p:cNvSpPr txBox="1"/>
              <p:nvPr/>
            </p:nvSpPr>
            <p:spPr>
              <a:xfrm>
                <a:off x="756408" y="722370"/>
                <a:ext cx="1066939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3600" dirty="0">
                    <a:solidFill>
                      <a:schemeClr val="accent2"/>
                    </a:solidFill>
                    <a:latin typeface="Bierstadt" panose="020B0504020202020204" pitchFamily="34" charset="0"/>
                  </a:rPr>
                  <a:t>Paso 4. </a:t>
                </a:r>
                <a:r>
                  <a:rPr lang="es-MX" sz="3600" dirty="0">
                    <a:latin typeface="Bierstadt" panose="020B0504020202020204" pitchFamily="34" charset="0"/>
                  </a:rPr>
                  <a:t>Ahora </a:t>
                </a:r>
                <a:r>
                  <a:rPr lang="es-CL" sz="3600" dirty="0">
                    <a:latin typeface="Bierstadt" panose="020B0504020202020204" pitchFamily="34" charset="0"/>
                  </a:rPr>
                  <a:t>que la incógnita </a:t>
                </a:r>
                <a14:m>
                  <m:oMath xmlns:m="http://schemas.openxmlformats.org/officeDocument/2006/math">
                    <m:r>
                      <a:rPr lang="es-CL" sz="36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CL" sz="3600" dirty="0">
                    <a:latin typeface="Bierstadt" panose="020B0504020202020204" pitchFamily="34" charset="0"/>
                  </a:rPr>
                  <a:t> está despejada, cancelarla en la ecuación de arriba, multiplicando la segunda ecuación por un factor y sumándola a la primera:</a:t>
                </a: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FDF20346-9E15-4651-991D-563015B2B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08" y="722370"/>
                <a:ext cx="10669398" cy="2308324"/>
              </a:xfrm>
              <a:prstGeom prst="rect">
                <a:avLst/>
              </a:prstGeom>
              <a:blipFill>
                <a:blip r:embed="rId2"/>
                <a:stretch>
                  <a:fillRect l="-1714" t="-3958" r="-1657" b="-897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upo 2">
            <a:extLst>
              <a:ext uri="{FF2B5EF4-FFF2-40B4-BE49-F238E27FC236}">
                <a16:creationId xmlns:a16="http://schemas.microsoft.com/office/drawing/2014/main" id="{D1EB8B92-F192-4F05-8C7A-85278060DA56}"/>
              </a:ext>
            </a:extLst>
          </p:cNvPr>
          <p:cNvGrpSpPr/>
          <p:nvPr/>
        </p:nvGrpSpPr>
        <p:grpSpPr>
          <a:xfrm>
            <a:off x="3808126" y="3030694"/>
            <a:ext cx="4934658" cy="1936346"/>
            <a:chOff x="299148" y="405843"/>
            <a:chExt cx="4934658" cy="19363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AF0CA974-8B12-4815-9D6E-9B7EA17BC385}"/>
                    </a:ext>
                  </a:extLst>
                </p:cNvPr>
                <p:cNvSpPr txBox="1"/>
                <p:nvPr/>
              </p:nvSpPr>
              <p:spPr>
                <a:xfrm>
                  <a:off x="3358352" y="553750"/>
                  <a:ext cx="1284395" cy="8309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s-CL" sz="2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AF0CA974-8B12-4815-9D6E-9B7EA17BC3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8352" y="553750"/>
                  <a:ext cx="1284395" cy="8309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4F7BFB7A-FE39-4C14-B83F-3E5FC61794A8}"/>
                </a:ext>
              </a:extLst>
            </p:cNvPr>
            <p:cNvGrpSpPr/>
            <p:nvPr/>
          </p:nvGrpSpPr>
          <p:grpSpPr>
            <a:xfrm>
              <a:off x="299148" y="405843"/>
              <a:ext cx="4934658" cy="1936346"/>
              <a:chOff x="235483" y="405843"/>
              <a:chExt cx="4934658" cy="1936346"/>
            </a:xfrm>
          </p:grpSpPr>
          <p:cxnSp>
            <p:nvCxnSpPr>
              <p:cNvPr id="7" name="Conector recto 6">
                <a:extLst>
                  <a:ext uri="{FF2B5EF4-FFF2-40B4-BE49-F238E27FC236}">
                    <a16:creationId xmlns:a16="http://schemas.microsoft.com/office/drawing/2014/main" id="{E0C4DA1B-D393-4EAB-9C5A-4425DC93BE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5483" y="2332329"/>
                <a:ext cx="4934658" cy="986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cto 7">
                <a:extLst>
                  <a:ext uri="{FF2B5EF4-FFF2-40B4-BE49-F238E27FC236}">
                    <a16:creationId xmlns:a16="http://schemas.microsoft.com/office/drawing/2014/main" id="{EF388583-8E7A-4FB4-8502-413F1167B2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0141" y="405843"/>
                <a:ext cx="0" cy="192219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9902CFF9-3DE0-4114-83AC-65C9B7DBDF99}"/>
                  </a:ext>
                </a:extLst>
              </p:cNvPr>
              <p:cNvSpPr txBox="1"/>
              <p:nvPr/>
            </p:nvSpPr>
            <p:spPr>
              <a:xfrm>
                <a:off x="6309234" y="4019790"/>
                <a:ext cx="1842492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sz="5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CL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9902CFF9-3DE0-4114-83AC-65C9B7DBD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234" y="4019790"/>
                <a:ext cx="1842492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71E679FF-94AE-4AC4-89F6-8785D4B91678}"/>
                  </a:ext>
                </a:extLst>
              </p:cNvPr>
              <p:cNvSpPr txBox="1"/>
              <p:nvPr/>
            </p:nvSpPr>
            <p:spPr>
              <a:xfrm>
                <a:off x="4710912" y="3178518"/>
                <a:ext cx="546752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L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71E679FF-94AE-4AC4-89F6-8785D4B91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912" y="3178518"/>
                <a:ext cx="546752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643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07407E-6 L 0.13295 -4.0740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6941497E-35C3-4785-9038-CE7D43639F49}"/>
              </a:ext>
            </a:extLst>
          </p:cNvPr>
          <p:cNvGrpSpPr/>
          <p:nvPr/>
        </p:nvGrpSpPr>
        <p:grpSpPr>
          <a:xfrm>
            <a:off x="3628671" y="772686"/>
            <a:ext cx="4934658" cy="1936346"/>
            <a:chOff x="3808126" y="3030694"/>
            <a:chExt cx="4934658" cy="1936346"/>
          </a:xfrm>
        </p:grpSpPr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1F8071D7-60C7-4482-8362-29CBFE88D493}"/>
                </a:ext>
              </a:extLst>
            </p:cNvPr>
            <p:cNvGrpSpPr/>
            <p:nvPr/>
          </p:nvGrpSpPr>
          <p:grpSpPr>
            <a:xfrm>
              <a:off x="3808126" y="3178601"/>
              <a:ext cx="4343600" cy="1661673"/>
              <a:chOff x="299148" y="553750"/>
              <a:chExt cx="4343600" cy="166167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CuadroTexto 7">
                    <a:extLst>
                      <a:ext uri="{FF2B5EF4-FFF2-40B4-BE49-F238E27FC236}">
                        <a16:creationId xmlns:a16="http://schemas.microsoft.com/office/drawing/2014/main" id="{520F750C-DE53-49B7-B099-6D919C8AC835}"/>
                      </a:ext>
                    </a:extLst>
                  </p:cNvPr>
                  <p:cNvSpPr txBox="1"/>
                  <p:nvPr/>
                </p:nvSpPr>
                <p:spPr>
                  <a:xfrm>
                    <a:off x="1201934" y="553750"/>
                    <a:ext cx="3440814" cy="830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oMath>
                      </m:oMathPara>
                    </a14:m>
                    <a:endParaRPr lang="es-CL" sz="2000" dirty="0"/>
                  </a:p>
                </p:txBody>
              </p:sp>
            </mc:Choice>
            <mc:Fallback xmlns="">
              <p:sp>
                <p:nvSpPr>
                  <p:cNvPr id="8" name="CuadroTexto 7">
                    <a:extLst>
                      <a:ext uri="{FF2B5EF4-FFF2-40B4-BE49-F238E27FC236}">
                        <a16:creationId xmlns:a16="http://schemas.microsoft.com/office/drawing/2014/main" id="{520F750C-DE53-49B7-B099-6D919C8AC83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1934" y="553750"/>
                    <a:ext cx="3440814" cy="83099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CuadroTexto 8">
                    <a:extLst>
                      <a:ext uri="{FF2B5EF4-FFF2-40B4-BE49-F238E27FC236}">
                        <a16:creationId xmlns:a16="http://schemas.microsoft.com/office/drawing/2014/main" id="{BAD88643-331D-4FA4-AAD0-8031739ED185}"/>
                      </a:ext>
                    </a:extLst>
                  </p:cNvPr>
                  <p:cNvSpPr txBox="1"/>
                  <p:nvPr/>
                </p:nvSpPr>
                <p:spPr>
                  <a:xfrm>
                    <a:off x="299148" y="1384426"/>
                    <a:ext cx="4341701" cy="830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=3</m:t>
                          </m:r>
                        </m:oMath>
                      </m:oMathPara>
                    </a14:m>
                    <a:endParaRPr lang="es-CL" sz="2000" dirty="0"/>
                  </a:p>
                </p:txBody>
              </p:sp>
            </mc:Choice>
            <mc:Fallback xmlns="">
              <p:sp>
                <p:nvSpPr>
                  <p:cNvPr id="9" name="CuadroTexto 8">
                    <a:extLst>
                      <a:ext uri="{FF2B5EF4-FFF2-40B4-BE49-F238E27FC236}">
                        <a16:creationId xmlns:a16="http://schemas.microsoft.com/office/drawing/2014/main" id="{BAD88643-331D-4FA4-AAD0-8031739ED1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9148" y="1384426"/>
                    <a:ext cx="4341701" cy="83099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0749006D-DB8E-4439-91B5-195F136276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8126" y="4957180"/>
              <a:ext cx="4934658" cy="98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A2062949-D950-45CA-992F-6E20F6BFACBC}"/>
                </a:ext>
              </a:extLst>
            </p:cNvPr>
            <p:cNvCxnSpPr>
              <a:cxnSpLocks/>
            </p:cNvCxnSpPr>
            <p:nvPr/>
          </p:nvCxnSpPr>
          <p:spPr>
            <a:xfrm>
              <a:off x="8742784" y="3030694"/>
              <a:ext cx="0" cy="192219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793CB527-C21D-4723-9FCE-103A09D9BBD0}"/>
                  </a:ext>
                </a:extLst>
              </p:cNvPr>
              <p:cNvSpPr txBox="1"/>
              <p:nvPr/>
            </p:nvSpPr>
            <p:spPr>
              <a:xfrm>
                <a:off x="2714656" y="3642466"/>
                <a:ext cx="6762685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8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s-MX" sz="8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8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s-MX" sz="8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sz="8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CL" sz="80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793CB527-C21D-4723-9FCE-103A09D9B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656" y="3642466"/>
                <a:ext cx="6762685" cy="12311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uadroTexto 11">
            <a:extLst>
              <a:ext uri="{FF2B5EF4-FFF2-40B4-BE49-F238E27FC236}">
                <a16:creationId xmlns:a16="http://schemas.microsoft.com/office/drawing/2014/main" id="{65074D2A-BABC-43CF-BFE6-D4EAAC807B49}"/>
              </a:ext>
            </a:extLst>
          </p:cNvPr>
          <p:cNvSpPr txBox="1"/>
          <p:nvPr/>
        </p:nvSpPr>
        <p:spPr>
          <a:xfrm>
            <a:off x="1410477" y="5058970"/>
            <a:ext cx="9371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>
                <a:solidFill>
                  <a:schemeClr val="accent2"/>
                </a:solidFill>
              </a:rPr>
              <a:t>son la solución al sistema de ecuaciones lineales</a:t>
            </a:r>
            <a:endParaRPr lang="es-CL" sz="3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71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6941497E-35C3-4785-9038-CE7D43639F49}"/>
              </a:ext>
            </a:extLst>
          </p:cNvPr>
          <p:cNvGrpSpPr/>
          <p:nvPr/>
        </p:nvGrpSpPr>
        <p:grpSpPr>
          <a:xfrm>
            <a:off x="3342680" y="791347"/>
            <a:ext cx="5506635" cy="1936346"/>
            <a:chOff x="3236149" y="3030694"/>
            <a:chExt cx="5506635" cy="1936346"/>
          </a:xfrm>
        </p:grpSpPr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1F8071D7-60C7-4482-8362-29CBFE88D493}"/>
                </a:ext>
              </a:extLst>
            </p:cNvPr>
            <p:cNvGrpSpPr/>
            <p:nvPr/>
          </p:nvGrpSpPr>
          <p:grpSpPr>
            <a:xfrm>
              <a:off x="3236149" y="3143787"/>
              <a:ext cx="5466240" cy="1710956"/>
              <a:chOff x="-272829" y="518936"/>
              <a:chExt cx="5466240" cy="171095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CuadroTexto 7">
                    <a:extLst>
                      <a:ext uri="{FF2B5EF4-FFF2-40B4-BE49-F238E27FC236}">
                        <a16:creationId xmlns:a16="http://schemas.microsoft.com/office/drawing/2014/main" id="{520F750C-DE53-49B7-B099-6D919C8AC835}"/>
                      </a:ext>
                    </a:extLst>
                  </p:cNvPr>
                  <p:cNvSpPr txBox="1"/>
                  <p:nvPr/>
                </p:nvSpPr>
                <p:spPr>
                  <a:xfrm>
                    <a:off x="628059" y="518936"/>
                    <a:ext cx="4565352" cy="830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5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)+2(</m:t>
                          </m:r>
                          <m:r>
                            <a:rPr lang="es-MX" sz="5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)=2</m:t>
                          </m:r>
                        </m:oMath>
                      </m:oMathPara>
                    </a14:m>
                    <a:endParaRPr lang="es-CL" sz="2000" dirty="0"/>
                  </a:p>
                </p:txBody>
              </p:sp>
            </mc:Choice>
            <mc:Fallback xmlns="">
              <p:sp>
                <p:nvSpPr>
                  <p:cNvPr id="8" name="CuadroTexto 7">
                    <a:extLst>
                      <a:ext uri="{FF2B5EF4-FFF2-40B4-BE49-F238E27FC236}">
                        <a16:creationId xmlns:a16="http://schemas.microsoft.com/office/drawing/2014/main" id="{520F750C-DE53-49B7-B099-6D919C8AC83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8059" y="518936"/>
                    <a:ext cx="4565352" cy="83099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CuadroTexto 8">
                    <a:extLst>
                      <a:ext uri="{FF2B5EF4-FFF2-40B4-BE49-F238E27FC236}">
                        <a16:creationId xmlns:a16="http://schemas.microsoft.com/office/drawing/2014/main" id="{BAD88643-331D-4FA4-AAD0-8031739ED185}"/>
                      </a:ext>
                    </a:extLst>
                  </p:cNvPr>
                  <p:cNvSpPr txBox="1"/>
                  <p:nvPr/>
                </p:nvSpPr>
                <p:spPr>
                  <a:xfrm>
                    <a:off x="-272829" y="1398895"/>
                    <a:ext cx="5466240" cy="830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−2(</m:t>
                          </m:r>
                          <m:r>
                            <a:rPr lang="es-MX" sz="5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)+3(</m:t>
                          </m:r>
                          <m:r>
                            <a:rPr lang="es-MX" sz="5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)=3</m:t>
                          </m:r>
                        </m:oMath>
                      </m:oMathPara>
                    </a14:m>
                    <a:endParaRPr lang="es-CL" sz="2000" dirty="0"/>
                  </a:p>
                </p:txBody>
              </p:sp>
            </mc:Choice>
            <mc:Fallback xmlns="">
              <p:sp>
                <p:nvSpPr>
                  <p:cNvPr id="9" name="CuadroTexto 8">
                    <a:extLst>
                      <a:ext uri="{FF2B5EF4-FFF2-40B4-BE49-F238E27FC236}">
                        <a16:creationId xmlns:a16="http://schemas.microsoft.com/office/drawing/2014/main" id="{BAD88643-331D-4FA4-AAD0-8031739ED1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272829" y="1398895"/>
                    <a:ext cx="5466240" cy="83099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0749006D-DB8E-4439-91B5-195F136276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6149" y="4957180"/>
              <a:ext cx="5506635" cy="98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A2062949-D950-45CA-992F-6E20F6BFACBC}"/>
                </a:ext>
              </a:extLst>
            </p:cNvPr>
            <p:cNvCxnSpPr>
              <a:cxnSpLocks/>
            </p:cNvCxnSpPr>
            <p:nvPr/>
          </p:nvCxnSpPr>
          <p:spPr>
            <a:xfrm>
              <a:off x="8742784" y="3030694"/>
              <a:ext cx="0" cy="192219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793CB527-C21D-4723-9FCE-103A09D9BBD0}"/>
                  </a:ext>
                </a:extLst>
              </p:cNvPr>
              <p:cNvSpPr txBox="1"/>
              <p:nvPr/>
            </p:nvSpPr>
            <p:spPr>
              <a:xfrm>
                <a:off x="2714656" y="3642466"/>
                <a:ext cx="6762685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8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s-MX" sz="8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8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s-MX" sz="8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sz="8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CL" sz="80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793CB527-C21D-4723-9FCE-103A09D9B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656" y="3642466"/>
                <a:ext cx="6762685" cy="12311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uadroTexto 11">
            <a:extLst>
              <a:ext uri="{FF2B5EF4-FFF2-40B4-BE49-F238E27FC236}">
                <a16:creationId xmlns:a16="http://schemas.microsoft.com/office/drawing/2014/main" id="{65074D2A-BABC-43CF-BFE6-D4EAAC807B49}"/>
              </a:ext>
            </a:extLst>
          </p:cNvPr>
          <p:cNvSpPr txBox="1"/>
          <p:nvPr/>
        </p:nvSpPr>
        <p:spPr>
          <a:xfrm>
            <a:off x="1410477" y="5058970"/>
            <a:ext cx="9371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>
                <a:solidFill>
                  <a:schemeClr val="accent2"/>
                </a:solidFill>
              </a:rPr>
              <a:t>son la solución al sistema de ecuaciones lineales</a:t>
            </a:r>
            <a:endParaRPr lang="es-CL" sz="3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108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>
            <a:extLst>
              <a:ext uri="{FF2B5EF4-FFF2-40B4-BE49-F238E27FC236}">
                <a16:creationId xmlns:a16="http://schemas.microsoft.com/office/drawing/2014/main" id="{42EFBCBD-BF05-424A-B83C-07647FCBD958}"/>
              </a:ext>
            </a:extLst>
          </p:cNvPr>
          <p:cNvGrpSpPr/>
          <p:nvPr/>
        </p:nvGrpSpPr>
        <p:grpSpPr>
          <a:xfrm>
            <a:off x="2836654" y="538037"/>
            <a:ext cx="6491317" cy="2768021"/>
            <a:chOff x="1456192" y="827286"/>
            <a:chExt cx="6491317" cy="27680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CuadroTexto 1">
                  <a:extLst>
                    <a:ext uri="{FF2B5EF4-FFF2-40B4-BE49-F238E27FC236}">
                      <a16:creationId xmlns:a16="http://schemas.microsoft.com/office/drawing/2014/main" id="{BF915A84-224B-4C30-A430-4D9FDAA85B62}"/>
                    </a:ext>
                  </a:extLst>
                </p:cNvPr>
                <p:cNvSpPr txBox="1"/>
                <p:nvPr/>
              </p:nvSpPr>
              <p:spPr>
                <a:xfrm>
                  <a:off x="1973961" y="827537"/>
                  <a:ext cx="5897255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=−1</m:t>
                        </m:r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2" name="CuadroTexto 1">
                  <a:extLst>
                    <a:ext uri="{FF2B5EF4-FFF2-40B4-BE49-F238E27FC236}">
                      <a16:creationId xmlns:a16="http://schemas.microsoft.com/office/drawing/2014/main" id="{BF915A84-224B-4C30-A430-4D9FDAA85B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3961" y="827537"/>
                  <a:ext cx="5897255" cy="83099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CuadroTexto 2">
                  <a:extLst>
                    <a:ext uri="{FF2B5EF4-FFF2-40B4-BE49-F238E27FC236}">
                      <a16:creationId xmlns:a16="http://schemas.microsoft.com/office/drawing/2014/main" id="{7D6D3A19-BA70-4AA5-AB1B-2BB1DC890B54}"/>
                    </a:ext>
                  </a:extLst>
                </p:cNvPr>
                <p:cNvSpPr txBox="1"/>
                <p:nvPr/>
              </p:nvSpPr>
              <p:spPr>
                <a:xfrm>
                  <a:off x="1973961" y="1731256"/>
                  <a:ext cx="5762603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=18</m:t>
                        </m:r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3" name="CuadroTexto 2">
                  <a:extLst>
                    <a:ext uri="{FF2B5EF4-FFF2-40B4-BE49-F238E27FC236}">
                      <a16:creationId xmlns:a16="http://schemas.microsoft.com/office/drawing/2014/main" id="{7D6D3A19-BA70-4AA5-AB1B-2BB1DC890B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3961" y="1731256"/>
                  <a:ext cx="5762603" cy="8309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38FA4A66-B622-45DA-B947-E379AA32726C}"/>
                    </a:ext>
                  </a:extLst>
                </p:cNvPr>
                <p:cNvSpPr txBox="1"/>
                <p:nvPr/>
              </p:nvSpPr>
              <p:spPr>
                <a:xfrm>
                  <a:off x="1456192" y="2655777"/>
                  <a:ext cx="5897255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=7</m:t>
                        </m:r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38FA4A66-B622-45DA-B947-E379AA3272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6192" y="2655777"/>
                  <a:ext cx="5897255" cy="830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95AA5B57-B387-4163-92CC-6F2453E9D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3567" y="3563705"/>
              <a:ext cx="6463942" cy="3160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50AE9171-B373-43BB-81D0-E29E41B86C39}"/>
                </a:ext>
              </a:extLst>
            </p:cNvPr>
            <p:cNvCxnSpPr>
              <a:cxnSpLocks/>
            </p:cNvCxnSpPr>
            <p:nvPr/>
          </p:nvCxnSpPr>
          <p:spPr>
            <a:xfrm>
              <a:off x="7947509" y="827286"/>
              <a:ext cx="0" cy="276802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F3A4B76-845A-4B22-A106-5F02D22EDA8A}"/>
                  </a:ext>
                </a:extLst>
              </p:cNvPr>
              <p:cNvSpPr txBox="1"/>
              <p:nvPr/>
            </p:nvSpPr>
            <p:spPr>
              <a:xfrm>
                <a:off x="761301" y="3980623"/>
                <a:ext cx="1066939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3600" dirty="0">
                    <a:solidFill>
                      <a:schemeClr val="accent2"/>
                    </a:solidFill>
                    <a:latin typeface="Bierstadt" panose="020B0504020202020204" pitchFamily="34" charset="0"/>
                  </a:rPr>
                  <a:t>Paso 1. </a:t>
                </a:r>
                <a:r>
                  <a:rPr lang="es-MX" sz="3600" dirty="0">
                    <a:latin typeface="Bierstadt" panose="020B0504020202020204" pitchFamily="34" charset="0"/>
                  </a:rPr>
                  <a:t>Usar la primera ecuación para cancelar las </a:t>
                </a:r>
                <a14:m>
                  <m:oMath xmlns:m="http://schemas.openxmlformats.org/officeDocument/2006/math">
                    <m:r>
                      <a:rPr lang="es-MX" sz="36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MX" sz="3600" dirty="0">
                    <a:latin typeface="Bierstadt" panose="020B0504020202020204" pitchFamily="34" charset="0"/>
                  </a:rPr>
                  <a:t> de la segunda y tercera (sumándoles una copia escalada de la primera):</a:t>
                </a:r>
                <a:endParaRPr lang="es-CL" sz="3600" dirty="0">
                  <a:latin typeface="Bierstadt" panose="020B0504020202020204" pitchFamily="34" charset="0"/>
                </a:endParaRP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F3A4B76-845A-4B22-A106-5F02D22ED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01" y="3980623"/>
                <a:ext cx="10669398" cy="1754326"/>
              </a:xfrm>
              <a:prstGeom prst="rect">
                <a:avLst/>
              </a:prstGeom>
              <a:blipFill>
                <a:blip r:embed="rId5"/>
                <a:stretch>
                  <a:fillRect l="-1771" t="-5556" b="-121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59831393-CDFD-43D0-ACE8-3804DFE56392}"/>
                  </a:ext>
                </a:extLst>
              </p:cNvPr>
              <p:cNvSpPr txBox="1"/>
              <p:nvPr/>
            </p:nvSpPr>
            <p:spPr>
              <a:xfrm>
                <a:off x="9259181" y="473051"/>
                <a:ext cx="272132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/⋅(−3)</m:t>
                      </m:r>
                    </m:oMath>
                  </m:oMathPara>
                </a14:m>
                <a:endParaRPr lang="es-CL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59831393-CDFD-43D0-ACE8-3804DFE56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9181" y="473051"/>
                <a:ext cx="2721323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434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BF915A84-224B-4C30-A430-4D9FDAA85B62}"/>
                  </a:ext>
                </a:extLst>
              </p:cNvPr>
              <p:cNvSpPr txBox="1"/>
              <p:nvPr/>
            </p:nvSpPr>
            <p:spPr>
              <a:xfrm>
                <a:off x="2836654" y="538288"/>
                <a:ext cx="5897255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−6</m:t>
                      </m:r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+9</m:t>
                      </m:r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−6</m:t>
                      </m:r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s-CL" sz="2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BF915A84-224B-4C30-A430-4D9FDAA85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654" y="538288"/>
                <a:ext cx="5897255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o 6">
            <a:extLst>
              <a:ext uri="{FF2B5EF4-FFF2-40B4-BE49-F238E27FC236}">
                <a16:creationId xmlns:a16="http://schemas.microsoft.com/office/drawing/2014/main" id="{1734D340-5B75-4E9D-8A22-E387945EADE7}"/>
              </a:ext>
            </a:extLst>
          </p:cNvPr>
          <p:cNvGrpSpPr/>
          <p:nvPr/>
        </p:nvGrpSpPr>
        <p:grpSpPr>
          <a:xfrm>
            <a:off x="2836654" y="538037"/>
            <a:ext cx="6491317" cy="2768021"/>
            <a:chOff x="2836654" y="538037"/>
            <a:chExt cx="6491317" cy="27680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CuadroTexto 2">
                  <a:extLst>
                    <a:ext uri="{FF2B5EF4-FFF2-40B4-BE49-F238E27FC236}">
                      <a16:creationId xmlns:a16="http://schemas.microsoft.com/office/drawing/2014/main" id="{7D6D3A19-BA70-4AA5-AB1B-2BB1DC890B54}"/>
                    </a:ext>
                  </a:extLst>
                </p:cNvPr>
                <p:cNvSpPr txBox="1"/>
                <p:nvPr/>
              </p:nvSpPr>
              <p:spPr>
                <a:xfrm>
                  <a:off x="3354423" y="1446216"/>
                  <a:ext cx="5762603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=18</m:t>
                        </m:r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3" name="CuadroTexto 2">
                  <a:extLst>
                    <a:ext uri="{FF2B5EF4-FFF2-40B4-BE49-F238E27FC236}">
                      <a16:creationId xmlns:a16="http://schemas.microsoft.com/office/drawing/2014/main" id="{7D6D3A19-BA70-4AA5-AB1B-2BB1DC890B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4423" y="1446216"/>
                  <a:ext cx="5762603" cy="8309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38FA4A66-B622-45DA-B947-E379AA32726C}"/>
                    </a:ext>
                  </a:extLst>
                </p:cNvPr>
                <p:cNvSpPr txBox="1"/>
                <p:nvPr/>
              </p:nvSpPr>
              <p:spPr>
                <a:xfrm>
                  <a:off x="2836654" y="2366528"/>
                  <a:ext cx="5897255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=7</m:t>
                        </m:r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38FA4A66-B622-45DA-B947-E379AA3272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6654" y="2366528"/>
                  <a:ext cx="5897255" cy="830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95AA5B57-B387-4163-92CC-6F2453E9D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4029" y="3274456"/>
              <a:ext cx="6463942" cy="3160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50AE9171-B373-43BB-81D0-E29E41B86C39}"/>
                </a:ext>
              </a:extLst>
            </p:cNvPr>
            <p:cNvCxnSpPr>
              <a:cxnSpLocks/>
            </p:cNvCxnSpPr>
            <p:nvPr/>
          </p:nvCxnSpPr>
          <p:spPr>
            <a:xfrm>
              <a:off x="9327971" y="538037"/>
              <a:ext cx="0" cy="276802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F3A4B76-845A-4B22-A106-5F02D22EDA8A}"/>
                  </a:ext>
                </a:extLst>
              </p:cNvPr>
              <p:cNvSpPr txBox="1"/>
              <p:nvPr/>
            </p:nvSpPr>
            <p:spPr>
              <a:xfrm>
                <a:off x="761301" y="3980623"/>
                <a:ext cx="1066939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3600" dirty="0">
                    <a:solidFill>
                      <a:schemeClr val="accent2"/>
                    </a:solidFill>
                    <a:latin typeface="Bierstadt" panose="020B0504020202020204" pitchFamily="34" charset="0"/>
                  </a:rPr>
                  <a:t>Paso 1. </a:t>
                </a:r>
                <a:r>
                  <a:rPr lang="es-MX" sz="3600" dirty="0">
                    <a:latin typeface="Bierstadt" panose="020B0504020202020204" pitchFamily="34" charset="0"/>
                  </a:rPr>
                  <a:t>Usar la primera ecuación para cancelar las </a:t>
                </a:r>
                <a14:m>
                  <m:oMath xmlns:m="http://schemas.openxmlformats.org/officeDocument/2006/math">
                    <m:r>
                      <a:rPr lang="es-MX" sz="36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MX" sz="3600" dirty="0">
                    <a:latin typeface="Bierstadt" panose="020B0504020202020204" pitchFamily="34" charset="0"/>
                  </a:rPr>
                  <a:t> de la segunda y tercera (sumándoles una copia escalada de la primera):</a:t>
                </a:r>
                <a:endParaRPr lang="es-CL" sz="3600" dirty="0">
                  <a:latin typeface="Bierstadt" panose="020B0504020202020204" pitchFamily="34" charset="0"/>
                </a:endParaRP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F3A4B76-845A-4B22-A106-5F02D22ED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01" y="3980623"/>
                <a:ext cx="10669398" cy="1754326"/>
              </a:xfrm>
              <a:prstGeom prst="rect">
                <a:avLst/>
              </a:prstGeom>
              <a:blipFill>
                <a:blip r:embed="rId5"/>
                <a:stretch>
                  <a:fillRect l="-1771" t="-5556" b="-121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058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7 L 8.33333E-7 0.133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>
            <a:extLst>
              <a:ext uri="{FF2B5EF4-FFF2-40B4-BE49-F238E27FC236}">
                <a16:creationId xmlns:a16="http://schemas.microsoft.com/office/drawing/2014/main" id="{42EFBCBD-BF05-424A-B83C-07647FCBD958}"/>
              </a:ext>
            </a:extLst>
          </p:cNvPr>
          <p:cNvGrpSpPr/>
          <p:nvPr/>
        </p:nvGrpSpPr>
        <p:grpSpPr>
          <a:xfrm>
            <a:off x="2836654" y="538037"/>
            <a:ext cx="6491317" cy="2768021"/>
            <a:chOff x="1456192" y="827286"/>
            <a:chExt cx="6491317" cy="27680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CuadroTexto 1">
                  <a:extLst>
                    <a:ext uri="{FF2B5EF4-FFF2-40B4-BE49-F238E27FC236}">
                      <a16:creationId xmlns:a16="http://schemas.microsoft.com/office/drawing/2014/main" id="{BF915A84-224B-4C30-A430-4D9FDAA85B62}"/>
                    </a:ext>
                  </a:extLst>
                </p:cNvPr>
                <p:cNvSpPr txBox="1"/>
                <p:nvPr/>
              </p:nvSpPr>
              <p:spPr>
                <a:xfrm>
                  <a:off x="1973961" y="827537"/>
                  <a:ext cx="5897255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=−1</m:t>
                        </m:r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2" name="CuadroTexto 1">
                  <a:extLst>
                    <a:ext uri="{FF2B5EF4-FFF2-40B4-BE49-F238E27FC236}">
                      <a16:creationId xmlns:a16="http://schemas.microsoft.com/office/drawing/2014/main" id="{BF915A84-224B-4C30-A430-4D9FDAA85B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3961" y="827537"/>
                  <a:ext cx="5897255" cy="83099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CuadroTexto 2">
                  <a:extLst>
                    <a:ext uri="{FF2B5EF4-FFF2-40B4-BE49-F238E27FC236}">
                      <a16:creationId xmlns:a16="http://schemas.microsoft.com/office/drawing/2014/main" id="{7D6D3A19-BA70-4AA5-AB1B-2BB1DC890B54}"/>
                    </a:ext>
                  </a:extLst>
                </p:cNvPr>
                <p:cNvSpPr txBox="1"/>
                <p:nvPr/>
              </p:nvSpPr>
              <p:spPr>
                <a:xfrm>
                  <a:off x="3050736" y="1735465"/>
                  <a:ext cx="4752484" cy="8309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=21</m:t>
                        </m:r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3" name="CuadroTexto 2">
                  <a:extLst>
                    <a:ext uri="{FF2B5EF4-FFF2-40B4-BE49-F238E27FC236}">
                      <a16:creationId xmlns:a16="http://schemas.microsoft.com/office/drawing/2014/main" id="{7D6D3A19-BA70-4AA5-AB1B-2BB1DC890B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0736" y="1735465"/>
                  <a:ext cx="4752484" cy="8309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38FA4A66-B622-45DA-B947-E379AA32726C}"/>
                    </a:ext>
                  </a:extLst>
                </p:cNvPr>
                <p:cNvSpPr txBox="1"/>
                <p:nvPr/>
              </p:nvSpPr>
              <p:spPr>
                <a:xfrm>
                  <a:off x="1456192" y="2655777"/>
                  <a:ext cx="5897255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=7</m:t>
                        </m:r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38FA4A66-B622-45DA-B947-E379AA3272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6192" y="2655777"/>
                  <a:ext cx="5897255" cy="830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95AA5B57-B387-4163-92CC-6F2453E9D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3567" y="3563705"/>
              <a:ext cx="6463942" cy="3160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50AE9171-B373-43BB-81D0-E29E41B86C39}"/>
                </a:ext>
              </a:extLst>
            </p:cNvPr>
            <p:cNvCxnSpPr>
              <a:cxnSpLocks/>
            </p:cNvCxnSpPr>
            <p:nvPr/>
          </p:nvCxnSpPr>
          <p:spPr>
            <a:xfrm>
              <a:off x="7947509" y="827286"/>
              <a:ext cx="0" cy="276802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F3A4B76-845A-4B22-A106-5F02D22EDA8A}"/>
                  </a:ext>
                </a:extLst>
              </p:cNvPr>
              <p:cNvSpPr txBox="1"/>
              <p:nvPr/>
            </p:nvSpPr>
            <p:spPr>
              <a:xfrm>
                <a:off x="761301" y="3980623"/>
                <a:ext cx="1066939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3600" dirty="0">
                    <a:solidFill>
                      <a:schemeClr val="accent2"/>
                    </a:solidFill>
                    <a:latin typeface="Bierstadt" panose="020B0504020202020204" pitchFamily="34" charset="0"/>
                  </a:rPr>
                  <a:t>Paso 1. </a:t>
                </a:r>
                <a:r>
                  <a:rPr lang="es-MX" sz="3600" dirty="0">
                    <a:latin typeface="Bierstadt" panose="020B0504020202020204" pitchFamily="34" charset="0"/>
                  </a:rPr>
                  <a:t>Usar la primera ecuación para cancelar las </a:t>
                </a:r>
                <a14:m>
                  <m:oMath xmlns:m="http://schemas.openxmlformats.org/officeDocument/2006/math">
                    <m:r>
                      <a:rPr lang="es-MX" sz="36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MX" sz="3600" dirty="0">
                    <a:latin typeface="Bierstadt" panose="020B0504020202020204" pitchFamily="34" charset="0"/>
                  </a:rPr>
                  <a:t> de la segunda y tercera (sumándoles una copia escalada de la primera):</a:t>
                </a:r>
                <a:endParaRPr lang="es-CL" sz="3600" dirty="0">
                  <a:latin typeface="Bierstadt" panose="020B0504020202020204" pitchFamily="34" charset="0"/>
                </a:endParaRP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F3A4B76-845A-4B22-A106-5F02D22ED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01" y="3980623"/>
                <a:ext cx="10669398" cy="1754326"/>
              </a:xfrm>
              <a:prstGeom prst="rect">
                <a:avLst/>
              </a:prstGeom>
              <a:blipFill>
                <a:blip r:embed="rId5"/>
                <a:stretch>
                  <a:fillRect l="-1771" t="-5556" b="-121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59831393-CDFD-43D0-ACE8-3804DFE56392}"/>
                  </a:ext>
                </a:extLst>
              </p:cNvPr>
              <p:cNvSpPr txBox="1"/>
              <p:nvPr/>
            </p:nvSpPr>
            <p:spPr>
              <a:xfrm>
                <a:off x="9259182" y="473051"/>
                <a:ext cx="183491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/⋅2</m:t>
                      </m:r>
                    </m:oMath>
                  </m:oMathPara>
                </a14:m>
                <a:endParaRPr lang="es-CL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59831393-CDFD-43D0-ACE8-3804DFE56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9182" y="473051"/>
                <a:ext cx="1834916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80717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BF915A84-224B-4C30-A430-4D9FDAA85B62}"/>
                  </a:ext>
                </a:extLst>
              </p:cNvPr>
              <p:cNvSpPr txBox="1"/>
              <p:nvPr/>
            </p:nvSpPr>
            <p:spPr>
              <a:xfrm>
                <a:off x="3354423" y="538288"/>
                <a:ext cx="5897255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−6</m:t>
                      </m:r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s-CL" sz="2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BF915A84-224B-4C30-A430-4D9FDAA85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4423" y="538288"/>
                <a:ext cx="5897255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o 6">
            <a:extLst>
              <a:ext uri="{FF2B5EF4-FFF2-40B4-BE49-F238E27FC236}">
                <a16:creationId xmlns:a16="http://schemas.microsoft.com/office/drawing/2014/main" id="{1D7EE4AE-B960-4813-802D-BA265E993255}"/>
              </a:ext>
            </a:extLst>
          </p:cNvPr>
          <p:cNvGrpSpPr/>
          <p:nvPr/>
        </p:nvGrpSpPr>
        <p:grpSpPr>
          <a:xfrm>
            <a:off x="2836654" y="538037"/>
            <a:ext cx="6491317" cy="2768021"/>
            <a:chOff x="2836654" y="538037"/>
            <a:chExt cx="6491317" cy="27680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CuadroTexto 2">
                  <a:extLst>
                    <a:ext uri="{FF2B5EF4-FFF2-40B4-BE49-F238E27FC236}">
                      <a16:creationId xmlns:a16="http://schemas.microsoft.com/office/drawing/2014/main" id="{7D6D3A19-BA70-4AA5-AB1B-2BB1DC890B54}"/>
                    </a:ext>
                  </a:extLst>
                </p:cNvPr>
                <p:cNvSpPr txBox="1"/>
                <p:nvPr/>
              </p:nvSpPr>
              <p:spPr>
                <a:xfrm>
                  <a:off x="4439587" y="1458600"/>
                  <a:ext cx="4752484" cy="8309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=21</m:t>
                        </m:r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3" name="CuadroTexto 2">
                  <a:extLst>
                    <a:ext uri="{FF2B5EF4-FFF2-40B4-BE49-F238E27FC236}">
                      <a16:creationId xmlns:a16="http://schemas.microsoft.com/office/drawing/2014/main" id="{7D6D3A19-BA70-4AA5-AB1B-2BB1DC890B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9587" y="1458600"/>
                  <a:ext cx="4752484" cy="8309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38FA4A66-B622-45DA-B947-E379AA32726C}"/>
                    </a:ext>
                  </a:extLst>
                </p:cNvPr>
                <p:cNvSpPr txBox="1"/>
                <p:nvPr/>
              </p:nvSpPr>
              <p:spPr>
                <a:xfrm>
                  <a:off x="2836654" y="2366528"/>
                  <a:ext cx="5897255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=7</m:t>
                        </m:r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38FA4A66-B622-45DA-B947-E379AA3272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6654" y="2366528"/>
                  <a:ext cx="5897255" cy="830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95AA5B57-B387-4163-92CC-6F2453E9D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4029" y="3274456"/>
              <a:ext cx="6463942" cy="3160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50AE9171-B373-43BB-81D0-E29E41B86C39}"/>
                </a:ext>
              </a:extLst>
            </p:cNvPr>
            <p:cNvCxnSpPr>
              <a:cxnSpLocks/>
            </p:cNvCxnSpPr>
            <p:nvPr/>
          </p:nvCxnSpPr>
          <p:spPr>
            <a:xfrm>
              <a:off x="9327971" y="538037"/>
              <a:ext cx="0" cy="276802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F3A4B76-845A-4B22-A106-5F02D22EDA8A}"/>
                  </a:ext>
                </a:extLst>
              </p:cNvPr>
              <p:cNvSpPr txBox="1"/>
              <p:nvPr/>
            </p:nvSpPr>
            <p:spPr>
              <a:xfrm>
                <a:off x="761301" y="3980623"/>
                <a:ext cx="1066939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3600" dirty="0">
                    <a:solidFill>
                      <a:schemeClr val="accent2"/>
                    </a:solidFill>
                    <a:latin typeface="Bierstadt" panose="020B0504020202020204" pitchFamily="34" charset="0"/>
                  </a:rPr>
                  <a:t>Paso 1. </a:t>
                </a:r>
                <a:r>
                  <a:rPr lang="es-MX" sz="3600" dirty="0">
                    <a:latin typeface="Bierstadt" panose="020B0504020202020204" pitchFamily="34" charset="0"/>
                  </a:rPr>
                  <a:t>Usar la primera ecuación para cancelar las </a:t>
                </a:r>
                <a14:m>
                  <m:oMath xmlns:m="http://schemas.openxmlformats.org/officeDocument/2006/math">
                    <m:r>
                      <a:rPr lang="es-MX" sz="36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MX" sz="3600" dirty="0">
                    <a:latin typeface="Bierstadt" panose="020B0504020202020204" pitchFamily="34" charset="0"/>
                  </a:rPr>
                  <a:t> de la segunda y tercera (sumándoles una copia escalada de la primera):</a:t>
                </a:r>
                <a:endParaRPr lang="es-CL" sz="3600" dirty="0">
                  <a:latin typeface="Bierstadt" panose="020B0504020202020204" pitchFamily="34" charset="0"/>
                </a:endParaRP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F3A4B76-845A-4B22-A106-5F02D22ED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01" y="3980623"/>
                <a:ext cx="10669398" cy="1754326"/>
              </a:xfrm>
              <a:prstGeom prst="rect">
                <a:avLst/>
              </a:prstGeom>
              <a:blipFill>
                <a:blip r:embed="rId5"/>
                <a:stretch>
                  <a:fillRect l="-1771" t="-5556" b="-121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42976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3.7037E-7 L 2.91667E-6 0.26644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812B0-16B5-442E-87BA-3D1E1E1F4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93926"/>
            <a:ext cx="9144000" cy="1435947"/>
          </a:xfrm>
        </p:spPr>
        <p:txBody>
          <a:bodyPr>
            <a:noAutofit/>
          </a:bodyPr>
          <a:lstStyle/>
          <a:p>
            <a:r>
              <a:rPr lang="es-MX" sz="8800" b="1" dirty="0" err="1">
                <a:solidFill>
                  <a:schemeClr val="bg1"/>
                </a:solidFill>
              </a:rPr>
              <a:t>nomechomath</a:t>
            </a:r>
            <a:endParaRPr lang="es-CL" sz="8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98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>
            <a:extLst>
              <a:ext uri="{FF2B5EF4-FFF2-40B4-BE49-F238E27FC236}">
                <a16:creationId xmlns:a16="http://schemas.microsoft.com/office/drawing/2014/main" id="{42EFBCBD-BF05-424A-B83C-07647FCBD958}"/>
              </a:ext>
            </a:extLst>
          </p:cNvPr>
          <p:cNvGrpSpPr/>
          <p:nvPr/>
        </p:nvGrpSpPr>
        <p:grpSpPr>
          <a:xfrm>
            <a:off x="2864029" y="538037"/>
            <a:ext cx="6463942" cy="2768021"/>
            <a:chOff x="1483567" y="827286"/>
            <a:chExt cx="6463942" cy="27680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CuadroTexto 1">
                  <a:extLst>
                    <a:ext uri="{FF2B5EF4-FFF2-40B4-BE49-F238E27FC236}">
                      <a16:creationId xmlns:a16="http://schemas.microsoft.com/office/drawing/2014/main" id="{BF915A84-224B-4C30-A430-4D9FDAA85B62}"/>
                    </a:ext>
                  </a:extLst>
                </p:cNvPr>
                <p:cNvSpPr txBox="1"/>
                <p:nvPr/>
              </p:nvSpPr>
              <p:spPr>
                <a:xfrm>
                  <a:off x="1973961" y="827537"/>
                  <a:ext cx="5897255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=−1</m:t>
                        </m:r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2" name="CuadroTexto 1">
                  <a:extLst>
                    <a:ext uri="{FF2B5EF4-FFF2-40B4-BE49-F238E27FC236}">
                      <a16:creationId xmlns:a16="http://schemas.microsoft.com/office/drawing/2014/main" id="{BF915A84-224B-4C30-A430-4D9FDAA85B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3961" y="827537"/>
                  <a:ext cx="5897255" cy="83099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CuadroTexto 2">
                  <a:extLst>
                    <a:ext uri="{FF2B5EF4-FFF2-40B4-BE49-F238E27FC236}">
                      <a16:creationId xmlns:a16="http://schemas.microsoft.com/office/drawing/2014/main" id="{7D6D3A19-BA70-4AA5-AB1B-2BB1DC890B54}"/>
                    </a:ext>
                  </a:extLst>
                </p:cNvPr>
                <p:cNvSpPr txBox="1"/>
                <p:nvPr/>
              </p:nvSpPr>
              <p:spPr>
                <a:xfrm>
                  <a:off x="3054513" y="1735465"/>
                  <a:ext cx="4752484" cy="8309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=21</m:t>
                        </m:r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3" name="CuadroTexto 2">
                  <a:extLst>
                    <a:ext uri="{FF2B5EF4-FFF2-40B4-BE49-F238E27FC236}">
                      <a16:creationId xmlns:a16="http://schemas.microsoft.com/office/drawing/2014/main" id="{7D6D3A19-BA70-4AA5-AB1B-2BB1DC890B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4513" y="1735465"/>
                  <a:ext cx="4752484" cy="8309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38FA4A66-B622-45DA-B947-E379AA32726C}"/>
                    </a:ext>
                  </a:extLst>
                </p:cNvPr>
                <p:cNvSpPr txBox="1"/>
                <p:nvPr/>
              </p:nvSpPr>
              <p:spPr>
                <a:xfrm>
                  <a:off x="3054513" y="2643393"/>
                  <a:ext cx="4298934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38FA4A66-B622-45DA-B947-E379AA3272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4513" y="2643393"/>
                  <a:ext cx="4298934" cy="830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95AA5B57-B387-4163-92CC-6F2453E9D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3567" y="3563705"/>
              <a:ext cx="6463942" cy="3160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50AE9171-B373-43BB-81D0-E29E41B86C39}"/>
                </a:ext>
              </a:extLst>
            </p:cNvPr>
            <p:cNvCxnSpPr>
              <a:cxnSpLocks/>
            </p:cNvCxnSpPr>
            <p:nvPr/>
          </p:nvCxnSpPr>
          <p:spPr>
            <a:xfrm>
              <a:off x="7947509" y="827286"/>
              <a:ext cx="0" cy="276802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F3A4B76-845A-4B22-A106-5F02D22EDA8A}"/>
                  </a:ext>
                </a:extLst>
              </p:cNvPr>
              <p:cNvSpPr txBox="1"/>
              <p:nvPr/>
            </p:nvSpPr>
            <p:spPr>
              <a:xfrm>
                <a:off x="761301" y="3980623"/>
                <a:ext cx="1066939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3600" dirty="0">
                    <a:solidFill>
                      <a:schemeClr val="accent2"/>
                    </a:solidFill>
                    <a:latin typeface="Bierstadt" panose="020B0504020202020204" pitchFamily="34" charset="0"/>
                  </a:rPr>
                  <a:t>Paso 1. </a:t>
                </a:r>
                <a:r>
                  <a:rPr lang="es-MX" sz="3600" dirty="0">
                    <a:latin typeface="Bierstadt" panose="020B0504020202020204" pitchFamily="34" charset="0"/>
                  </a:rPr>
                  <a:t>Usar la primera ecuación para cancelar las </a:t>
                </a:r>
                <a14:m>
                  <m:oMath xmlns:m="http://schemas.openxmlformats.org/officeDocument/2006/math">
                    <m:r>
                      <a:rPr lang="es-MX" sz="36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MX" sz="3600" dirty="0">
                    <a:latin typeface="Bierstadt" panose="020B0504020202020204" pitchFamily="34" charset="0"/>
                  </a:rPr>
                  <a:t> de la segunda y tercera (sumándoles una copia escalada de la primera):</a:t>
                </a:r>
                <a:endParaRPr lang="es-CL" sz="3600" dirty="0">
                  <a:latin typeface="Bierstadt" panose="020B0504020202020204" pitchFamily="34" charset="0"/>
                </a:endParaRP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F3A4B76-845A-4B22-A106-5F02D22ED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01" y="3980623"/>
                <a:ext cx="10669398" cy="1754326"/>
              </a:xfrm>
              <a:prstGeom prst="rect">
                <a:avLst/>
              </a:prstGeom>
              <a:blipFill>
                <a:blip r:embed="rId5"/>
                <a:stretch>
                  <a:fillRect l="-1771" t="-5556" b="-121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284407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>
            <a:extLst>
              <a:ext uri="{FF2B5EF4-FFF2-40B4-BE49-F238E27FC236}">
                <a16:creationId xmlns:a16="http://schemas.microsoft.com/office/drawing/2014/main" id="{42EFBCBD-BF05-424A-B83C-07647FCBD958}"/>
              </a:ext>
            </a:extLst>
          </p:cNvPr>
          <p:cNvGrpSpPr/>
          <p:nvPr/>
        </p:nvGrpSpPr>
        <p:grpSpPr>
          <a:xfrm>
            <a:off x="2864029" y="538037"/>
            <a:ext cx="6463942" cy="2768021"/>
            <a:chOff x="1483567" y="827286"/>
            <a:chExt cx="6463942" cy="27680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CuadroTexto 1">
                  <a:extLst>
                    <a:ext uri="{FF2B5EF4-FFF2-40B4-BE49-F238E27FC236}">
                      <a16:creationId xmlns:a16="http://schemas.microsoft.com/office/drawing/2014/main" id="{BF915A84-224B-4C30-A430-4D9FDAA85B62}"/>
                    </a:ext>
                  </a:extLst>
                </p:cNvPr>
                <p:cNvSpPr txBox="1"/>
                <p:nvPr/>
              </p:nvSpPr>
              <p:spPr>
                <a:xfrm>
                  <a:off x="1973961" y="827537"/>
                  <a:ext cx="5897255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=−1</m:t>
                        </m:r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2" name="CuadroTexto 1">
                  <a:extLst>
                    <a:ext uri="{FF2B5EF4-FFF2-40B4-BE49-F238E27FC236}">
                      <a16:creationId xmlns:a16="http://schemas.microsoft.com/office/drawing/2014/main" id="{BF915A84-224B-4C30-A430-4D9FDAA85B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3961" y="827537"/>
                  <a:ext cx="5897255" cy="83099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CuadroTexto 2">
                  <a:extLst>
                    <a:ext uri="{FF2B5EF4-FFF2-40B4-BE49-F238E27FC236}">
                      <a16:creationId xmlns:a16="http://schemas.microsoft.com/office/drawing/2014/main" id="{7D6D3A19-BA70-4AA5-AB1B-2BB1DC890B54}"/>
                    </a:ext>
                  </a:extLst>
                </p:cNvPr>
                <p:cNvSpPr txBox="1"/>
                <p:nvPr/>
              </p:nvSpPr>
              <p:spPr>
                <a:xfrm>
                  <a:off x="3054513" y="1735465"/>
                  <a:ext cx="4752484" cy="8309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=21</m:t>
                        </m:r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3" name="CuadroTexto 2">
                  <a:extLst>
                    <a:ext uri="{FF2B5EF4-FFF2-40B4-BE49-F238E27FC236}">
                      <a16:creationId xmlns:a16="http://schemas.microsoft.com/office/drawing/2014/main" id="{7D6D3A19-BA70-4AA5-AB1B-2BB1DC890B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4513" y="1735465"/>
                  <a:ext cx="4752484" cy="8309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38FA4A66-B622-45DA-B947-E379AA32726C}"/>
                    </a:ext>
                  </a:extLst>
                </p:cNvPr>
                <p:cNvSpPr txBox="1"/>
                <p:nvPr/>
              </p:nvSpPr>
              <p:spPr>
                <a:xfrm>
                  <a:off x="3054513" y="2643393"/>
                  <a:ext cx="4298934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38FA4A66-B622-45DA-B947-E379AA3272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4513" y="2643393"/>
                  <a:ext cx="4298934" cy="830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95AA5B57-B387-4163-92CC-6F2453E9D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3567" y="3563705"/>
              <a:ext cx="6463942" cy="3160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50AE9171-B373-43BB-81D0-E29E41B86C39}"/>
                </a:ext>
              </a:extLst>
            </p:cNvPr>
            <p:cNvCxnSpPr>
              <a:cxnSpLocks/>
            </p:cNvCxnSpPr>
            <p:nvPr/>
          </p:nvCxnSpPr>
          <p:spPr>
            <a:xfrm>
              <a:off x="7947509" y="827286"/>
              <a:ext cx="0" cy="276802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F3A4B76-845A-4B22-A106-5F02D22EDA8A}"/>
                  </a:ext>
                </a:extLst>
              </p:cNvPr>
              <p:cNvSpPr txBox="1"/>
              <p:nvPr/>
            </p:nvSpPr>
            <p:spPr>
              <a:xfrm>
                <a:off x="761301" y="3980623"/>
                <a:ext cx="1066939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3600" dirty="0">
                    <a:solidFill>
                      <a:schemeClr val="accent2"/>
                    </a:solidFill>
                    <a:latin typeface="Bierstadt" panose="020B0504020202020204" pitchFamily="34" charset="0"/>
                  </a:rPr>
                  <a:t>Paso 2. </a:t>
                </a:r>
                <a:r>
                  <a:rPr lang="es-MX" sz="3600" dirty="0">
                    <a:latin typeface="Bierstadt" panose="020B0504020202020204" pitchFamily="34" charset="0"/>
                  </a:rPr>
                  <a:t>Usar la segunda ecuación para cancelar la </a:t>
                </a:r>
                <a14:m>
                  <m:oMath xmlns:m="http://schemas.openxmlformats.org/officeDocument/2006/math">
                    <m:r>
                      <a:rPr lang="es-MX" sz="36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MX" sz="3600" dirty="0">
                    <a:latin typeface="Bierstadt" panose="020B0504020202020204" pitchFamily="34" charset="0"/>
                  </a:rPr>
                  <a:t> de la tercera (sumándole una copia escalada de la segunda):</a:t>
                </a:r>
                <a:endParaRPr lang="es-CL" sz="3600" dirty="0">
                  <a:latin typeface="Bierstadt" panose="020B0504020202020204" pitchFamily="34" charset="0"/>
                </a:endParaRP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F3A4B76-845A-4B22-A106-5F02D22ED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01" y="3980623"/>
                <a:ext cx="10669398" cy="1754326"/>
              </a:xfrm>
              <a:prstGeom prst="rect">
                <a:avLst/>
              </a:prstGeom>
              <a:blipFill>
                <a:blip r:embed="rId5"/>
                <a:stretch>
                  <a:fillRect l="-1771" t="-5556" b="-121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0A618B05-B9C0-4EB9-8D27-E2CFDB725FF3}"/>
                  </a:ext>
                </a:extLst>
              </p:cNvPr>
              <p:cNvSpPr txBox="1"/>
              <p:nvPr/>
            </p:nvSpPr>
            <p:spPr>
              <a:xfrm>
                <a:off x="9327971" y="946361"/>
                <a:ext cx="1834916" cy="1653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/⋅</m:t>
                      </m:r>
                      <m:f>
                        <m:fPr>
                          <m:ctrlPr>
                            <a:rPr lang="es-MX" sz="5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5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5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s-CL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0A618B05-B9C0-4EB9-8D27-E2CFDB725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7971" y="946361"/>
                <a:ext cx="1834916" cy="16535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80733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>
            <a:extLst>
              <a:ext uri="{FF2B5EF4-FFF2-40B4-BE49-F238E27FC236}">
                <a16:creationId xmlns:a16="http://schemas.microsoft.com/office/drawing/2014/main" id="{42EFBCBD-BF05-424A-B83C-07647FCBD958}"/>
              </a:ext>
            </a:extLst>
          </p:cNvPr>
          <p:cNvGrpSpPr/>
          <p:nvPr/>
        </p:nvGrpSpPr>
        <p:grpSpPr>
          <a:xfrm>
            <a:off x="2864029" y="538037"/>
            <a:ext cx="6463942" cy="2768021"/>
            <a:chOff x="1483567" y="827286"/>
            <a:chExt cx="6463942" cy="27680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CuadroTexto 1">
                  <a:extLst>
                    <a:ext uri="{FF2B5EF4-FFF2-40B4-BE49-F238E27FC236}">
                      <a16:creationId xmlns:a16="http://schemas.microsoft.com/office/drawing/2014/main" id="{BF915A84-224B-4C30-A430-4D9FDAA85B62}"/>
                    </a:ext>
                  </a:extLst>
                </p:cNvPr>
                <p:cNvSpPr txBox="1"/>
                <p:nvPr/>
              </p:nvSpPr>
              <p:spPr>
                <a:xfrm>
                  <a:off x="1973961" y="827537"/>
                  <a:ext cx="5897255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=−1</m:t>
                        </m:r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2" name="CuadroTexto 1">
                  <a:extLst>
                    <a:ext uri="{FF2B5EF4-FFF2-40B4-BE49-F238E27FC236}">
                      <a16:creationId xmlns:a16="http://schemas.microsoft.com/office/drawing/2014/main" id="{BF915A84-224B-4C30-A430-4D9FDAA85B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3961" y="827537"/>
                  <a:ext cx="5897255" cy="83099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38FA4A66-B622-45DA-B947-E379AA32726C}"/>
                    </a:ext>
                  </a:extLst>
                </p:cNvPr>
                <p:cNvSpPr txBox="1"/>
                <p:nvPr/>
              </p:nvSpPr>
              <p:spPr>
                <a:xfrm>
                  <a:off x="3054513" y="2643393"/>
                  <a:ext cx="4298934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38FA4A66-B622-45DA-B947-E379AA3272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4513" y="2643393"/>
                  <a:ext cx="4298934" cy="8309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95AA5B57-B387-4163-92CC-6F2453E9D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3567" y="3563705"/>
              <a:ext cx="6463942" cy="3160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50AE9171-B373-43BB-81D0-E29E41B86C39}"/>
                </a:ext>
              </a:extLst>
            </p:cNvPr>
            <p:cNvCxnSpPr>
              <a:cxnSpLocks/>
            </p:cNvCxnSpPr>
            <p:nvPr/>
          </p:nvCxnSpPr>
          <p:spPr>
            <a:xfrm>
              <a:off x="7947509" y="827286"/>
              <a:ext cx="0" cy="276802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F3A4B76-845A-4B22-A106-5F02D22EDA8A}"/>
                  </a:ext>
                </a:extLst>
              </p:cNvPr>
              <p:cNvSpPr txBox="1"/>
              <p:nvPr/>
            </p:nvSpPr>
            <p:spPr>
              <a:xfrm>
                <a:off x="761301" y="3980623"/>
                <a:ext cx="1066939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3600" dirty="0">
                    <a:solidFill>
                      <a:schemeClr val="accent2"/>
                    </a:solidFill>
                    <a:latin typeface="Bierstadt" panose="020B0504020202020204" pitchFamily="34" charset="0"/>
                  </a:rPr>
                  <a:t>Paso 2. </a:t>
                </a:r>
                <a:r>
                  <a:rPr lang="es-MX" sz="3600" dirty="0">
                    <a:latin typeface="Bierstadt" panose="020B0504020202020204" pitchFamily="34" charset="0"/>
                  </a:rPr>
                  <a:t>Usar la segunda ecuación para cancelar la </a:t>
                </a:r>
                <a14:m>
                  <m:oMath xmlns:m="http://schemas.openxmlformats.org/officeDocument/2006/math">
                    <m:r>
                      <a:rPr lang="es-MX" sz="36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MX" sz="3600" dirty="0">
                    <a:latin typeface="Bierstadt" panose="020B0504020202020204" pitchFamily="34" charset="0"/>
                  </a:rPr>
                  <a:t> de la tercera (sumándole una copia escalada de la segunda):</a:t>
                </a:r>
                <a:endParaRPr lang="es-CL" sz="3600" dirty="0">
                  <a:latin typeface="Bierstadt" panose="020B0504020202020204" pitchFamily="34" charset="0"/>
                </a:endParaRP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F3A4B76-845A-4B22-A106-5F02D22ED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01" y="3980623"/>
                <a:ext cx="10669398" cy="1754326"/>
              </a:xfrm>
              <a:prstGeom prst="rect">
                <a:avLst/>
              </a:prstGeom>
              <a:blipFill>
                <a:blip r:embed="rId4"/>
                <a:stretch>
                  <a:fillRect l="-1771" t="-5556" b="-121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DEA87362-EDCD-4244-AB69-21E130227BF2}"/>
                  </a:ext>
                </a:extLst>
              </p:cNvPr>
              <p:cNvSpPr txBox="1"/>
              <p:nvPr/>
            </p:nvSpPr>
            <p:spPr>
              <a:xfrm>
                <a:off x="4499194" y="1446216"/>
                <a:ext cx="475248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  </m:t>
                      </m:r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s-CL" sz="2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DEA87362-EDCD-4244-AB69-21E130227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194" y="1446216"/>
                <a:ext cx="4752484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9305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3.7037E-6 L 0.00104 0.1324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6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>
            <a:extLst>
              <a:ext uri="{FF2B5EF4-FFF2-40B4-BE49-F238E27FC236}">
                <a16:creationId xmlns:a16="http://schemas.microsoft.com/office/drawing/2014/main" id="{42EFBCBD-BF05-424A-B83C-07647FCBD958}"/>
              </a:ext>
            </a:extLst>
          </p:cNvPr>
          <p:cNvGrpSpPr/>
          <p:nvPr/>
        </p:nvGrpSpPr>
        <p:grpSpPr>
          <a:xfrm>
            <a:off x="2864029" y="538037"/>
            <a:ext cx="6463942" cy="2768021"/>
            <a:chOff x="1483567" y="827286"/>
            <a:chExt cx="6463942" cy="27680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CuadroTexto 1">
                  <a:extLst>
                    <a:ext uri="{FF2B5EF4-FFF2-40B4-BE49-F238E27FC236}">
                      <a16:creationId xmlns:a16="http://schemas.microsoft.com/office/drawing/2014/main" id="{BF915A84-224B-4C30-A430-4D9FDAA85B62}"/>
                    </a:ext>
                  </a:extLst>
                </p:cNvPr>
                <p:cNvSpPr txBox="1"/>
                <p:nvPr/>
              </p:nvSpPr>
              <p:spPr>
                <a:xfrm>
                  <a:off x="1973961" y="827537"/>
                  <a:ext cx="5897255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=−1</m:t>
                        </m:r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2" name="CuadroTexto 1">
                  <a:extLst>
                    <a:ext uri="{FF2B5EF4-FFF2-40B4-BE49-F238E27FC236}">
                      <a16:creationId xmlns:a16="http://schemas.microsoft.com/office/drawing/2014/main" id="{BF915A84-224B-4C30-A430-4D9FDAA85B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3961" y="827537"/>
                  <a:ext cx="5897255" cy="83099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CuadroTexto 2">
                  <a:extLst>
                    <a:ext uri="{FF2B5EF4-FFF2-40B4-BE49-F238E27FC236}">
                      <a16:creationId xmlns:a16="http://schemas.microsoft.com/office/drawing/2014/main" id="{7D6D3A19-BA70-4AA5-AB1B-2BB1DC890B54}"/>
                    </a:ext>
                  </a:extLst>
                </p:cNvPr>
                <p:cNvSpPr txBox="1"/>
                <p:nvPr/>
              </p:nvSpPr>
              <p:spPr>
                <a:xfrm>
                  <a:off x="3059125" y="1738299"/>
                  <a:ext cx="4752484" cy="8309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=21</m:t>
                        </m:r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3" name="CuadroTexto 2">
                  <a:extLst>
                    <a:ext uri="{FF2B5EF4-FFF2-40B4-BE49-F238E27FC236}">
                      <a16:creationId xmlns:a16="http://schemas.microsoft.com/office/drawing/2014/main" id="{7D6D3A19-BA70-4AA5-AB1B-2BB1DC890B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9125" y="1738299"/>
                  <a:ext cx="4752484" cy="8309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38FA4A66-B622-45DA-B947-E379AA32726C}"/>
                    </a:ext>
                  </a:extLst>
                </p:cNvPr>
                <p:cNvSpPr txBox="1"/>
                <p:nvPr/>
              </p:nvSpPr>
              <p:spPr>
                <a:xfrm>
                  <a:off x="4662967" y="2623767"/>
                  <a:ext cx="3073598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=12</m:t>
                        </m:r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38FA4A66-B622-45DA-B947-E379AA3272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2967" y="2623767"/>
                  <a:ext cx="3073598" cy="830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95AA5B57-B387-4163-92CC-6F2453E9D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3567" y="3563705"/>
              <a:ext cx="6463942" cy="3160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50AE9171-B373-43BB-81D0-E29E41B86C39}"/>
                </a:ext>
              </a:extLst>
            </p:cNvPr>
            <p:cNvCxnSpPr>
              <a:cxnSpLocks/>
            </p:cNvCxnSpPr>
            <p:nvPr/>
          </p:nvCxnSpPr>
          <p:spPr>
            <a:xfrm>
              <a:off x="7947509" y="827286"/>
              <a:ext cx="0" cy="276802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F3A4B76-845A-4B22-A106-5F02D22EDA8A}"/>
                  </a:ext>
                </a:extLst>
              </p:cNvPr>
              <p:cNvSpPr txBox="1"/>
              <p:nvPr/>
            </p:nvSpPr>
            <p:spPr>
              <a:xfrm>
                <a:off x="761301" y="3980623"/>
                <a:ext cx="1066939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3600" dirty="0">
                    <a:solidFill>
                      <a:schemeClr val="accent2"/>
                    </a:solidFill>
                    <a:latin typeface="Bierstadt" panose="020B0504020202020204" pitchFamily="34" charset="0"/>
                  </a:rPr>
                  <a:t>Paso 2. </a:t>
                </a:r>
                <a:r>
                  <a:rPr lang="es-MX" sz="3600" dirty="0">
                    <a:latin typeface="Bierstadt" panose="020B0504020202020204" pitchFamily="34" charset="0"/>
                  </a:rPr>
                  <a:t>Usar la segunda ecuación para cancelar la </a:t>
                </a:r>
                <a14:m>
                  <m:oMath xmlns:m="http://schemas.openxmlformats.org/officeDocument/2006/math">
                    <m:r>
                      <a:rPr lang="es-MX" sz="36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MX" sz="3600" dirty="0">
                    <a:latin typeface="Bierstadt" panose="020B0504020202020204" pitchFamily="34" charset="0"/>
                  </a:rPr>
                  <a:t> de la tercera (sumándole una copia escalada de la segunda):</a:t>
                </a:r>
                <a:endParaRPr lang="es-CL" sz="3600" dirty="0">
                  <a:latin typeface="Bierstadt" panose="020B0504020202020204" pitchFamily="34" charset="0"/>
                </a:endParaRP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F3A4B76-845A-4B22-A106-5F02D22ED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01" y="3980623"/>
                <a:ext cx="10669398" cy="1754326"/>
              </a:xfrm>
              <a:prstGeom prst="rect">
                <a:avLst/>
              </a:prstGeom>
              <a:blipFill>
                <a:blip r:embed="rId5"/>
                <a:stretch>
                  <a:fillRect l="-1771" t="-5556" b="-121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adroTexto 10">
            <a:extLst>
              <a:ext uri="{FF2B5EF4-FFF2-40B4-BE49-F238E27FC236}">
                <a16:creationId xmlns:a16="http://schemas.microsoft.com/office/drawing/2014/main" id="{B7ACFB9D-9E90-413A-B2E5-5ED527DB1821}"/>
              </a:ext>
            </a:extLst>
          </p:cNvPr>
          <p:cNvSpPr txBox="1"/>
          <p:nvPr/>
        </p:nvSpPr>
        <p:spPr>
          <a:xfrm>
            <a:off x="3047301" y="324643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84042847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>
            <a:extLst>
              <a:ext uri="{FF2B5EF4-FFF2-40B4-BE49-F238E27FC236}">
                <a16:creationId xmlns:a16="http://schemas.microsoft.com/office/drawing/2014/main" id="{42EFBCBD-BF05-424A-B83C-07647FCBD958}"/>
              </a:ext>
            </a:extLst>
          </p:cNvPr>
          <p:cNvGrpSpPr/>
          <p:nvPr/>
        </p:nvGrpSpPr>
        <p:grpSpPr>
          <a:xfrm>
            <a:off x="2864029" y="538037"/>
            <a:ext cx="6463942" cy="2768021"/>
            <a:chOff x="1483567" y="827286"/>
            <a:chExt cx="6463942" cy="27680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CuadroTexto 1">
                  <a:extLst>
                    <a:ext uri="{FF2B5EF4-FFF2-40B4-BE49-F238E27FC236}">
                      <a16:creationId xmlns:a16="http://schemas.microsoft.com/office/drawing/2014/main" id="{BF915A84-224B-4C30-A430-4D9FDAA85B62}"/>
                    </a:ext>
                  </a:extLst>
                </p:cNvPr>
                <p:cNvSpPr txBox="1"/>
                <p:nvPr/>
              </p:nvSpPr>
              <p:spPr>
                <a:xfrm>
                  <a:off x="1973961" y="827537"/>
                  <a:ext cx="5897255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=−1</m:t>
                        </m:r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2" name="CuadroTexto 1">
                  <a:extLst>
                    <a:ext uri="{FF2B5EF4-FFF2-40B4-BE49-F238E27FC236}">
                      <a16:creationId xmlns:a16="http://schemas.microsoft.com/office/drawing/2014/main" id="{BF915A84-224B-4C30-A430-4D9FDAA85B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3961" y="827537"/>
                  <a:ext cx="5897255" cy="83099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CuadroTexto 2">
                  <a:extLst>
                    <a:ext uri="{FF2B5EF4-FFF2-40B4-BE49-F238E27FC236}">
                      <a16:creationId xmlns:a16="http://schemas.microsoft.com/office/drawing/2014/main" id="{7D6D3A19-BA70-4AA5-AB1B-2BB1DC890B54}"/>
                    </a:ext>
                  </a:extLst>
                </p:cNvPr>
                <p:cNvSpPr txBox="1"/>
                <p:nvPr/>
              </p:nvSpPr>
              <p:spPr>
                <a:xfrm>
                  <a:off x="3059125" y="1738299"/>
                  <a:ext cx="4752484" cy="8309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=21</m:t>
                        </m:r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3" name="CuadroTexto 2">
                  <a:extLst>
                    <a:ext uri="{FF2B5EF4-FFF2-40B4-BE49-F238E27FC236}">
                      <a16:creationId xmlns:a16="http://schemas.microsoft.com/office/drawing/2014/main" id="{7D6D3A19-BA70-4AA5-AB1B-2BB1DC890B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9125" y="1738299"/>
                  <a:ext cx="4752484" cy="8309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38FA4A66-B622-45DA-B947-E379AA32726C}"/>
                    </a:ext>
                  </a:extLst>
                </p:cNvPr>
                <p:cNvSpPr txBox="1"/>
                <p:nvPr/>
              </p:nvSpPr>
              <p:spPr>
                <a:xfrm>
                  <a:off x="4662967" y="2623767"/>
                  <a:ext cx="3073598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=12</m:t>
                        </m:r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38FA4A66-B622-45DA-B947-E379AA3272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2967" y="2623767"/>
                  <a:ext cx="3073598" cy="830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95AA5B57-B387-4163-92CC-6F2453E9D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3567" y="3563705"/>
              <a:ext cx="6463942" cy="3160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50AE9171-B373-43BB-81D0-E29E41B86C39}"/>
                </a:ext>
              </a:extLst>
            </p:cNvPr>
            <p:cNvCxnSpPr>
              <a:cxnSpLocks/>
            </p:cNvCxnSpPr>
            <p:nvPr/>
          </p:nvCxnSpPr>
          <p:spPr>
            <a:xfrm>
              <a:off x="7947509" y="827286"/>
              <a:ext cx="0" cy="276802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F3A4B76-845A-4B22-A106-5F02D22EDA8A}"/>
                  </a:ext>
                </a:extLst>
              </p:cNvPr>
              <p:cNvSpPr txBox="1"/>
              <p:nvPr/>
            </p:nvSpPr>
            <p:spPr>
              <a:xfrm>
                <a:off x="761301" y="3980623"/>
                <a:ext cx="1066939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3600" dirty="0">
                    <a:solidFill>
                      <a:schemeClr val="accent2"/>
                    </a:solidFill>
                    <a:latin typeface="Bierstadt" panose="020B0504020202020204" pitchFamily="34" charset="0"/>
                  </a:rPr>
                  <a:t>Paso 3. </a:t>
                </a:r>
                <a:r>
                  <a:rPr lang="es-MX" sz="3600" dirty="0">
                    <a:latin typeface="Bierstadt" panose="020B0504020202020204" pitchFamily="34" charset="0"/>
                  </a:rPr>
                  <a:t>Despejar </a:t>
                </a:r>
                <a14:m>
                  <m:oMath xmlns:m="http://schemas.openxmlformats.org/officeDocument/2006/math">
                    <m:r>
                      <a:rPr lang="es-MX" sz="36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s-MX" sz="3600" dirty="0">
                    <a:latin typeface="Bierstadt" panose="020B0504020202020204" pitchFamily="34" charset="0"/>
                  </a:rPr>
                  <a:t> de la tercera ecuación.</a:t>
                </a:r>
                <a:endParaRPr lang="es-CL" sz="3600" dirty="0">
                  <a:latin typeface="Bierstadt" panose="020B0504020202020204" pitchFamily="34" charset="0"/>
                </a:endParaRP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F3A4B76-845A-4B22-A106-5F02D22ED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01" y="3980623"/>
                <a:ext cx="10669398" cy="646331"/>
              </a:xfrm>
              <a:prstGeom prst="rect">
                <a:avLst/>
              </a:prstGeom>
              <a:blipFill>
                <a:blip r:embed="rId5"/>
                <a:stretch>
                  <a:fillRect l="-1771" t="-15094" b="-3490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adroTexto 10">
            <a:extLst>
              <a:ext uri="{FF2B5EF4-FFF2-40B4-BE49-F238E27FC236}">
                <a16:creationId xmlns:a16="http://schemas.microsoft.com/office/drawing/2014/main" id="{B7ACFB9D-9E90-413A-B2E5-5ED527DB1821}"/>
              </a:ext>
            </a:extLst>
          </p:cNvPr>
          <p:cNvSpPr txBox="1"/>
          <p:nvPr/>
        </p:nvSpPr>
        <p:spPr>
          <a:xfrm>
            <a:off x="3047301" y="324643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FB16F01D-59EC-42B3-B786-A2948BD77672}"/>
                  </a:ext>
                </a:extLst>
              </p:cNvPr>
              <p:cNvSpPr txBox="1"/>
              <p:nvPr/>
            </p:nvSpPr>
            <p:spPr>
              <a:xfrm>
                <a:off x="9378139" y="1775470"/>
                <a:ext cx="1834916" cy="1653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/⋅</m:t>
                      </m:r>
                      <m:f>
                        <m:fPr>
                          <m:ctrlPr>
                            <a:rPr lang="es-MX" sz="5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5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s-MX" sz="5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s-CL" sz="28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FB16F01D-59EC-42B3-B786-A2948BD77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8139" y="1775470"/>
                <a:ext cx="1834916" cy="16535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71068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>
            <a:extLst>
              <a:ext uri="{FF2B5EF4-FFF2-40B4-BE49-F238E27FC236}">
                <a16:creationId xmlns:a16="http://schemas.microsoft.com/office/drawing/2014/main" id="{42EFBCBD-BF05-424A-B83C-07647FCBD958}"/>
              </a:ext>
            </a:extLst>
          </p:cNvPr>
          <p:cNvGrpSpPr/>
          <p:nvPr/>
        </p:nvGrpSpPr>
        <p:grpSpPr>
          <a:xfrm>
            <a:off x="2864029" y="538037"/>
            <a:ext cx="6463942" cy="2768021"/>
            <a:chOff x="1483567" y="827286"/>
            <a:chExt cx="6463942" cy="27680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CuadroTexto 1">
                  <a:extLst>
                    <a:ext uri="{FF2B5EF4-FFF2-40B4-BE49-F238E27FC236}">
                      <a16:creationId xmlns:a16="http://schemas.microsoft.com/office/drawing/2014/main" id="{BF915A84-224B-4C30-A430-4D9FDAA85B62}"/>
                    </a:ext>
                  </a:extLst>
                </p:cNvPr>
                <p:cNvSpPr txBox="1"/>
                <p:nvPr/>
              </p:nvSpPr>
              <p:spPr>
                <a:xfrm>
                  <a:off x="1973961" y="827537"/>
                  <a:ext cx="5897255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=−1</m:t>
                        </m:r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2" name="CuadroTexto 1">
                  <a:extLst>
                    <a:ext uri="{FF2B5EF4-FFF2-40B4-BE49-F238E27FC236}">
                      <a16:creationId xmlns:a16="http://schemas.microsoft.com/office/drawing/2014/main" id="{BF915A84-224B-4C30-A430-4D9FDAA85B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3961" y="827537"/>
                  <a:ext cx="5897255" cy="83099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CuadroTexto 2">
                  <a:extLst>
                    <a:ext uri="{FF2B5EF4-FFF2-40B4-BE49-F238E27FC236}">
                      <a16:creationId xmlns:a16="http://schemas.microsoft.com/office/drawing/2014/main" id="{7D6D3A19-BA70-4AA5-AB1B-2BB1DC890B54}"/>
                    </a:ext>
                  </a:extLst>
                </p:cNvPr>
                <p:cNvSpPr txBox="1"/>
                <p:nvPr/>
              </p:nvSpPr>
              <p:spPr>
                <a:xfrm>
                  <a:off x="3059125" y="1738299"/>
                  <a:ext cx="4752484" cy="8309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=21</m:t>
                        </m:r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3" name="CuadroTexto 2">
                  <a:extLst>
                    <a:ext uri="{FF2B5EF4-FFF2-40B4-BE49-F238E27FC236}">
                      <a16:creationId xmlns:a16="http://schemas.microsoft.com/office/drawing/2014/main" id="{7D6D3A19-BA70-4AA5-AB1B-2BB1DC890B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9125" y="1738299"/>
                  <a:ext cx="4752484" cy="8309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38FA4A66-B622-45DA-B947-E379AA32726C}"/>
                    </a:ext>
                  </a:extLst>
                </p:cNvPr>
                <p:cNvSpPr txBox="1"/>
                <p:nvPr/>
              </p:nvSpPr>
              <p:spPr>
                <a:xfrm>
                  <a:off x="5547112" y="2636989"/>
                  <a:ext cx="2307363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sz="5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=−3</m:t>
                        </m:r>
                      </m:oMath>
                    </m:oMathPara>
                  </a14:m>
                  <a:endParaRPr lang="es-CL" sz="2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38FA4A66-B622-45DA-B947-E379AA3272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7112" y="2636989"/>
                  <a:ext cx="2307363" cy="830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95AA5B57-B387-4163-92CC-6F2453E9D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3567" y="3563705"/>
              <a:ext cx="6463942" cy="3160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50AE9171-B373-43BB-81D0-E29E41B86C39}"/>
                </a:ext>
              </a:extLst>
            </p:cNvPr>
            <p:cNvCxnSpPr>
              <a:cxnSpLocks/>
            </p:cNvCxnSpPr>
            <p:nvPr/>
          </p:nvCxnSpPr>
          <p:spPr>
            <a:xfrm>
              <a:off x="7947509" y="827286"/>
              <a:ext cx="0" cy="276802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F3A4B76-845A-4B22-A106-5F02D22EDA8A}"/>
                  </a:ext>
                </a:extLst>
              </p:cNvPr>
              <p:cNvSpPr txBox="1"/>
              <p:nvPr/>
            </p:nvSpPr>
            <p:spPr>
              <a:xfrm>
                <a:off x="761301" y="3980623"/>
                <a:ext cx="1066939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3600" dirty="0">
                    <a:solidFill>
                      <a:schemeClr val="accent2"/>
                    </a:solidFill>
                    <a:latin typeface="Bierstadt" panose="020B0504020202020204" pitchFamily="34" charset="0"/>
                  </a:rPr>
                  <a:t>Paso 3. </a:t>
                </a:r>
                <a:r>
                  <a:rPr lang="es-MX" sz="3600" dirty="0">
                    <a:latin typeface="Bierstadt" panose="020B0504020202020204" pitchFamily="34" charset="0"/>
                  </a:rPr>
                  <a:t>Despejar </a:t>
                </a:r>
                <a14:m>
                  <m:oMath xmlns:m="http://schemas.openxmlformats.org/officeDocument/2006/math">
                    <m:r>
                      <a:rPr lang="es-MX" sz="36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s-MX" sz="3600" dirty="0">
                    <a:latin typeface="Bierstadt" panose="020B0504020202020204" pitchFamily="34" charset="0"/>
                  </a:rPr>
                  <a:t> de la tercera ecuación.</a:t>
                </a:r>
                <a:endParaRPr lang="es-CL" sz="3600" dirty="0">
                  <a:latin typeface="Bierstadt" panose="020B0504020202020204" pitchFamily="34" charset="0"/>
                </a:endParaRP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F3A4B76-845A-4B22-A106-5F02D22ED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01" y="3980623"/>
                <a:ext cx="10669398" cy="646331"/>
              </a:xfrm>
              <a:prstGeom prst="rect">
                <a:avLst/>
              </a:prstGeom>
              <a:blipFill>
                <a:blip r:embed="rId5"/>
                <a:stretch>
                  <a:fillRect l="-1771" t="-15094" b="-3490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adroTexto 10">
            <a:extLst>
              <a:ext uri="{FF2B5EF4-FFF2-40B4-BE49-F238E27FC236}">
                <a16:creationId xmlns:a16="http://schemas.microsoft.com/office/drawing/2014/main" id="{B7ACFB9D-9E90-413A-B2E5-5ED527DB1821}"/>
              </a:ext>
            </a:extLst>
          </p:cNvPr>
          <p:cNvSpPr txBox="1"/>
          <p:nvPr/>
        </p:nvSpPr>
        <p:spPr>
          <a:xfrm>
            <a:off x="3047301" y="324643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21662866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F3A4B76-845A-4B22-A106-5F02D22EDA8A}"/>
                  </a:ext>
                </a:extLst>
              </p:cNvPr>
              <p:cNvSpPr txBox="1"/>
              <p:nvPr/>
            </p:nvSpPr>
            <p:spPr>
              <a:xfrm>
                <a:off x="761301" y="3980623"/>
                <a:ext cx="1066939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3600" dirty="0">
                    <a:solidFill>
                      <a:schemeClr val="accent2"/>
                    </a:solidFill>
                    <a:latin typeface="Bierstadt" panose="020B0504020202020204" pitchFamily="34" charset="0"/>
                  </a:rPr>
                  <a:t>Paso 4. </a:t>
                </a:r>
                <a:r>
                  <a:rPr lang="es-MX" sz="3600" dirty="0">
                    <a:latin typeface="Bierstadt" panose="020B0504020202020204" pitchFamily="34" charset="0"/>
                  </a:rPr>
                  <a:t>Usar la tercera ecuación para cancelar las </a:t>
                </a:r>
                <a14:m>
                  <m:oMath xmlns:m="http://schemas.openxmlformats.org/officeDocument/2006/math">
                    <m:r>
                      <a:rPr lang="es-MX" sz="36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s-MX" sz="3600" dirty="0">
                    <a:latin typeface="Bierstadt" panose="020B0504020202020204" pitchFamily="34" charset="0"/>
                  </a:rPr>
                  <a:t> de la segunda y primera ecuación (sumándoles una copia escalada de la tercera).</a:t>
                </a:r>
                <a:endParaRPr lang="es-CL" sz="3600" dirty="0">
                  <a:latin typeface="Bierstadt" panose="020B0504020202020204" pitchFamily="34" charset="0"/>
                </a:endParaRP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F3A4B76-845A-4B22-A106-5F02D22ED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01" y="3980623"/>
                <a:ext cx="10669398" cy="1754326"/>
              </a:xfrm>
              <a:prstGeom prst="rect">
                <a:avLst/>
              </a:prstGeom>
              <a:blipFill>
                <a:blip r:embed="rId2"/>
                <a:stretch>
                  <a:fillRect l="-1771" t="-5556" b="-121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o 6">
            <a:extLst>
              <a:ext uri="{FF2B5EF4-FFF2-40B4-BE49-F238E27FC236}">
                <a16:creationId xmlns:a16="http://schemas.microsoft.com/office/drawing/2014/main" id="{D674FCC9-2273-4AFE-9B90-B7C03846DE22}"/>
              </a:ext>
            </a:extLst>
          </p:cNvPr>
          <p:cNvGrpSpPr/>
          <p:nvPr/>
        </p:nvGrpSpPr>
        <p:grpSpPr>
          <a:xfrm>
            <a:off x="2864029" y="538037"/>
            <a:ext cx="6463942" cy="2768021"/>
            <a:chOff x="2864029" y="538037"/>
            <a:chExt cx="6463942" cy="2768021"/>
          </a:xfrm>
        </p:grpSpPr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42EFBCBD-BF05-424A-B83C-07647FCBD958}"/>
                </a:ext>
              </a:extLst>
            </p:cNvPr>
            <p:cNvGrpSpPr/>
            <p:nvPr/>
          </p:nvGrpSpPr>
          <p:grpSpPr>
            <a:xfrm>
              <a:off x="2864029" y="538037"/>
              <a:ext cx="6463942" cy="2768021"/>
              <a:chOff x="1483567" y="827286"/>
              <a:chExt cx="6463942" cy="276802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CuadroTexto 1">
                    <a:extLst>
                      <a:ext uri="{FF2B5EF4-FFF2-40B4-BE49-F238E27FC236}">
                        <a16:creationId xmlns:a16="http://schemas.microsoft.com/office/drawing/2014/main" id="{BF915A84-224B-4C30-A430-4D9FDAA85B62}"/>
                      </a:ext>
                    </a:extLst>
                  </p:cNvPr>
                  <p:cNvSpPr txBox="1"/>
                  <p:nvPr/>
                </p:nvSpPr>
                <p:spPr>
                  <a:xfrm>
                    <a:off x="1973961" y="827537"/>
                    <a:ext cx="5897255" cy="830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=−1</m:t>
                          </m:r>
                        </m:oMath>
                      </m:oMathPara>
                    </a14:m>
                    <a:endParaRPr lang="es-CL" sz="2000" dirty="0"/>
                  </a:p>
                </p:txBody>
              </p:sp>
            </mc:Choice>
            <mc:Fallback xmlns="">
              <p:sp>
                <p:nvSpPr>
                  <p:cNvPr id="2" name="CuadroTexto 1">
                    <a:extLst>
                      <a:ext uri="{FF2B5EF4-FFF2-40B4-BE49-F238E27FC236}">
                        <a16:creationId xmlns:a16="http://schemas.microsoft.com/office/drawing/2014/main" id="{BF915A84-224B-4C30-A430-4D9FDAA85B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3961" y="827537"/>
                    <a:ext cx="5897255" cy="83099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CuadroTexto 2">
                    <a:extLst>
                      <a:ext uri="{FF2B5EF4-FFF2-40B4-BE49-F238E27FC236}">
                        <a16:creationId xmlns:a16="http://schemas.microsoft.com/office/drawing/2014/main" id="{7D6D3A19-BA70-4AA5-AB1B-2BB1DC890B54}"/>
                      </a:ext>
                    </a:extLst>
                  </p:cNvPr>
                  <p:cNvSpPr txBox="1"/>
                  <p:nvPr/>
                </p:nvSpPr>
                <p:spPr>
                  <a:xfrm>
                    <a:off x="3059125" y="1738299"/>
                    <a:ext cx="4752484" cy="83099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=21</m:t>
                          </m:r>
                        </m:oMath>
                      </m:oMathPara>
                    </a14:m>
                    <a:endParaRPr lang="es-CL" sz="2000" dirty="0"/>
                  </a:p>
                </p:txBody>
              </p:sp>
            </mc:Choice>
            <mc:Fallback xmlns="">
              <p:sp>
                <p:nvSpPr>
                  <p:cNvPr id="3" name="CuadroTexto 2">
                    <a:extLst>
                      <a:ext uri="{FF2B5EF4-FFF2-40B4-BE49-F238E27FC236}">
                        <a16:creationId xmlns:a16="http://schemas.microsoft.com/office/drawing/2014/main" id="{7D6D3A19-BA70-4AA5-AB1B-2BB1DC890B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9125" y="1738299"/>
                    <a:ext cx="4752484" cy="8309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" name="Conector recto 4">
                <a:extLst>
                  <a:ext uri="{FF2B5EF4-FFF2-40B4-BE49-F238E27FC236}">
                    <a16:creationId xmlns:a16="http://schemas.microsoft.com/office/drawing/2014/main" id="{95AA5B57-B387-4163-92CC-6F2453E9DE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83567" y="3563705"/>
                <a:ext cx="6463942" cy="31602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ector recto 5">
                <a:extLst>
                  <a:ext uri="{FF2B5EF4-FFF2-40B4-BE49-F238E27FC236}">
                    <a16:creationId xmlns:a16="http://schemas.microsoft.com/office/drawing/2014/main" id="{50AE9171-B373-43BB-81D0-E29E41B86C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47509" y="827286"/>
                <a:ext cx="0" cy="276802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75F4B130-475D-464B-9910-4CAB81C6F152}"/>
                    </a:ext>
                  </a:extLst>
                </p:cNvPr>
                <p:cNvSpPr txBox="1"/>
                <p:nvPr/>
              </p:nvSpPr>
              <p:spPr>
                <a:xfrm>
                  <a:off x="6927574" y="2347740"/>
                  <a:ext cx="2307363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sz="5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=−3</m:t>
                        </m:r>
                      </m:oMath>
                    </m:oMathPara>
                  </a14:m>
                  <a:endParaRPr lang="es-CL" sz="2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75F4B130-475D-464B-9910-4CAB81C6F1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7574" y="2347740"/>
                  <a:ext cx="2307363" cy="83099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5B3F48AE-D3D2-4CC8-ADE7-719B15906343}"/>
                  </a:ext>
                </a:extLst>
              </p:cNvPr>
              <p:cNvSpPr txBox="1"/>
              <p:nvPr/>
            </p:nvSpPr>
            <p:spPr>
              <a:xfrm>
                <a:off x="9251679" y="2255407"/>
                <a:ext cx="174628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/⋅3</m:t>
                      </m:r>
                    </m:oMath>
                  </m:oMathPara>
                </a14:m>
                <a:endParaRPr lang="es-CL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5B3F48AE-D3D2-4CC8-ADE7-719B15906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1679" y="2255407"/>
                <a:ext cx="1746288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75779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F3A4B76-845A-4B22-A106-5F02D22EDA8A}"/>
                  </a:ext>
                </a:extLst>
              </p:cNvPr>
              <p:cNvSpPr txBox="1"/>
              <p:nvPr/>
            </p:nvSpPr>
            <p:spPr>
              <a:xfrm>
                <a:off x="761301" y="3980623"/>
                <a:ext cx="1066939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3600" dirty="0">
                    <a:solidFill>
                      <a:schemeClr val="accent2"/>
                    </a:solidFill>
                    <a:latin typeface="Bierstadt" panose="020B0504020202020204" pitchFamily="34" charset="0"/>
                  </a:rPr>
                  <a:t>Paso 4. </a:t>
                </a:r>
                <a:r>
                  <a:rPr lang="es-MX" sz="3600" dirty="0">
                    <a:latin typeface="Bierstadt" panose="020B0504020202020204" pitchFamily="34" charset="0"/>
                  </a:rPr>
                  <a:t>Usar la tercera ecuación para cancelar las </a:t>
                </a:r>
                <a14:m>
                  <m:oMath xmlns:m="http://schemas.openxmlformats.org/officeDocument/2006/math">
                    <m:r>
                      <a:rPr lang="es-MX" sz="36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s-MX" sz="3600" dirty="0">
                    <a:latin typeface="Bierstadt" panose="020B0504020202020204" pitchFamily="34" charset="0"/>
                  </a:rPr>
                  <a:t> de la segunda y primera ecuación (sumándoles una copia escalada de la tercera).</a:t>
                </a:r>
                <a:endParaRPr lang="es-CL" sz="3600" dirty="0">
                  <a:latin typeface="Bierstadt" panose="020B0504020202020204" pitchFamily="34" charset="0"/>
                </a:endParaRP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F3A4B76-845A-4B22-A106-5F02D22ED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01" y="3980623"/>
                <a:ext cx="10669398" cy="1754326"/>
              </a:xfrm>
              <a:prstGeom prst="rect">
                <a:avLst/>
              </a:prstGeom>
              <a:blipFill>
                <a:blip r:embed="rId2"/>
                <a:stretch>
                  <a:fillRect l="-1771" t="-5556" b="-121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upo 13">
            <a:extLst>
              <a:ext uri="{FF2B5EF4-FFF2-40B4-BE49-F238E27FC236}">
                <a16:creationId xmlns:a16="http://schemas.microsoft.com/office/drawing/2014/main" id="{42EFBCBD-BF05-424A-B83C-07647FCBD958}"/>
              </a:ext>
            </a:extLst>
          </p:cNvPr>
          <p:cNvGrpSpPr/>
          <p:nvPr/>
        </p:nvGrpSpPr>
        <p:grpSpPr>
          <a:xfrm>
            <a:off x="2864029" y="538037"/>
            <a:ext cx="6463942" cy="2768021"/>
            <a:chOff x="1483567" y="827286"/>
            <a:chExt cx="6463942" cy="27680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CuadroTexto 1">
                  <a:extLst>
                    <a:ext uri="{FF2B5EF4-FFF2-40B4-BE49-F238E27FC236}">
                      <a16:creationId xmlns:a16="http://schemas.microsoft.com/office/drawing/2014/main" id="{BF915A84-224B-4C30-A430-4D9FDAA85B62}"/>
                    </a:ext>
                  </a:extLst>
                </p:cNvPr>
                <p:cNvSpPr txBox="1"/>
                <p:nvPr/>
              </p:nvSpPr>
              <p:spPr>
                <a:xfrm>
                  <a:off x="1973961" y="827537"/>
                  <a:ext cx="5897255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=−1</m:t>
                        </m:r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2" name="CuadroTexto 1">
                  <a:extLst>
                    <a:ext uri="{FF2B5EF4-FFF2-40B4-BE49-F238E27FC236}">
                      <a16:creationId xmlns:a16="http://schemas.microsoft.com/office/drawing/2014/main" id="{BF915A84-224B-4C30-A430-4D9FDAA85B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3961" y="827537"/>
                  <a:ext cx="5897255" cy="8309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CuadroTexto 2">
                  <a:extLst>
                    <a:ext uri="{FF2B5EF4-FFF2-40B4-BE49-F238E27FC236}">
                      <a16:creationId xmlns:a16="http://schemas.microsoft.com/office/drawing/2014/main" id="{7D6D3A19-BA70-4AA5-AB1B-2BB1DC890B54}"/>
                    </a:ext>
                  </a:extLst>
                </p:cNvPr>
                <p:cNvSpPr txBox="1"/>
                <p:nvPr/>
              </p:nvSpPr>
              <p:spPr>
                <a:xfrm>
                  <a:off x="3059125" y="1738299"/>
                  <a:ext cx="4752484" cy="8309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=21</m:t>
                        </m:r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3" name="CuadroTexto 2">
                  <a:extLst>
                    <a:ext uri="{FF2B5EF4-FFF2-40B4-BE49-F238E27FC236}">
                      <a16:creationId xmlns:a16="http://schemas.microsoft.com/office/drawing/2014/main" id="{7D6D3A19-BA70-4AA5-AB1B-2BB1DC890B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9125" y="1738299"/>
                  <a:ext cx="4752484" cy="830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95AA5B57-B387-4163-92CC-6F2453E9D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3567" y="3563705"/>
              <a:ext cx="6463942" cy="3160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50AE9171-B373-43BB-81D0-E29E41B86C39}"/>
                </a:ext>
              </a:extLst>
            </p:cNvPr>
            <p:cNvCxnSpPr>
              <a:cxnSpLocks/>
            </p:cNvCxnSpPr>
            <p:nvPr/>
          </p:nvCxnSpPr>
          <p:spPr>
            <a:xfrm>
              <a:off x="7947509" y="827286"/>
              <a:ext cx="0" cy="276802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7553486-0759-4A1D-9169-ED1AF40AF6BC}"/>
                  </a:ext>
                </a:extLst>
              </p:cNvPr>
              <p:cNvSpPr txBox="1"/>
              <p:nvPr/>
            </p:nvSpPr>
            <p:spPr>
              <a:xfrm>
                <a:off x="6561198" y="2359812"/>
                <a:ext cx="2690480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=−9</m:t>
                      </m:r>
                    </m:oMath>
                  </m:oMathPara>
                </a14:m>
                <a:endParaRPr lang="es-CL" sz="2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7553486-0759-4A1D-9169-ED1AF40AF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198" y="2359812"/>
                <a:ext cx="2690480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43052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7 L -0.00091 -0.13194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F3A4B76-845A-4B22-A106-5F02D22EDA8A}"/>
                  </a:ext>
                </a:extLst>
              </p:cNvPr>
              <p:cNvSpPr txBox="1"/>
              <p:nvPr/>
            </p:nvSpPr>
            <p:spPr>
              <a:xfrm>
                <a:off x="761301" y="3980623"/>
                <a:ext cx="1066939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3600" dirty="0">
                    <a:solidFill>
                      <a:schemeClr val="accent2"/>
                    </a:solidFill>
                    <a:latin typeface="Bierstadt" panose="020B0504020202020204" pitchFamily="34" charset="0"/>
                  </a:rPr>
                  <a:t>Paso 4. </a:t>
                </a:r>
                <a:r>
                  <a:rPr lang="es-MX" sz="3600" dirty="0">
                    <a:latin typeface="Bierstadt" panose="020B0504020202020204" pitchFamily="34" charset="0"/>
                  </a:rPr>
                  <a:t>Usar la tercera ecuación para cancelar las </a:t>
                </a:r>
                <a14:m>
                  <m:oMath xmlns:m="http://schemas.openxmlformats.org/officeDocument/2006/math">
                    <m:r>
                      <a:rPr lang="es-MX" sz="36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s-MX" sz="3600" dirty="0">
                    <a:latin typeface="Bierstadt" panose="020B0504020202020204" pitchFamily="34" charset="0"/>
                  </a:rPr>
                  <a:t> de la segunda y primera ecuación (sumándoles una copia escalada de la tercera).</a:t>
                </a:r>
                <a:endParaRPr lang="es-CL" sz="3600" dirty="0">
                  <a:latin typeface="Bierstadt" panose="020B0504020202020204" pitchFamily="34" charset="0"/>
                </a:endParaRP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F3A4B76-845A-4B22-A106-5F02D22ED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01" y="3980623"/>
                <a:ext cx="10669398" cy="1754326"/>
              </a:xfrm>
              <a:prstGeom prst="rect">
                <a:avLst/>
              </a:prstGeom>
              <a:blipFill>
                <a:blip r:embed="rId2"/>
                <a:stretch>
                  <a:fillRect l="-1771" t="-5556" b="-121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o 6">
            <a:extLst>
              <a:ext uri="{FF2B5EF4-FFF2-40B4-BE49-F238E27FC236}">
                <a16:creationId xmlns:a16="http://schemas.microsoft.com/office/drawing/2014/main" id="{D674FCC9-2273-4AFE-9B90-B7C03846DE22}"/>
              </a:ext>
            </a:extLst>
          </p:cNvPr>
          <p:cNvGrpSpPr/>
          <p:nvPr/>
        </p:nvGrpSpPr>
        <p:grpSpPr>
          <a:xfrm>
            <a:off x="2864029" y="538037"/>
            <a:ext cx="6463942" cy="2768021"/>
            <a:chOff x="2864029" y="538037"/>
            <a:chExt cx="6463942" cy="2768021"/>
          </a:xfrm>
        </p:grpSpPr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42EFBCBD-BF05-424A-B83C-07647FCBD958}"/>
                </a:ext>
              </a:extLst>
            </p:cNvPr>
            <p:cNvGrpSpPr/>
            <p:nvPr/>
          </p:nvGrpSpPr>
          <p:grpSpPr>
            <a:xfrm>
              <a:off x="2864029" y="538037"/>
              <a:ext cx="6463942" cy="2768021"/>
              <a:chOff x="1483567" y="827286"/>
              <a:chExt cx="6463942" cy="276802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CuadroTexto 1">
                    <a:extLst>
                      <a:ext uri="{FF2B5EF4-FFF2-40B4-BE49-F238E27FC236}">
                        <a16:creationId xmlns:a16="http://schemas.microsoft.com/office/drawing/2014/main" id="{BF915A84-224B-4C30-A430-4D9FDAA85B62}"/>
                      </a:ext>
                    </a:extLst>
                  </p:cNvPr>
                  <p:cNvSpPr txBox="1"/>
                  <p:nvPr/>
                </p:nvSpPr>
                <p:spPr>
                  <a:xfrm>
                    <a:off x="1973961" y="827537"/>
                    <a:ext cx="5897255" cy="830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=−1</m:t>
                          </m:r>
                        </m:oMath>
                      </m:oMathPara>
                    </a14:m>
                    <a:endParaRPr lang="es-CL" sz="2000" dirty="0"/>
                  </a:p>
                </p:txBody>
              </p:sp>
            </mc:Choice>
            <mc:Fallback xmlns="">
              <p:sp>
                <p:nvSpPr>
                  <p:cNvPr id="2" name="CuadroTexto 1">
                    <a:extLst>
                      <a:ext uri="{FF2B5EF4-FFF2-40B4-BE49-F238E27FC236}">
                        <a16:creationId xmlns:a16="http://schemas.microsoft.com/office/drawing/2014/main" id="{BF915A84-224B-4C30-A430-4D9FDAA85B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3961" y="827537"/>
                    <a:ext cx="5897255" cy="83099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CuadroTexto 2">
                    <a:extLst>
                      <a:ext uri="{FF2B5EF4-FFF2-40B4-BE49-F238E27FC236}">
                        <a16:creationId xmlns:a16="http://schemas.microsoft.com/office/drawing/2014/main" id="{7D6D3A19-BA70-4AA5-AB1B-2BB1DC890B54}"/>
                      </a:ext>
                    </a:extLst>
                  </p:cNvPr>
                  <p:cNvSpPr txBox="1"/>
                  <p:nvPr/>
                </p:nvSpPr>
                <p:spPr>
                  <a:xfrm>
                    <a:off x="5976683" y="1738299"/>
                    <a:ext cx="1834925" cy="83099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=12</m:t>
                          </m:r>
                        </m:oMath>
                      </m:oMathPara>
                    </a14:m>
                    <a:endParaRPr lang="es-CL" sz="2000" dirty="0"/>
                  </a:p>
                </p:txBody>
              </p:sp>
            </mc:Choice>
            <mc:Fallback xmlns="">
              <p:sp>
                <p:nvSpPr>
                  <p:cNvPr id="3" name="CuadroTexto 2">
                    <a:extLst>
                      <a:ext uri="{FF2B5EF4-FFF2-40B4-BE49-F238E27FC236}">
                        <a16:creationId xmlns:a16="http://schemas.microsoft.com/office/drawing/2014/main" id="{7D6D3A19-BA70-4AA5-AB1B-2BB1DC890B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76683" y="1738299"/>
                    <a:ext cx="1834925" cy="8309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" name="Conector recto 4">
                <a:extLst>
                  <a:ext uri="{FF2B5EF4-FFF2-40B4-BE49-F238E27FC236}">
                    <a16:creationId xmlns:a16="http://schemas.microsoft.com/office/drawing/2014/main" id="{95AA5B57-B387-4163-92CC-6F2453E9DE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83567" y="3563705"/>
                <a:ext cx="6463942" cy="31602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ector recto 5">
                <a:extLst>
                  <a:ext uri="{FF2B5EF4-FFF2-40B4-BE49-F238E27FC236}">
                    <a16:creationId xmlns:a16="http://schemas.microsoft.com/office/drawing/2014/main" id="{50AE9171-B373-43BB-81D0-E29E41B86C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47509" y="827286"/>
                <a:ext cx="0" cy="276802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75F4B130-475D-464B-9910-4CAB81C6F152}"/>
                    </a:ext>
                  </a:extLst>
                </p:cNvPr>
                <p:cNvSpPr txBox="1"/>
                <p:nvPr/>
              </p:nvSpPr>
              <p:spPr>
                <a:xfrm>
                  <a:off x="6927574" y="2347740"/>
                  <a:ext cx="2307363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sz="5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=−3</m:t>
                        </m:r>
                      </m:oMath>
                    </m:oMathPara>
                  </a14:m>
                  <a:endParaRPr lang="es-CL" sz="2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75F4B130-475D-464B-9910-4CAB81C6F1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7574" y="2347740"/>
                  <a:ext cx="2307363" cy="83099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5B3F48AE-D3D2-4CC8-ADE7-719B15906343}"/>
                  </a:ext>
                </a:extLst>
              </p:cNvPr>
              <p:cNvSpPr txBox="1"/>
              <p:nvPr/>
            </p:nvSpPr>
            <p:spPr>
              <a:xfrm>
                <a:off x="9251679" y="2255407"/>
                <a:ext cx="27278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/⋅(−2)</m:t>
                      </m:r>
                    </m:oMath>
                  </m:oMathPara>
                </a14:m>
                <a:endParaRPr lang="es-CL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5B3F48AE-D3D2-4CC8-ADE7-719B15906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1679" y="2255407"/>
                <a:ext cx="2727800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EA2514AB-75D0-4E6B-AC47-B5330A5A6E65}"/>
                  </a:ext>
                </a:extLst>
              </p:cNvPr>
              <p:cNvSpPr txBox="1"/>
              <p:nvPr/>
            </p:nvSpPr>
            <p:spPr>
              <a:xfrm>
                <a:off x="4555222" y="1465004"/>
                <a:ext cx="1398432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s-MX" sz="5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CL" sz="2000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EA2514AB-75D0-4E6B-AC47-B5330A5A6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222" y="1465004"/>
                <a:ext cx="1398432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29960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F3A4B76-845A-4B22-A106-5F02D22EDA8A}"/>
                  </a:ext>
                </a:extLst>
              </p:cNvPr>
              <p:cNvSpPr txBox="1"/>
              <p:nvPr/>
            </p:nvSpPr>
            <p:spPr>
              <a:xfrm>
                <a:off x="761301" y="3980623"/>
                <a:ext cx="1066939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3600" dirty="0">
                    <a:solidFill>
                      <a:schemeClr val="accent2"/>
                    </a:solidFill>
                    <a:latin typeface="Bierstadt" panose="020B0504020202020204" pitchFamily="34" charset="0"/>
                  </a:rPr>
                  <a:t>Paso 4. </a:t>
                </a:r>
                <a:r>
                  <a:rPr lang="es-MX" sz="3600" dirty="0">
                    <a:latin typeface="Bierstadt" panose="020B0504020202020204" pitchFamily="34" charset="0"/>
                  </a:rPr>
                  <a:t>Usar la tercera ecuación para cancelar las </a:t>
                </a:r>
                <a14:m>
                  <m:oMath xmlns:m="http://schemas.openxmlformats.org/officeDocument/2006/math">
                    <m:r>
                      <a:rPr lang="es-MX" sz="36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s-MX" sz="3600" dirty="0">
                    <a:latin typeface="Bierstadt" panose="020B0504020202020204" pitchFamily="34" charset="0"/>
                  </a:rPr>
                  <a:t> de la segunda y primera ecuación (sumándoles una copia escalada de la tercera).</a:t>
                </a:r>
                <a:endParaRPr lang="es-CL" sz="3600" dirty="0">
                  <a:latin typeface="Bierstadt" panose="020B0504020202020204" pitchFamily="34" charset="0"/>
                </a:endParaRP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F3A4B76-845A-4B22-A106-5F02D22ED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01" y="3980623"/>
                <a:ext cx="10669398" cy="1754326"/>
              </a:xfrm>
              <a:prstGeom prst="rect">
                <a:avLst/>
              </a:prstGeom>
              <a:blipFill>
                <a:blip r:embed="rId2"/>
                <a:stretch>
                  <a:fillRect l="-1771" t="-5556" b="-121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upo 13">
            <a:extLst>
              <a:ext uri="{FF2B5EF4-FFF2-40B4-BE49-F238E27FC236}">
                <a16:creationId xmlns:a16="http://schemas.microsoft.com/office/drawing/2014/main" id="{42EFBCBD-BF05-424A-B83C-07647FCBD958}"/>
              </a:ext>
            </a:extLst>
          </p:cNvPr>
          <p:cNvGrpSpPr/>
          <p:nvPr/>
        </p:nvGrpSpPr>
        <p:grpSpPr>
          <a:xfrm>
            <a:off x="2864029" y="538037"/>
            <a:ext cx="6463942" cy="2768021"/>
            <a:chOff x="1483567" y="827286"/>
            <a:chExt cx="6463942" cy="27680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CuadroTexto 1">
                  <a:extLst>
                    <a:ext uri="{FF2B5EF4-FFF2-40B4-BE49-F238E27FC236}">
                      <a16:creationId xmlns:a16="http://schemas.microsoft.com/office/drawing/2014/main" id="{BF915A84-224B-4C30-A430-4D9FDAA85B62}"/>
                    </a:ext>
                  </a:extLst>
                </p:cNvPr>
                <p:cNvSpPr txBox="1"/>
                <p:nvPr/>
              </p:nvSpPr>
              <p:spPr>
                <a:xfrm>
                  <a:off x="1973961" y="827537"/>
                  <a:ext cx="5897255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=−1</m:t>
                        </m:r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2" name="CuadroTexto 1">
                  <a:extLst>
                    <a:ext uri="{FF2B5EF4-FFF2-40B4-BE49-F238E27FC236}">
                      <a16:creationId xmlns:a16="http://schemas.microsoft.com/office/drawing/2014/main" id="{BF915A84-224B-4C30-A430-4D9FDAA85B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3961" y="827537"/>
                  <a:ext cx="5897255" cy="8309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CuadroTexto 2">
                  <a:extLst>
                    <a:ext uri="{FF2B5EF4-FFF2-40B4-BE49-F238E27FC236}">
                      <a16:creationId xmlns:a16="http://schemas.microsoft.com/office/drawing/2014/main" id="{7D6D3A19-BA70-4AA5-AB1B-2BB1DC890B54}"/>
                    </a:ext>
                  </a:extLst>
                </p:cNvPr>
                <p:cNvSpPr txBox="1"/>
                <p:nvPr/>
              </p:nvSpPr>
              <p:spPr>
                <a:xfrm>
                  <a:off x="5976683" y="1738299"/>
                  <a:ext cx="1834925" cy="8309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=12</m:t>
                        </m:r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3" name="CuadroTexto 2">
                  <a:extLst>
                    <a:ext uri="{FF2B5EF4-FFF2-40B4-BE49-F238E27FC236}">
                      <a16:creationId xmlns:a16="http://schemas.microsoft.com/office/drawing/2014/main" id="{7D6D3A19-BA70-4AA5-AB1B-2BB1DC890B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6683" y="1738299"/>
                  <a:ext cx="1834925" cy="830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95AA5B57-B387-4163-92CC-6F2453E9D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3567" y="3563705"/>
              <a:ext cx="6463942" cy="3160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50AE9171-B373-43BB-81D0-E29E41B86C39}"/>
                </a:ext>
              </a:extLst>
            </p:cNvPr>
            <p:cNvCxnSpPr>
              <a:cxnSpLocks/>
            </p:cNvCxnSpPr>
            <p:nvPr/>
          </p:nvCxnSpPr>
          <p:spPr>
            <a:xfrm>
              <a:off x="7947509" y="827286"/>
              <a:ext cx="0" cy="276802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EA2514AB-75D0-4E6B-AC47-B5330A5A6E65}"/>
                  </a:ext>
                </a:extLst>
              </p:cNvPr>
              <p:cNvSpPr txBox="1"/>
              <p:nvPr/>
            </p:nvSpPr>
            <p:spPr>
              <a:xfrm>
                <a:off x="4555222" y="1465004"/>
                <a:ext cx="1398432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s-MX" sz="5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CL" sz="2000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EA2514AB-75D0-4E6B-AC47-B5330A5A6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222" y="1465004"/>
                <a:ext cx="1398432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A44BA661-1A64-4F1B-B519-D3BAD8E3A2D3}"/>
                  </a:ext>
                </a:extLst>
              </p:cNvPr>
              <p:cNvSpPr txBox="1"/>
              <p:nvPr/>
            </p:nvSpPr>
            <p:spPr>
              <a:xfrm>
                <a:off x="6011905" y="2322214"/>
                <a:ext cx="2690480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s-CL" sz="2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A44BA661-1A64-4F1B-B519-D3BAD8E3A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905" y="2322214"/>
                <a:ext cx="2690480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68453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07407E-6 L 4.58333E-6 -0.259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66663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F3A4B76-845A-4B22-A106-5F02D22EDA8A}"/>
                  </a:ext>
                </a:extLst>
              </p:cNvPr>
              <p:cNvSpPr txBox="1"/>
              <p:nvPr/>
            </p:nvSpPr>
            <p:spPr>
              <a:xfrm>
                <a:off x="761301" y="3980623"/>
                <a:ext cx="1066939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3600" dirty="0">
                    <a:solidFill>
                      <a:schemeClr val="accent2"/>
                    </a:solidFill>
                    <a:latin typeface="Bierstadt" panose="020B0504020202020204" pitchFamily="34" charset="0"/>
                  </a:rPr>
                  <a:t>Paso 4. </a:t>
                </a:r>
                <a:r>
                  <a:rPr lang="es-MX" sz="3600" dirty="0">
                    <a:latin typeface="Bierstadt" panose="020B0504020202020204" pitchFamily="34" charset="0"/>
                  </a:rPr>
                  <a:t>Usar la tercera ecuación para cancelar las </a:t>
                </a:r>
                <a14:m>
                  <m:oMath xmlns:m="http://schemas.openxmlformats.org/officeDocument/2006/math">
                    <m:r>
                      <a:rPr lang="es-MX" sz="36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s-MX" sz="3600" dirty="0">
                    <a:latin typeface="Bierstadt" panose="020B0504020202020204" pitchFamily="34" charset="0"/>
                  </a:rPr>
                  <a:t> de la segunda y primera ecuación (sumándoles una copia escalada de la tercera).</a:t>
                </a:r>
                <a:endParaRPr lang="es-CL" sz="3600" dirty="0">
                  <a:latin typeface="Bierstadt" panose="020B0504020202020204" pitchFamily="34" charset="0"/>
                </a:endParaRP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F3A4B76-845A-4B22-A106-5F02D22ED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01" y="3980623"/>
                <a:ext cx="10669398" cy="1754326"/>
              </a:xfrm>
              <a:prstGeom prst="rect">
                <a:avLst/>
              </a:prstGeom>
              <a:blipFill>
                <a:blip r:embed="rId2"/>
                <a:stretch>
                  <a:fillRect l="-1771" t="-5556" b="-121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o 6">
            <a:extLst>
              <a:ext uri="{FF2B5EF4-FFF2-40B4-BE49-F238E27FC236}">
                <a16:creationId xmlns:a16="http://schemas.microsoft.com/office/drawing/2014/main" id="{D674FCC9-2273-4AFE-9B90-B7C03846DE22}"/>
              </a:ext>
            </a:extLst>
          </p:cNvPr>
          <p:cNvGrpSpPr/>
          <p:nvPr/>
        </p:nvGrpSpPr>
        <p:grpSpPr>
          <a:xfrm>
            <a:off x="2864029" y="538037"/>
            <a:ext cx="6463942" cy="2768021"/>
            <a:chOff x="2864029" y="538037"/>
            <a:chExt cx="6463942" cy="2768021"/>
          </a:xfrm>
        </p:grpSpPr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42EFBCBD-BF05-424A-B83C-07647FCBD958}"/>
                </a:ext>
              </a:extLst>
            </p:cNvPr>
            <p:cNvGrpSpPr/>
            <p:nvPr/>
          </p:nvGrpSpPr>
          <p:grpSpPr>
            <a:xfrm>
              <a:off x="2864029" y="538037"/>
              <a:ext cx="6463942" cy="2768021"/>
              <a:chOff x="1483567" y="827286"/>
              <a:chExt cx="6463942" cy="276802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CuadroTexto 1">
                    <a:extLst>
                      <a:ext uri="{FF2B5EF4-FFF2-40B4-BE49-F238E27FC236}">
                        <a16:creationId xmlns:a16="http://schemas.microsoft.com/office/drawing/2014/main" id="{BF915A84-224B-4C30-A430-4D9FDAA85B62}"/>
                      </a:ext>
                    </a:extLst>
                  </p:cNvPr>
                  <p:cNvSpPr txBox="1"/>
                  <p:nvPr/>
                </p:nvSpPr>
                <p:spPr>
                  <a:xfrm>
                    <a:off x="1973961" y="827537"/>
                    <a:ext cx="5412071" cy="83099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          =5</m:t>
                          </m:r>
                        </m:oMath>
                      </m:oMathPara>
                    </a14:m>
                    <a:endParaRPr lang="es-CL" sz="2000" dirty="0"/>
                  </a:p>
                </p:txBody>
              </p:sp>
            </mc:Choice>
            <mc:Fallback xmlns="">
              <p:sp>
                <p:nvSpPr>
                  <p:cNvPr id="2" name="CuadroTexto 1">
                    <a:extLst>
                      <a:ext uri="{FF2B5EF4-FFF2-40B4-BE49-F238E27FC236}">
                        <a16:creationId xmlns:a16="http://schemas.microsoft.com/office/drawing/2014/main" id="{BF915A84-224B-4C30-A430-4D9FDAA85B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3961" y="827537"/>
                    <a:ext cx="5412071" cy="83099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CuadroTexto 2">
                    <a:extLst>
                      <a:ext uri="{FF2B5EF4-FFF2-40B4-BE49-F238E27FC236}">
                        <a16:creationId xmlns:a16="http://schemas.microsoft.com/office/drawing/2014/main" id="{7D6D3A19-BA70-4AA5-AB1B-2BB1DC890B54}"/>
                      </a:ext>
                    </a:extLst>
                  </p:cNvPr>
                  <p:cNvSpPr txBox="1"/>
                  <p:nvPr/>
                </p:nvSpPr>
                <p:spPr>
                  <a:xfrm>
                    <a:off x="5976683" y="1738299"/>
                    <a:ext cx="1834925" cy="83099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=12</m:t>
                          </m:r>
                        </m:oMath>
                      </m:oMathPara>
                    </a14:m>
                    <a:endParaRPr lang="es-CL" sz="2000" dirty="0"/>
                  </a:p>
                </p:txBody>
              </p:sp>
            </mc:Choice>
            <mc:Fallback xmlns="">
              <p:sp>
                <p:nvSpPr>
                  <p:cNvPr id="3" name="CuadroTexto 2">
                    <a:extLst>
                      <a:ext uri="{FF2B5EF4-FFF2-40B4-BE49-F238E27FC236}">
                        <a16:creationId xmlns:a16="http://schemas.microsoft.com/office/drawing/2014/main" id="{7D6D3A19-BA70-4AA5-AB1B-2BB1DC890B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76683" y="1738299"/>
                    <a:ext cx="1834925" cy="8309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" name="Conector recto 4">
                <a:extLst>
                  <a:ext uri="{FF2B5EF4-FFF2-40B4-BE49-F238E27FC236}">
                    <a16:creationId xmlns:a16="http://schemas.microsoft.com/office/drawing/2014/main" id="{95AA5B57-B387-4163-92CC-6F2453E9DE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83567" y="3563705"/>
                <a:ext cx="6463942" cy="31602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ector recto 5">
                <a:extLst>
                  <a:ext uri="{FF2B5EF4-FFF2-40B4-BE49-F238E27FC236}">
                    <a16:creationId xmlns:a16="http://schemas.microsoft.com/office/drawing/2014/main" id="{50AE9171-B373-43BB-81D0-E29E41B86C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47509" y="827286"/>
                <a:ext cx="0" cy="276802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75F4B130-475D-464B-9910-4CAB81C6F152}"/>
                    </a:ext>
                  </a:extLst>
                </p:cNvPr>
                <p:cNvSpPr txBox="1"/>
                <p:nvPr/>
              </p:nvSpPr>
              <p:spPr>
                <a:xfrm>
                  <a:off x="6927574" y="2347740"/>
                  <a:ext cx="2307363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sz="5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=−3</m:t>
                        </m:r>
                      </m:oMath>
                    </m:oMathPara>
                  </a14:m>
                  <a:endParaRPr lang="es-CL" sz="2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75F4B130-475D-464B-9910-4CAB81C6F1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7574" y="2347740"/>
                  <a:ext cx="2307363" cy="83099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EA2514AB-75D0-4E6B-AC47-B5330A5A6E65}"/>
                  </a:ext>
                </a:extLst>
              </p:cNvPr>
              <p:cNvSpPr txBox="1"/>
              <p:nvPr/>
            </p:nvSpPr>
            <p:spPr>
              <a:xfrm>
                <a:off x="4555222" y="1465004"/>
                <a:ext cx="1398432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s-MX" sz="5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CL" sz="2000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EA2514AB-75D0-4E6B-AC47-B5330A5A6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222" y="1465004"/>
                <a:ext cx="1398432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5284679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F3A4B76-845A-4B22-A106-5F02D22EDA8A}"/>
                  </a:ext>
                </a:extLst>
              </p:cNvPr>
              <p:cNvSpPr txBox="1"/>
              <p:nvPr/>
            </p:nvSpPr>
            <p:spPr>
              <a:xfrm>
                <a:off x="761301" y="3980623"/>
                <a:ext cx="1066939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3600" dirty="0">
                    <a:solidFill>
                      <a:schemeClr val="accent2"/>
                    </a:solidFill>
                    <a:latin typeface="Bierstadt" panose="020B0504020202020204" pitchFamily="34" charset="0"/>
                  </a:rPr>
                  <a:t>Paso 5. </a:t>
                </a:r>
                <a:r>
                  <a:rPr lang="es-MX" sz="3600" dirty="0">
                    <a:latin typeface="Bierstadt" panose="020B0504020202020204" pitchFamily="34" charset="0"/>
                  </a:rPr>
                  <a:t>Despejar </a:t>
                </a:r>
                <a14:m>
                  <m:oMath xmlns:m="http://schemas.openxmlformats.org/officeDocument/2006/math">
                    <m:r>
                      <a:rPr lang="es-MX" sz="3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CL" sz="3600" dirty="0">
                    <a:latin typeface="Bierstadt" panose="020B0504020202020204" pitchFamily="34" charset="0"/>
                  </a:rPr>
                  <a:t> de la segunda ecuación.</a:t>
                </a: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F3A4B76-845A-4B22-A106-5F02D22ED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01" y="3980623"/>
                <a:ext cx="10669398" cy="646331"/>
              </a:xfrm>
              <a:prstGeom prst="rect">
                <a:avLst/>
              </a:prstGeom>
              <a:blipFill>
                <a:blip r:embed="rId2"/>
                <a:stretch>
                  <a:fillRect l="-1771" t="-15094" b="-3490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o 6">
            <a:extLst>
              <a:ext uri="{FF2B5EF4-FFF2-40B4-BE49-F238E27FC236}">
                <a16:creationId xmlns:a16="http://schemas.microsoft.com/office/drawing/2014/main" id="{D674FCC9-2273-4AFE-9B90-B7C03846DE22}"/>
              </a:ext>
            </a:extLst>
          </p:cNvPr>
          <p:cNvGrpSpPr/>
          <p:nvPr/>
        </p:nvGrpSpPr>
        <p:grpSpPr>
          <a:xfrm>
            <a:off x="2864029" y="538037"/>
            <a:ext cx="6463942" cy="2768021"/>
            <a:chOff x="2864029" y="538037"/>
            <a:chExt cx="6463942" cy="2768021"/>
          </a:xfrm>
        </p:grpSpPr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42EFBCBD-BF05-424A-B83C-07647FCBD958}"/>
                </a:ext>
              </a:extLst>
            </p:cNvPr>
            <p:cNvGrpSpPr/>
            <p:nvPr/>
          </p:nvGrpSpPr>
          <p:grpSpPr>
            <a:xfrm>
              <a:off x="2864029" y="538037"/>
              <a:ext cx="6463942" cy="2768021"/>
              <a:chOff x="1483567" y="827286"/>
              <a:chExt cx="6463942" cy="276802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CuadroTexto 1">
                    <a:extLst>
                      <a:ext uri="{FF2B5EF4-FFF2-40B4-BE49-F238E27FC236}">
                        <a16:creationId xmlns:a16="http://schemas.microsoft.com/office/drawing/2014/main" id="{BF915A84-224B-4C30-A430-4D9FDAA85B62}"/>
                      </a:ext>
                    </a:extLst>
                  </p:cNvPr>
                  <p:cNvSpPr txBox="1"/>
                  <p:nvPr/>
                </p:nvSpPr>
                <p:spPr>
                  <a:xfrm>
                    <a:off x="1973961" y="827537"/>
                    <a:ext cx="5412071" cy="83099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          =5</m:t>
                          </m:r>
                        </m:oMath>
                      </m:oMathPara>
                    </a14:m>
                    <a:endParaRPr lang="es-CL" sz="2000" dirty="0"/>
                  </a:p>
                </p:txBody>
              </p:sp>
            </mc:Choice>
            <mc:Fallback xmlns="">
              <p:sp>
                <p:nvSpPr>
                  <p:cNvPr id="2" name="CuadroTexto 1">
                    <a:extLst>
                      <a:ext uri="{FF2B5EF4-FFF2-40B4-BE49-F238E27FC236}">
                        <a16:creationId xmlns:a16="http://schemas.microsoft.com/office/drawing/2014/main" id="{BF915A84-224B-4C30-A430-4D9FDAA85B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3961" y="827537"/>
                    <a:ext cx="5412071" cy="83099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CuadroTexto 2">
                    <a:extLst>
                      <a:ext uri="{FF2B5EF4-FFF2-40B4-BE49-F238E27FC236}">
                        <a16:creationId xmlns:a16="http://schemas.microsoft.com/office/drawing/2014/main" id="{7D6D3A19-BA70-4AA5-AB1B-2BB1DC890B54}"/>
                      </a:ext>
                    </a:extLst>
                  </p:cNvPr>
                  <p:cNvSpPr txBox="1"/>
                  <p:nvPr/>
                </p:nvSpPr>
                <p:spPr>
                  <a:xfrm>
                    <a:off x="5976683" y="1738299"/>
                    <a:ext cx="1834925" cy="83099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=12</m:t>
                          </m:r>
                        </m:oMath>
                      </m:oMathPara>
                    </a14:m>
                    <a:endParaRPr lang="es-CL" sz="2000" dirty="0"/>
                  </a:p>
                </p:txBody>
              </p:sp>
            </mc:Choice>
            <mc:Fallback xmlns="">
              <p:sp>
                <p:nvSpPr>
                  <p:cNvPr id="3" name="CuadroTexto 2">
                    <a:extLst>
                      <a:ext uri="{FF2B5EF4-FFF2-40B4-BE49-F238E27FC236}">
                        <a16:creationId xmlns:a16="http://schemas.microsoft.com/office/drawing/2014/main" id="{7D6D3A19-BA70-4AA5-AB1B-2BB1DC890B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76683" y="1738299"/>
                    <a:ext cx="1834925" cy="8309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" name="Conector recto 4">
                <a:extLst>
                  <a:ext uri="{FF2B5EF4-FFF2-40B4-BE49-F238E27FC236}">
                    <a16:creationId xmlns:a16="http://schemas.microsoft.com/office/drawing/2014/main" id="{95AA5B57-B387-4163-92CC-6F2453E9DE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83567" y="3563705"/>
                <a:ext cx="6463942" cy="31602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ector recto 5">
                <a:extLst>
                  <a:ext uri="{FF2B5EF4-FFF2-40B4-BE49-F238E27FC236}">
                    <a16:creationId xmlns:a16="http://schemas.microsoft.com/office/drawing/2014/main" id="{50AE9171-B373-43BB-81D0-E29E41B86C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47509" y="827286"/>
                <a:ext cx="0" cy="276802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75F4B130-475D-464B-9910-4CAB81C6F152}"/>
                    </a:ext>
                  </a:extLst>
                </p:cNvPr>
                <p:cNvSpPr txBox="1"/>
                <p:nvPr/>
              </p:nvSpPr>
              <p:spPr>
                <a:xfrm>
                  <a:off x="6927574" y="2347740"/>
                  <a:ext cx="2307363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sz="5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=−3</m:t>
                        </m:r>
                      </m:oMath>
                    </m:oMathPara>
                  </a14:m>
                  <a:endParaRPr lang="es-CL" sz="2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75F4B130-475D-464B-9910-4CAB81C6F1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7574" y="2347740"/>
                  <a:ext cx="2307363" cy="83099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EA2514AB-75D0-4E6B-AC47-B5330A5A6E65}"/>
                  </a:ext>
                </a:extLst>
              </p:cNvPr>
              <p:cNvSpPr txBox="1"/>
              <p:nvPr/>
            </p:nvSpPr>
            <p:spPr>
              <a:xfrm>
                <a:off x="4555222" y="1465004"/>
                <a:ext cx="1398432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s-MX" sz="5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CL" sz="2000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EA2514AB-75D0-4E6B-AC47-B5330A5A6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222" y="1465004"/>
                <a:ext cx="1398432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AF84AA87-FECE-4B21-8154-89EC770FFA57}"/>
                  </a:ext>
                </a:extLst>
              </p:cNvPr>
              <p:cNvSpPr txBox="1"/>
              <p:nvPr/>
            </p:nvSpPr>
            <p:spPr>
              <a:xfrm>
                <a:off x="9025177" y="951748"/>
                <a:ext cx="2727800" cy="1648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/⋅</m:t>
                      </m:r>
                      <m:f>
                        <m:fPr>
                          <m:ctrlPr>
                            <a:rPr lang="es-MX" sz="5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5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5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s-CL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AF84AA87-FECE-4B21-8154-89EC770FF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5177" y="951748"/>
                <a:ext cx="2727800" cy="16481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9547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F3A4B76-845A-4B22-A106-5F02D22EDA8A}"/>
                  </a:ext>
                </a:extLst>
              </p:cNvPr>
              <p:cNvSpPr txBox="1"/>
              <p:nvPr/>
            </p:nvSpPr>
            <p:spPr>
              <a:xfrm>
                <a:off x="761301" y="3980623"/>
                <a:ext cx="1066939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3600" dirty="0">
                    <a:solidFill>
                      <a:schemeClr val="accent2"/>
                    </a:solidFill>
                    <a:latin typeface="Bierstadt" panose="020B0504020202020204" pitchFamily="34" charset="0"/>
                  </a:rPr>
                  <a:t>Paso 5. </a:t>
                </a:r>
                <a:r>
                  <a:rPr lang="es-MX" sz="3600" dirty="0">
                    <a:latin typeface="Bierstadt" panose="020B0504020202020204" pitchFamily="34" charset="0"/>
                  </a:rPr>
                  <a:t>Despejar </a:t>
                </a:r>
                <a14:m>
                  <m:oMath xmlns:m="http://schemas.openxmlformats.org/officeDocument/2006/math">
                    <m:r>
                      <a:rPr lang="es-MX" sz="3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CL" sz="3600" dirty="0">
                    <a:latin typeface="Bierstadt" panose="020B0504020202020204" pitchFamily="34" charset="0"/>
                  </a:rPr>
                  <a:t> de la segunda ecuación.</a:t>
                </a: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F3A4B76-845A-4B22-A106-5F02D22ED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01" y="3980623"/>
                <a:ext cx="10669398" cy="646331"/>
              </a:xfrm>
              <a:prstGeom prst="rect">
                <a:avLst/>
              </a:prstGeom>
              <a:blipFill>
                <a:blip r:embed="rId2"/>
                <a:stretch>
                  <a:fillRect l="-1771" t="-15094" b="-3490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o 6">
            <a:extLst>
              <a:ext uri="{FF2B5EF4-FFF2-40B4-BE49-F238E27FC236}">
                <a16:creationId xmlns:a16="http://schemas.microsoft.com/office/drawing/2014/main" id="{D674FCC9-2273-4AFE-9B90-B7C03846DE22}"/>
              </a:ext>
            </a:extLst>
          </p:cNvPr>
          <p:cNvGrpSpPr/>
          <p:nvPr/>
        </p:nvGrpSpPr>
        <p:grpSpPr>
          <a:xfrm>
            <a:off x="2864029" y="538037"/>
            <a:ext cx="6463942" cy="2768021"/>
            <a:chOff x="2864029" y="538037"/>
            <a:chExt cx="6463942" cy="2768021"/>
          </a:xfrm>
        </p:grpSpPr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42EFBCBD-BF05-424A-B83C-07647FCBD958}"/>
                </a:ext>
              </a:extLst>
            </p:cNvPr>
            <p:cNvGrpSpPr/>
            <p:nvPr/>
          </p:nvGrpSpPr>
          <p:grpSpPr>
            <a:xfrm>
              <a:off x="2864029" y="538037"/>
              <a:ext cx="6463942" cy="2768021"/>
              <a:chOff x="1483567" y="827286"/>
              <a:chExt cx="6463942" cy="276802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CuadroTexto 1">
                    <a:extLst>
                      <a:ext uri="{FF2B5EF4-FFF2-40B4-BE49-F238E27FC236}">
                        <a16:creationId xmlns:a16="http://schemas.microsoft.com/office/drawing/2014/main" id="{BF915A84-224B-4C30-A430-4D9FDAA85B62}"/>
                      </a:ext>
                    </a:extLst>
                  </p:cNvPr>
                  <p:cNvSpPr txBox="1"/>
                  <p:nvPr/>
                </p:nvSpPr>
                <p:spPr>
                  <a:xfrm>
                    <a:off x="1973961" y="827537"/>
                    <a:ext cx="5412071" cy="83099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          =5</m:t>
                          </m:r>
                        </m:oMath>
                      </m:oMathPara>
                    </a14:m>
                    <a:endParaRPr lang="es-CL" sz="2000" dirty="0"/>
                  </a:p>
                </p:txBody>
              </p:sp>
            </mc:Choice>
            <mc:Fallback xmlns="">
              <p:sp>
                <p:nvSpPr>
                  <p:cNvPr id="2" name="CuadroTexto 1">
                    <a:extLst>
                      <a:ext uri="{FF2B5EF4-FFF2-40B4-BE49-F238E27FC236}">
                        <a16:creationId xmlns:a16="http://schemas.microsoft.com/office/drawing/2014/main" id="{BF915A84-224B-4C30-A430-4D9FDAA85B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3961" y="827537"/>
                    <a:ext cx="5412071" cy="83099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CuadroTexto 2">
                    <a:extLst>
                      <a:ext uri="{FF2B5EF4-FFF2-40B4-BE49-F238E27FC236}">
                        <a16:creationId xmlns:a16="http://schemas.microsoft.com/office/drawing/2014/main" id="{7D6D3A19-BA70-4AA5-AB1B-2BB1DC890B54}"/>
                      </a:ext>
                    </a:extLst>
                  </p:cNvPr>
                  <p:cNvSpPr txBox="1"/>
                  <p:nvPr/>
                </p:nvSpPr>
                <p:spPr>
                  <a:xfrm>
                    <a:off x="5976683" y="1738299"/>
                    <a:ext cx="1484851" cy="83099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5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es-CL" sz="20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" name="CuadroTexto 2">
                    <a:extLst>
                      <a:ext uri="{FF2B5EF4-FFF2-40B4-BE49-F238E27FC236}">
                        <a16:creationId xmlns:a16="http://schemas.microsoft.com/office/drawing/2014/main" id="{7D6D3A19-BA70-4AA5-AB1B-2BB1DC890B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76683" y="1738299"/>
                    <a:ext cx="1484851" cy="8309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" name="Conector recto 4">
                <a:extLst>
                  <a:ext uri="{FF2B5EF4-FFF2-40B4-BE49-F238E27FC236}">
                    <a16:creationId xmlns:a16="http://schemas.microsoft.com/office/drawing/2014/main" id="{95AA5B57-B387-4163-92CC-6F2453E9DE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83567" y="3563705"/>
                <a:ext cx="6463942" cy="31602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ector recto 5">
                <a:extLst>
                  <a:ext uri="{FF2B5EF4-FFF2-40B4-BE49-F238E27FC236}">
                    <a16:creationId xmlns:a16="http://schemas.microsoft.com/office/drawing/2014/main" id="{50AE9171-B373-43BB-81D0-E29E41B86C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47509" y="827286"/>
                <a:ext cx="0" cy="276802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75F4B130-475D-464B-9910-4CAB81C6F152}"/>
                    </a:ext>
                  </a:extLst>
                </p:cNvPr>
                <p:cNvSpPr txBox="1"/>
                <p:nvPr/>
              </p:nvSpPr>
              <p:spPr>
                <a:xfrm>
                  <a:off x="6927574" y="2347740"/>
                  <a:ext cx="2307363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sz="5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=−3</m:t>
                        </m:r>
                      </m:oMath>
                    </m:oMathPara>
                  </a14:m>
                  <a:endParaRPr lang="es-CL" sz="2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75F4B130-475D-464B-9910-4CAB81C6F1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7574" y="2347740"/>
                  <a:ext cx="2307363" cy="83099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EA2514AB-75D0-4E6B-AC47-B5330A5A6E65}"/>
                  </a:ext>
                </a:extLst>
              </p:cNvPr>
              <p:cNvSpPr txBox="1"/>
              <p:nvPr/>
            </p:nvSpPr>
            <p:spPr>
              <a:xfrm>
                <a:off x="5310230" y="1465004"/>
                <a:ext cx="643423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CL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EA2514AB-75D0-4E6B-AC47-B5330A5A6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230" y="1465004"/>
                <a:ext cx="643423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0317994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F3A4B76-845A-4B22-A106-5F02D22EDA8A}"/>
                  </a:ext>
                </a:extLst>
              </p:cNvPr>
              <p:cNvSpPr txBox="1"/>
              <p:nvPr/>
            </p:nvSpPr>
            <p:spPr>
              <a:xfrm>
                <a:off x="761301" y="3980623"/>
                <a:ext cx="1066939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3600" dirty="0">
                    <a:solidFill>
                      <a:schemeClr val="accent2"/>
                    </a:solidFill>
                    <a:latin typeface="Bierstadt" panose="020B0504020202020204" pitchFamily="34" charset="0"/>
                  </a:rPr>
                  <a:t>Paso 6.</a:t>
                </a:r>
                <a:r>
                  <a:rPr lang="es-CL" sz="3600" dirty="0">
                    <a:solidFill>
                      <a:schemeClr val="accent2"/>
                    </a:solidFill>
                    <a:latin typeface="Bierstadt" panose="020B0504020202020204" pitchFamily="34" charset="0"/>
                  </a:rPr>
                  <a:t> </a:t>
                </a:r>
                <a:r>
                  <a:rPr lang="es-CL" sz="3600" dirty="0">
                    <a:latin typeface="Bierstadt" panose="020B0504020202020204" pitchFamily="34" charset="0"/>
                  </a:rPr>
                  <a:t>Usar la segunda ecuación para cancelar la </a:t>
                </a:r>
                <a14:m>
                  <m:oMath xmlns:m="http://schemas.openxmlformats.org/officeDocument/2006/math">
                    <m:r>
                      <a:rPr lang="es-MX" sz="3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CL" sz="3600" dirty="0">
                    <a:latin typeface="Bierstadt" panose="020B0504020202020204" pitchFamily="34" charset="0"/>
                  </a:rPr>
                  <a:t> de la primera ecuación (sumándole una copia escalada de la segunda).</a:t>
                </a: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F3A4B76-845A-4B22-A106-5F02D22ED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01" y="3980623"/>
                <a:ext cx="10669398" cy="1754326"/>
              </a:xfrm>
              <a:prstGeom prst="rect">
                <a:avLst/>
              </a:prstGeom>
              <a:blipFill>
                <a:blip r:embed="rId2"/>
                <a:stretch>
                  <a:fillRect l="-1771" t="-5556" b="-121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o 6">
            <a:extLst>
              <a:ext uri="{FF2B5EF4-FFF2-40B4-BE49-F238E27FC236}">
                <a16:creationId xmlns:a16="http://schemas.microsoft.com/office/drawing/2014/main" id="{D674FCC9-2273-4AFE-9B90-B7C03846DE22}"/>
              </a:ext>
            </a:extLst>
          </p:cNvPr>
          <p:cNvGrpSpPr/>
          <p:nvPr/>
        </p:nvGrpSpPr>
        <p:grpSpPr>
          <a:xfrm>
            <a:off x="2864029" y="538037"/>
            <a:ext cx="6463942" cy="2768021"/>
            <a:chOff x="2864029" y="538037"/>
            <a:chExt cx="6463942" cy="2768021"/>
          </a:xfrm>
        </p:grpSpPr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42EFBCBD-BF05-424A-B83C-07647FCBD958}"/>
                </a:ext>
              </a:extLst>
            </p:cNvPr>
            <p:cNvGrpSpPr/>
            <p:nvPr/>
          </p:nvGrpSpPr>
          <p:grpSpPr>
            <a:xfrm>
              <a:off x="2864029" y="538037"/>
              <a:ext cx="6463942" cy="2768021"/>
              <a:chOff x="1483567" y="827286"/>
              <a:chExt cx="6463942" cy="276802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CuadroTexto 1">
                    <a:extLst>
                      <a:ext uri="{FF2B5EF4-FFF2-40B4-BE49-F238E27FC236}">
                        <a16:creationId xmlns:a16="http://schemas.microsoft.com/office/drawing/2014/main" id="{BF915A84-224B-4C30-A430-4D9FDAA85B62}"/>
                      </a:ext>
                    </a:extLst>
                  </p:cNvPr>
                  <p:cNvSpPr txBox="1"/>
                  <p:nvPr/>
                </p:nvSpPr>
                <p:spPr>
                  <a:xfrm>
                    <a:off x="1973961" y="827537"/>
                    <a:ext cx="5412071" cy="83099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          =5</m:t>
                          </m:r>
                        </m:oMath>
                      </m:oMathPara>
                    </a14:m>
                    <a:endParaRPr lang="es-CL" sz="2000" dirty="0"/>
                  </a:p>
                </p:txBody>
              </p:sp>
            </mc:Choice>
            <mc:Fallback xmlns="">
              <p:sp>
                <p:nvSpPr>
                  <p:cNvPr id="2" name="CuadroTexto 1">
                    <a:extLst>
                      <a:ext uri="{FF2B5EF4-FFF2-40B4-BE49-F238E27FC236}">
                        <a16:creationId xmlns:a16="http://schemas.microsoft.com/office/drawing/2014/main" id="{BF915A84-224B-4C30-A430-4D9FDAA85B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3961" y="827537"/>
                    <a:ext cx="5412071" cy="83099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CuadroTexto 2">
                    <a:extLst>
                      <a:ext uri="{FF2B5EF4-FFF2-40B4-BE49-F238E27FC236}">
                        <a16:creationId xmlns:a16="http://schemas.microsoft.com/office/drawing/2014/main" id="{7D6D3A19-BA70-4AA5-AB1B-2BB1DC890B54}"/>
                      </a:ext>
                    </a:extLst>
                  </p:cNvPr>
                  <p:cNvSpPr txBox="1"/>
                  <p:nvPr/>
                </p:nvSpPr>
                <p:spPr>
                  <a:xfrm>
                    <a:off x="5976683" y="1738299"/>
                    <a:ext cx="1484851" cy="83099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5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es-CL" sz="20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" name="CuadroTexto 2">
                    <a:extLst>
                      <a:ext uri="{FF2B5EF4-FFF2-40B4-BE49-F238E27FC236}">
                        <a16:creationId xmlns:a16="http://schemas.microsoft.com/office/drawing/2014/main" id="{7D6D3A19-BA70-4AA5-AB1B-2BB1DC890B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76683" y="1738299"/>
                    <a:ext cx="1484851" cy="8309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" name="Conector recto 4">
                <a:extLst>
                  <a:ext uri="{FF2B5EF4-FFF2-40B4-BE49-F238E27FC236}">
                    <a16:creationId xmlns:a16="http://schemas.microsoft.com/office/drawing/2014/main" id="{95AA5B57-B387-4163-92CC-6F2453E9DE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83567" y="3563705"/>
                <a:ext cx="6463942" cy="31602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ector recto 5">
                <a:extLst>
                  <a:ext uri="{FF2B5EF4-FFF2-40B4-BE49-F238E27FC236}">
                    <a16:creationId xmlns:a16="http://schemas.microsoft.com/office/drawing/2014/main" id="{50AE9171-B373-43BB-81D0-E29E41B86C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47509" y="827286"/>
                <a:ext cx="0" cy="276802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75F4B130-475D-464B-9910-4CAB81C6F152}"/>
                    </a:ext>
                  </a:extLst>
                </p:cNvPr>
                <p:cNvSpPr txBox="1"/>
                <p:nvPr/>
              </p:nvSpPr>
              <p:spPr>
                <a:xfrm>
                  <a:off x="6927574" y="2347740"/>
                  <a:ext cx="2307363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sz="5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=−3</m:t>
                        </m:r>
                      </m:oMath>
                    </m:oMathPara>
                  </a14:m>
                  <a:endParaRPr lang="es-CL" sz="2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75F4B130-475D-464B-9910-4CAB81C6F1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7574" y="2347740"/>
                  <a:ext cx="2307363" cy="83099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EA2514AB-75D0-4E6B-AC47-B5330A5A6E65}"/>
                  </a:ext>
                </a:extLst>
              </p:cNvPr>
              <p:cNvSpPr txBox="1"/>
              <p:nvPr/>
            </p:nvSpPr>
            <p:spPr>
              <a:xfrm>
                <a:off x="5310230" y="1465004"/>
                <a:ext cx="643423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CL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EA2514AB-75D0-4E6B-AC47-B5330A5A6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230" y="1465004"/>
                <a:ext cx="643423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3C7D803C-B397-4E48-8478-C6C6C9F2E2DB}"/>
                  </a:ext>
                </a:extLst>
              </p:cNvPr>
              <p:cNvSpPr txBox="1"/>
              <p:nvPr/>
            </p:nvSpPr>
            <p:spPr>
              <a:xfrm>
                <a:off x="9234937" y="1400234"/>
                <a:ext cx="174628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/⋅3</m:t>
                      </m:r>
                    </m:oMath>
                  </m:oMathPara>
                </a14:m>
                <a:endParaRPr lang="es-CL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3C7D803C-B397-4E48-8478-C6C6C9F2E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4937" y="1400234"/>
                <a:ext cx="1746288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1394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F3A4B76-845A-4B22-A106-5F02D22EDA8A}"/>
                  </a:ext>
                </a:extLst>
              </p:cNvPr>
              <p:cNvSpPr txBox="1"/>
              <p:nvPr/>
            </p:nvSpPr>
            <p:spPr>
              <a:xfrm>
                <a:off x="761301" y="3980623"/>
                <a:ext cx="1066939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3600" dirty="0">
                    <a:solidFill>
                      <a:schemeClr val="accent2"/>
                    </a:solidFill>
                    <a:latin typeface="Bierstadt" panose="020B0504020202020204" pitchFamily="34" charset="0"/>
                  </a:rPr>
                  <a:t>Paso 6.</a:t>
                </a:r>
                <a:r>
                  <a:rPr lang="es-CL" sz="3600" dirty="0">
                    <a:solidFill>
                      <a:schemeClr val="accent2"/>
                    </a:solidFill>
                    <a:latin typeface="Bierstadt" panose="020B0504020202020204" pitchFamily="34" charset="0"/>
                  </a:rPr>
                  <a:t> </a:t>
                </a:r>
                <a:r>
                  <a:rPr lang="es-CL" sz="3600" dirty="0">
                    <a:latin typeface="Bierstadt" panose="020B0504020202020204" pitchFamily="34" charset="0"/>
                  </a:rPr>
                  <a:t>Usar la segunda ecuación para cancelar la </a:t>
                </a:r>
                <a14:m>
                  <m:oMath xmlns:m="http://schemas.openxmlformats.org/officeDocument/2006/math">
                    <m:r>
                      <a:rPr lang="es-MX" sz="3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CL" sz="3600" dirty="0">
                    <a:latin typeface="Bierstadt" panose="020B0504020202020204" pitchFamily="34" charset="0"/>
                  </a:rPr>
                  <a:t> de la primera ecuación (sumándole una copia escalada de la segunda).</a:t>
                </a: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F3A4B76-845A-4B22-A106-5F02D22ED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01" y="3980623"/>
                <a:ext cx="10669398" cy="1754326"/>
              </a:xfrm>
              <a:prstGeom prst="rect">
                <a:avLst/>
              </a:prstGeom>
              <a:blipFill>
                <a:blip r:embed="rId2"/>
                <a:stretch>
                  <a:fillRect l="-1771" t="-5556" b="-121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upo 3">
            <a:extLst>
              <a:ext uri="{FF2B5EF4-FFF2-40B4-BE49-F238E27FC236}">
                <a16:creationId xmlns:a16="http://schemas.microsoft.com/office/drawing/2014/main" id="{8C6589CE-454D-499C-B01F-47B652268EB9}"/>
              </a:ext>
            </a:extLst>
          </p:cNvPr>
          <p:cNvGrpSpPr/>
          <p:nvPr/>
        </p:nvGrpSpPr>
        <p:grpSpPr>
          <a:xfrm>
            <a:off x="2864029" y="538037"/>
            <a:ext cx="6463942" cy="2768021"/>
            <a:chOff x="2864029" y="538037"/>
            <a:chExt cx="6463942" cy="27680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CuadroTexto 1">
                  <a:extLst>
                    <a:ext uri="{FF2B5EF4-FFF2-40B4-BE49-F238E27FC236}">
                      <a16:creationId xmlns:a16="http://schemas.microsoft.com/office/drawing/2014/main" id="{BF915A84-224B-4C30-A430-4D9FDAA85B62}"/>
                    </a:ext>
                  </a:extLst>
                </p:cNvPr>
                <p:cNvSpPr txBox="1"/>
                <p:nvPr/>
              </p:nvSpPr>
              <p:spPr>
                <a:xfrm>
                  <a:off x="3354423" y="538288"/>
                  <a:ext cx="5412071" cy="8309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          =5</m:t>
                        </m:r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2" name="CuadroTexto 1">
                  <a:extLst>
                    <a:ext uri="{FF2B5EF4-FFF2-40B4-BE49-F238E27FC236}">
                      <a16:creationId xmlns:a16="http://schemas.microsoft.com/office/drawing/2014/main" id="{BF915A84-224B-4C30-A430-4D9FDAA85B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4423" y="538288"/>
                  <a:ext cx="5412071" cy="8309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95AA5B57-B387-4163-92CC-6F2453E9D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4029" y="3274456"/>
              <a:ext cx="6463942" cy="3160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50AE9171-B373-43BB-81D0-E29E41B86C39}"/>
                </a:ext>
              </a:extLst>
            </p:cNvPr>
            <p:cNvCxnSpPr>
              <a:cxnSpLocks/>
            </p:cNvCxnSpPr>
            <p:nvPr/>
          </p:nvCxnSpPr>
          <p:spPr>
            <a:xfrm>
              <a:off x="9327971" y="538037"/>
              <a:ext cx="0" cy="276802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75F4B130-475D-464B-9910-4CAB81C6F152}"/>
                    </a:ext>
                  </a:extLst>
                </p:cNvPr>
                <p:cNvSpPr txBox="1"/>
                <p:nvPr/>
              </p:nvSpPr>
              <p:spPr>
                <a:xfrm>
                  <a:off x="6927574" y="2347740"/>
                  <a:ext cx="2307363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sz="5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=−3</m:t>
                        </m:r>
                      </m:oMath>
                    </m:oMathPara>
                  </a14:m>
                  <a:endParaRPr lang="es-CL" sz="2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75F4B130-475D-464B-9910-4CAB81C6F1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7574" y="2347740"/>
                  <a:ext cx="2307363" cy="830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83C1BED5-6C8D-4234-B197-F94ACAACB685}"/>
              </a:ext>
            </a:extLst>
          </p:cNvPr>
          <p:cNvGrpSpPr/>
          <p:nvPr/>
        </p:nvGrpSpPr>
        <p:grpSpPr>
          <a:xfrm>
            <a:off x="4983062" y="1449050"/>
            <a:ext cx="3858934" cy="846951"/>
            <a:chOff x="4983062" y="1449050"/>
            <a:chExt cx="3858934" cy="8469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CuadroTexto 2">
                  <a:extLst>
                    <a:ext uri="{FF2B5EF4-FFF2-40B4-BE49-F238E27FC236}">
                      <a16:creationId xmlns:a16="http://schemas.microsoft.com/office/drawing/2014/main" id="{7D6D3A19-BA70-4AA5-AB1B-2BB1DC890B54}"/>
                    </a:ext>
                  </a:extLst>
                </p:cNvPr>
                <p:cNvSpPr txBox="1"/>
                <p:nvPr/>
              </p:nvSpPr>
              <p:spPr>
                <a:xfrm>
                  <a:off x="7357145" y="1449050"/>
                  <a:ext cx="1484851" cy="8309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s-CL" sz="20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CuadroTexto 2">
                  <a:extLst>
                    <a:ext uri="{FF2B5EF4-FFF2-40B4-BE49-F238E27FC236}">
                      <a16:creationId xmlns:a16="http://schemas.microsoft.com/office/drawing/2014/main" id="{7D6D3A19-BA70-4AA5-AB1B-2BB1DC890B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7145" y="1449050"/>
                  <a:ext cx="1484851" cy="83099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uadroTexto 10">
                  <a:extLst>
                    <a:ext uri="{FF2B5EF4-FFF2-40B4-BE49-F238E27FC236}">
                      <a16:creationId xmlns:a16="http://schemas.microsoft.com/office/drawing/2014/main" id="{EA2514AB-75D0-4E6B-AC47-B5330A5A6E65}"/>
                    </a:ext>
                  </a:extLst>
                </p:cNvPr>
                <p:cNvSpPr txBox="1"/>
                <p:nvPr/>
              </p:nvSpPr>
              <p:spPr>
                <a:xfrm>
                  <a:off x="4983062" y="1465004"/>
                  <a:ext cx="970592" cy="8309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s-MX" sz="5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s-CL" sz="20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CuadroTexto 10">
                  <a:extLst>
                    <a:ext uri="{FF2B5EF4-FFF2-40B4-BE49-F238E27FC236}">
                      <a16:creationId xmlns:a16="http://schemas.microsoft.com/office/drawing/2014/main" id="{EA2514AB-75D0-4E6B-AC47-B5330A5A6E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3062" y="1465004"/>
                  <a:ext cx="970592" cy="83099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390551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3.33333E-6 L 2.91667E-6 -0.1338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F3A4B76-845A-4B22-A106-5F02D22EDA8A}"/>
                  </a:ext>
                </a:extLst>
              </p:cNvPr>
              <p:cNvSpPr txBox="1"/>
              <p:nvPr/>
            </p:nvSpPr>
            <p:spPr>
              <a:xfrm>
                <a:off x="761301" y="3980623"/>
                <a:ext cx="1066939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3600" dirty="0">
                    <a:solidFill>
                      <a:schemeClr val="accent2"/>
                    </a:solidFill>
                    <a:latin typeface="Bierstadt" panose="020B0504020202020204" pitchFamily="34" charset="0"/>
                  </a:rPr>
                  <a:t>Paso 6.</a:t>
                </a:r>
                <a:r>
                  <a:rPr lang="es-CL" sz="3600" dirty="0">
                    <a:solidFill>
                      <a:schemeClr val="accent2"/>
                    </a:solidFill>
                    <a:latin typeface="Bierstadt" panose="020B0504020202020204" pitchFamily="34" charset="0"/>
                  </a:rPr>
                  <a:t> </a:t>
                </a:r>
                <a:r>
                  <a:rPr lang="es-CL" sz="3600" dirty="0">
                    <a:latin typeface="Bierstadt" panose="020B0504020202020204" pitchFamily="34" charset="0"/>
                  </a:rPr>
                  <a:t>Usar la segunda ecuación para cancelar la </a:t>
                </a:r>
                <a14:m>
                  <m:oMath xmlns:m="http://schemas.openxmlformats.org/officeDocument/2006/math">
                    <m:r>
                      <a:rPr lang="es-MX" sz="3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CL" sz="3600" dirty="0">
                    <a:latin typeface="Bierstadt" panose="020B0504020202020204" pitchFamily="34" charset="0"/>
                  </a:rPr>
                  <a:t> de la primera ecuación (sumándole una copia escalada de la segunda).</a:t>
                </a: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F3A4B76-845A-4B22-A106-5F02D22ED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01" y="3980623"/>
                <a:ext cx="10669398" cy="1754326"/>
              </a:xfrm>
              <a:prstGeom prst="rect">
                <a:avLst/>
              </a:prstGeom>
              <a:blipFill>
                <a:blip r:embed="rId2"/>
                <a:stretch>
                  <a:fillRect l="-1771" t="-5556" b="-121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o 6">
            <a:extLst>
              <a:ext uri="{FF2B5EF4-FFF2-40B4-BE49-F238E27FC236}">
                <a16:creationId xmlns:a16="http://schemas.microsoft.com/office/drawing/2014/main" id="{D674FCC9-2273-4AFE-9B90-B7C03846DE22}"/>
              </a:ext>
            </a:extLst>
          </p:cNvPr>
          <p:cNvGrpSpPr/>
          <p:nvPr/>
        </p:nvGrpSpPr>
        <p:grpSpPr>
          <a:xfrm>
            <a:off x="2864029" y="538037"/>
            <a:ext cx="6463942" cy="2768021"/>
            <a:chOff x="2864029" y="538037"/>
            <a:chExt cx="6463942" cy="2768021"/>
          </a:xfrm>
        </p:grpSpPr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42EFBCBD-BF05-424A-B83C-07647FCBD958}"/>
                </a:ext>
              </a:extLst>
            </p:cNvPr>
            <p:cNvGrpSpPr/>
            <p:nvPr/>
          </p:nvGrpSpPr>
          <p:grpSpPr>
            <a:xfrm>
              <a:off x="2864029" y="538037"/>
              <a:ext cx="6463942" cy="2768021"/>
              <a:chOff x="1483567" y="827286"/>
              <a:chExt cx="6463942" cy="276802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CuadroTexto 1">
                    <a:extLst>
                      <a:ext uri="{FF2B5EF4-FFF2-40B4-BE49-F238E27FC236}">
                        <a16:creationId xmlns:a16="http://schemas.microsoft.com/office/drawing/2014/main" id="{BF915A84-224B-4C30-A430-4D9FDAA85B62}"/>
                      </a:ext>
                    </a:extLst>
                  </p:cNvPr>
                  <p:cNvSpPr txBox="1"/>
                  <p:nvPr/>
                </p:nvSpPr>
                <p:spPr>
                  <a:xfrm>
                    <a:off x="6043797" y="827537"/>
                    <a:ext cx="1342235" cy="83099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=8</m:t>
                          </m:r>
                        </m:oMath>
                      </m:oMathPara>
                    </a14:m>
                    <a:endParaRPr lang="es-CL" sz="2000" dirty="0"/>
                  </a:p>
                </p:txBody>
              </p:sp>
            </mc:Choice>
            <mc:Fallback xmlns="">
              <p:sp>
                <p:nvSpPr>
                  <p:cNvPr id="2" name="CuadroTexto 1">
                    <a:extLst>
                      <a:ext uri="{FF2B5EF4-FFF2-40B4-BE49-F238E27FC236}">
                        <a16:creationId xmlns:a16="http://schemas.microsoft.com/office/drawing/2014/main" id="{BF915A84-224B-4C30-A430-4D9FDAA85B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43797" y="827537"/>
                    <a:ext cx="1342235" cy="83099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CuadroTexto 2">
                    <a:extLst>
                      <a:ext uri="{FF2B5EF4-FFF2-40B4-BE49-F238E27FC236}">
                        <a16:creationId xmlns:a16="http://schemas.microsoft.com/office/drawing/2014/main" id="{7D6D3A19-BA70-4AA5-AB1B-2BB1DC890B54}"/>
                      </a:ext>
                    </a:extLst>
                  </p:cNvPr>
                  <p:cNvSpPr txBox="1"/>
                  <p:nvPr/>
                </p:nvSpPr>
                <p:spPr>
                  <a:xfrm>
                    <a:off x="5976683" y="1738299"/>
                    <a:ext cx="1484851" cy="83099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5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es-CL" sz="20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" name="CuadroTexto 2">
                    <a:extLst>
                      <a:ext uri="{FF2B5EF4-FFF2-40B4-BE49-F238E27FC236}">
                        <a16:creationId xmlns:a16="http://schemas.microsoft.com/office/drawing/2014/main" id="{7D6D3A19-BA70-4AA5-AB1B-2BB1DC890B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76683" y="1738299"/>
                    <a:ext cx="1484851" cy="8309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" name="Conector recto 4">
                <a:extLst>
                  <a:ext uri="{FF2B5EF4-FFF2-40B4-BE49-F238E27FC236}">
                    <a16:creationId xmlns:a16="http://schemas.microsoft.com/office/drawing/2014/main" id="{95AA5B57-B387-4163-92CC-6F2453E9DE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83567" y="3563705"/>
                <a:ext cx="6463942" cy="31602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ector recto 5">
                <a:extLst>
                  <a:ext uri="{FF2B5EF4-FFF2-40B4-BE49-F238E27FC236}">
                    <a16:creationId xmlns:a16="http://schemas.microsoft.com/office/drawing/2014/main" id="{50AE9171-B373-43BB-81D0-E29E41B86C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47509" y="827286"/>
                <a:ext cx="0" cy="276802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75F4B130-475D-464B-9910-4CAB81C6F152}"/>
                    </a:ext>
                  </a:extLst>
                </p:cNvPr>
                <p:cNvSpPr txBox="1"/>
                <p:nvPr/>
              </p:nvSpPr>
              <p:spPr>
                <a:xfrm>
                  <a:off x="6927574" y="2347740"/>
                  <a:ext cx="2307363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sz="5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=−3</m:t>
                        </m:r>
                      </m:oMath>
                    </m:oMathPara>
                  </a14:m>
                  <a:endParaRPr lang="es-CL" sz="2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75F4B130-475D-464B-9910-4CAB81C6F1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7574" y="2347740"/>
                  <a:ext cx="2307363" cy="83099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EA2514AB-75D0-4E6B-AC47-B5330A5A6E65}"/>
                  </a:ext>
                </a:extLst>
              </p:cNvPr>
              <p:cNvSpPr txBox="1"/>
              <p:nvPr/>
            </p:nvSpPr>
            <p:spPr>
              <a:xfrm>
                <a:off x="5310230" y="1465004"/>
                <a:ext cx="643423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CL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EA2514AB-75D0-4E6B-AC47-B5330A5A6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230" y="1465004"/>
                <a:ext cx="643423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51A2F37C-5B77-4FF3-9FF4-3A7E72AB3290}"/>
                  </a:ext>
                </a:extLst>
              </p:cNvPr>
              <p:cNvSpPr txBox="1"/>
              <p:nvPr/>
            </p:nvSpPr>
            <p:spPr>
              <a:xfrm>
                <a:off x="3354423" y="538288"/>
                <a:ext cx="1066576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MX" sz="5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L" sz="2000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51A2F37C-5B77-4FF3-9FF4-3A7E72AB3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4423" y="538288"/>
                <a:ext cx="1066576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3894145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F3A4B76-845A-4B22-A106-5F02D22EDA8A}"/>
                  </a:ext>
                </a:extLst>
              </p:cNvPr>
              <p:cNvSpPr txBox="1"/>
              <p:nvPr/>
            </p:nvSpPr>
            <p:spPr>
              <a:xfrm>
                <a:off x="761301" y="3980623"/>
                <a:ext cx="1066939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3600" dirty="0">
                    <a:solidFill>
                      <a:schemeClr val="accent2"/>
                    </a:solidFill>
                    <a:latin typeface="Bierstadt" panose="020B0504020202020204" pitchFamily="34" charset="0"/>
                  </a:rPr>
                  <a:t>Paso 7.</a:t>
                </a:r>
                <a:r>
                  <a:rPr lang="es-CL" sz="3600" dirty="0">
                    <a:solidFill>
                      <a:schemeClr val="accent2"/>
                    </a:solidFill>
                    <a:latin typeface="Bierstadt" panose="020B0504020202020204" pitchFamily="34" charset="0"/>
                  </a:rPr>
                  <a:t> </a:t>
                </a:r>
                <a:r>
                  <a:rPr lang="es-MX" sz="3600" dirty="0">
                    <a:latin typeface="Bierstadt" panose="020B0504020202020204" pitchFamily="34" charset="0"/>
                  </a:rPr>
                  <a:t>Despejar </a:t>
                </a:r>
                <a14:m>
                  <m:oMath xmlns:m="http://schemas.openxmlformats.org/officeDocument/2006/math">
                    <m:r>
                      <a:rPr lang="es-MX" sz="3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CL" sz="3600" dirty="0">
                    <a:latin typeface="Bierstadt" panose="020B0504020202020204" pitchFamily="34" charset="0"/>
                  </a:rPr>
                  <a:t> de la primera ecuación.</a:t>
                </a: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F3A4B76-845A-4B22-A106-5F02D22ED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01" y="3980623"/>
                <a:ext cx="10669398" cy="646331"/>
              </a:xfrm>
              <a:prstGeom prst="rect">
                <a:avLst/>
              </a:prstGeom>
              <a:blipFill>
                <a:blip r:embed="rId2"/>
                <a:stretch>
                  <a:fillRect l="-1771" t="-15094" b="-3490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o 6">
            <a:extLst>
              <a:ext uri="{FF2B5EF4-FFF2-40B4-BE49-F238E27FC236}">
                <a16:creationId xmlns:a16="http://schemas.microsoft.com/office/drawing/2014/main" id="{D674FCC9-2273-4AFE-9B90-B7C03846DE22}"/>
              </a:ext>
            </a:extLst>
          </p:cNvPr>
          <p:cNvGrpSpPr/>
          <p:nvPr/>
        </p:nvGrpSpPr>
        <p:grpSpPr>
          <a:xfrm>
            <a:off x="2864029" y="538037"/>
            <a:ext cx="6463942" cy="2768021"/>
            <a:chOff x="2864029" y="538037"/>
            <a:chExt cx="6463942" cy="2768021"/>
          </a:xfrm>
        </p:grpSpPr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42EFBCBD-BF05-424A-B83C-07647FCBD958}"/>
                </a:ext>
              </a:extLst>
            </p:cNvPr>
            <p:cNvGrpSpPr/>
            <p:nvPr/>
          </p:nvGrpSpPr>
          <p:grpSpPr>
            <a:xfrm>
              <a:off x="2864029" y="538037"/>
              <a:ext cx="6463942" cy="2768021"/>
              <a:chOff x="1483567" y="827286"/>
              <a:chExt cx="6463942" cy="276802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CuadroTexto 1">
                    <a:extLst>
                      <a:ext uri="{FF2B5EF4-FFF2-40B4-BE49-F238E27FC236}">
                        <a16:creationId xmlns:a16="http://schemas.microsoft.com/office/drawing/2014/main" id="{BF915A84-224B-4C30-A430-4D9FDAA85B62}"/>
                      </a:ext>
                    </a:extLst>
                  </p:cNvPr>
                  <p:cNvSpPr txBox="1"/>
                  <p:nvPr/>
                </p:nvSpPr>
                <p:spPr>
                  <a:xfrm>
                    <a:off x="6043797" y="827537"/>
                    <a:ext cx="1342235" cy="83099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=8</m:t>
                          </m:r>
                        </m:oMath>
                      </m:oMathPara>
                    </a14:m>
                    <a:endParaRPr lang="es-CL" sz="2000" dirty="0"/>
                  </a:p>
                </p:txBody>
              </p:sp>
            </mc:Choice>
            <mc:Fallback xmlns="">
              <p:sp>
                <p:nvSpPr>
                  <p:cNvPr id="2" name="CuadroTexto 1">
                    <a:extLst>
                      <a:ext uri="{FF2B5EF4-FFF2-40B4-BE49-F238E27FC236}">
                        <a16:creationId xmlns:a16="http://schemas.microsoft.com/office/drawing/2014/main" id="{BF915A84-224B-4C30-A430-4D9FDAA85B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43797" y="827537"/>
                    <a:ext cx="1342235" cy="83099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CuadroTexto 2">
                    <a:extLst>
                      <a:ext uri="{FF2B5EF4-FFF2-40B4-BE49-F238E27FC236}">
                        <a16:creationId xmlns:a16="http://schemas.microsoft.com/office/drawing/2014/main" id="{7D6D3A19-BA70-4AA5-AB1B-2BB1DC890B54}"/>
                      </a:ext>
                    </a:extLst>
                  </p:cNvPr>
                  <p:cNvSpPr txBox="1"/>
                  <p:nvPr/>
                </p:nvSpPr>
                <p:spPr>
                  <a:xfrm>
                    <a:off x="5976683" y="1738299"/>
                    <a:ext cx="1484851" cy="83099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5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es-CL" sz="20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" name="CuadroTexto 2">
                    <a:extLst>
                      <a:ext uri="{FF2B5EF4-FFF2-40B4-BE49-F238E27FC236}">
                        <a16:creationId xmlns:a16="http://schemas.microsoft.com/office/drawing/2014/main" id="{7D6D3A19-BA70-4AA5-AB1B-2BB1DC890B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76683" y="1738299"/>
                    <a:ext cx="1484851" cy="8309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" name="Conector recto 4">
                <a:extLst>
                  <a:ext uri="{FF2B5EF4-FFF2-40B4-BE49-F238E27FC236}">
                    <a16:creationId xmlns:a16="http://schemas.microsoft.com/office/drawing/2014/main" id="{95AA5B57-B387-4163-92CC-6F2453E9DE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83567" y="3563705"/>
                <a:ext cx="6463942" cy="31602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ector recto 5">
                <a:extLst>
                  <a:ext uri="{FF2B5EF4-FFF2-40B4-BE49-F238E27FC236}">
                    <a16:creationId xmlns:a16="http://schemas.microsoft.com/office/drawing/2014/main" id="{50AE9171-B373-43BB-81D0-E29E41B86C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47509" y="827286"/>
                <a:ext cx="0" cy="276802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75F4B130-475D-464B-9910-4CAB81C6F152}"/>
                    </a:ext>
                  </a:extLst>
                </p:cNvPr>
                <p:cNvSpPr txBox="1"/>
                <p:nvPr/>
              </p:nvSpPr>
              <p:spPr>
                <a:xfrm>
                  <a:off x="6927574" y="2347740"/>
                  <a:ext cx="2307363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sz="5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=−3</m:t>
                        </m:r>
                      </m:oMath>
                    </m:oMathPara>
                  </a14:m>
                  <a:endParaRPr lang="es-CL" sz="2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75F4B130-475D-464B-9910-4CAB81C6F1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7574" y="2347740"/>
                  <a:ext cx="2307363" cy="83099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EA2514AB-75D0-4E6B-AC47-B5330A5A6E65}"/>
                  </a:ext>
                </a:extLst>
              </p:cNvPr>
              <p:cNvSpPr txBox="1"/>
              <p:nvPr/>
            </p:nvSpPr>
            <p:spPr>
              <a:xfrm>
                <a:off x="5310230" y="1465004"/>
                <a:ext cx="643423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CL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EA2514AB-75D0-4E6B-AC47-B5330A5A6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230" y="1465004"/>
                <a:ext cx="643423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51A2F37C-5B77-4FF3-9FF4-3A7E72AB3290}"/>
                  </a:ext>
                </a:extLst>
              </p:cNvPr>
              <p:cNvSpPr txBox="1"/>
              <p:nvPr/>
            </p:nvSpPr>
            <p:spPr>
              <a:xfrm>
                <a:off x="3354423" y="538288"/>
                <a:ext cx="1066576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MX" sz="5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L" sz="2000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51A2F37C-5B77-4FF3-9FF4-3A7E72AB3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4423" y="538288"/>
                <a:ext cx="1066576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636788B8-A03F-4895-AA7B-63B308DC8FD2}"/>
                  </a:ext>
                </a:extLst>
              </p:cNvPr>
              <p:cNvSpPr txBox="1"/>
              <p:nvPr/>
            </p:nvSpPr>
            <p:spPr>
              <a:xfrm>
                <a:off x="9234937" y="0"/>
                <a:ext cx="1746288" cy="1648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/⋅</m:t>
                      </m:r>
                      <m:f>
                        <m:fPr>
                          <m:ctrlPr>
                            <a:rPr lang="es-MX" sz="5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5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5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CL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636788B8-A03F-4895-AA7B-63B308DC8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4937" y="0"/>
                <a:ext cx="1746288" cy="16481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94665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F3A4B76-845A-4B22-A106-5F02D22EDA8A}"/>
                  </a:ext>
                </a:extLst>
              </p:cNvPr>
              <p:cNvSpPr txBox="1"/>
              <p:nvPr/>
            </p:nvSpPr>
            <p:spPr>
              <a:xfrm>
                <a:off x="761301" y="3980623"/>
                <a:ext cx="1066939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3600" dirty="0">
                    <a:solidFill>
                      <a:schemeClr val="accent2"/>
                    </a:solidFill>
                    <a:latin typeface="Bierstadt" panose="020B0504020202020204" pitchFamily="34" charset="0"/>
                  </a:rPr>
                  <a:t>Paso 7.</a:t>
                </a:r>
                <a:r>
                  <a:rPr lang="es-CL" sz="3600" dirty="0">
                    <a:solidFill>
                      <a:schemeClr val="accent2"/>
                    </a:solidFill>
                    <a:latin typeface="Bierstadt" panose="020B0504020202020204" pitchFamily="34" charset="0"/>
                  </a:rPr>
                  <a:t> </a:t>
                </a:r>
                <a:r>
                  <a:rPr lang="es-MX" sz="3600" dirty="0">
                    <a:latin typeface="Bierstadt" panose="020B0504020202020204" pitchFamily="34" charset="0"/>
                  </a:rPr>
                  <a:t>Despejar </a:t>
                </a:r>
                <a14:m>
                  <m:oMath xmlns:m="http://schemas.openxmlformats.org/officeDocument/2006/math">
                    <m:r>
                      <a:rPr lang="es-MX" sz="3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CL" sz="3600" dirty="0">
                    <a:latin typeface="Bierstadt" panose="020B0504020202020204" pitchFamily="34" charset="0"/>
                  </a:rPr>
                  <a:t> de la primera ecuación.</a:t>
                </a: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F3A4B76-845A-4B22-A106-5F02D22ED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01" y="3980623"/>
                <a:ext cx="10669398" cy="646331"/>
              </a:xfrm>
              <a:prstGeom prst="rect">
                <a:avLst/>
              </a:prstGeom>
              <a:blipFill>
                <a:blip r:embed="rId2"/>
                <a:stretch>
                  <a:fillRect l="-1771" t="-15094" b="-3490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o 6">
            <a:extLst>
              <a:ext uri="{FF2B5EF4-FFF2-40B4-BE49-F238E27FC236}">
                <a16:creationId xmlns:a16="http://schemas.microsoft.com/office/drawing/2014/main" id="{D674FCC9-2273-4AFE-9B90-B7C03846DE22}"/>
              </a:ext>
            </a:extLst>
          </p:cNvPr>
          <p:cNvGrpSpPr/>
          <p:nvPr/>
        </p:nvGrpSpPr>
        <p:grpSpPr>
          <a:xfrm>
            <a:off x="2864029" y="538037"/>
            <a:ext cx="6463942" cy="2768021"/>
            <a:chOff x="2864029" y="538037"/>
            <a:chExt cx="6463942" cy="2768021"/>
          </a:xfrm>
        </p:grpSpPr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42EFBCBD-BF05-424A-B83C-07647FCBD958}"/>
                </a:ext>
              </a:extLst>
            </p:cNvPr>
            <p:cNvGrpSpPr/>
            <p:nvPr/>
          </p:nvGrpSpPr>
          <p:grpSpPr>
            <a:xfrm>
              <a:off x="2864029" y="538037"/>
              <a:ext cx="6463942" cy="2768021"/>
              <a:chOff x="1483567" y="827286"/>
              <a:chExt cx="6463942" cy="276802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CuadroTexto 1">
                    <a:extLst>
                      <a:ext uri="{FF2B5EF4-FFF2-40B4-BE49-F238E27FC236}">
                        <a16:creationId xmlns:a16="http://schemas.microsoft.com/office/drawing/2014/main" id="{BF915A84-224B-4C30-A430-4D9FDAA85B62}"/>
                      </a:ext>
                    </a:extLst>
                  </p:cNvPr>
                  <p:cNvSpPr txBox="1"/>
                  <p:nvPr/>
                </p:nvSpPr>
                <p:spPr>
                  <a:xfrm>
                    <a:off x="6043797" y="827537"/>
                    <a:ext cx="1342235" cy="83099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5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=4</m:t>
                          </m:r>
                        </m:oMath>
                      </m:oMathPara>
                    </a14:m>
                    <a:endParaRPr lang="es-CL" sz="20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" name="CuadroTexto 1">
                    <a:extLst>
                      <a:ext uri="{FF2B5EF4-FFF2-40B4-BE49-F238E27FC236}">
                        <a16:creationId xmlns:a16="http://schemas.microsoft.com/office/drawing/2014/main" id="{BF915A84-224B-4C30-A430-4D9FDAA85B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43797" y="827537"/>
                    <a:ext cx="1342235" cy="83099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CuadroTexto 2">
                    <a:extLst>
                      <a:ext uri="{FF2B5EF4-FFF2-40B4-BE49-F238E27FC236}">
                        <a16:creationId xmlns:a16="http://schemas.microsoft.com/office/drawing/2014/main" id="{7D6D3A19-BA70-4AA5-AB1B-2BB1DC890B54}"/>
                      </a:ext>
                    </a:extLst>
                  </p:cNvPr>
                  <p:cNvSpPr txBox="1"/>
                  <p:nvPr/>
                </p:nvSpPr>
                <p:spPr>
                  <a:xfrm>
                    <a:off x="5976683" y="1738299"/>
                    <a:ext cx="1484851" cy="83099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5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es-CL" sz="20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" name="CuadroTexto 2">
                    <a:extLst>
                      <a:ext uri="{FF2B5EF4-FFF2-40B4-BE49-F238E27FC236}">
                        <a16:creationId xmlns:a16="http://schemas.microsoft.com/office/drawing/2014/main" id="{7D6D3A19-BA70-4AA5-AB1B-2BB1DC890B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76683" y="1738299"/>
                    <a:ext cx="1484851" cy="8309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" name="Conector recto 4">
                <a:extLst>
                  <a:ext uri="{FF2B5EF4-FFF2-40B4-BE49-F238E27FC236}">
                    <a16:creationId xmlns:a16="http://schemas.microsoft.com/office/drawing/2014/main" id="{95AA5B57-B387-4163-92CC-6F2453E9DE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83567" y="3563705"/>
                <a:ext cx="6463942" cy="31602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ector recto 5">
                <a:extLst>
                  <a:ext uri="{FF2B5EF4-FFF2-40B4-BE49-F238E27FC236}">
                    <a16:creationId xmlns:a16="http://schemas.microsoft.com/office/drawing/2014/main" id="{50AE9171-B373-43BB-81D0-E29E41B86C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47509" y="827286"/>
                <a:ext cx="0" cy="276802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75F4B130-475D-464B-9910-4CAB81C6F152}"/>
                    </a:ext>
                  </a:extLst>
                </p:cNvPr>
                <p:cNvSpPr txBox="1"/>
                <p:nvPr/>
              </p:nvSpPr>
              <p:spPr>
                <a:xfrm>
                  <a:off x="6927574" y="2347740"/>
                  <a:ext cx="2307363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sz="5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=−3</m:t>
                        </m:r>
                      </m:oMath>
                    </m:oMathPara>
                  </a14:m>
                  <a:endParaRPr lang="es-CL" sz="2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75F4B130-475D-464B-9910-4CAB81C6F1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7574" y="2347740"/>
                  <a:ext cx="2307363" cy="83099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EA2514AB-75D0-4E6B-AC47-B5330A5A6E65}"/>
                  </a:ext>
                </a:extLst>
              </p:cNvPr>
              <p:cNvSpPr txBox="1"/>
              <p:nvPr/>
            </p:nvSpPr>
            <p:spPr>
              <a:xfrm>
                <a:off x="5310230" y="1465004"/>
                <a:ext cx="643423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CL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EA2514AB-75D0-4E6B-AC47-B5330A5A6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230" y="1465004"/>
                <a:ext cx="643423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51A2F37C-5B77-4FF3-9FF4-3A7E72AB3290}"/>
                  </a:ext>
                </a:extLst>
              </p:cNvPr>
              <p:cNvSpPr txBox="1"/>
              <p:nvPr/>
            </p:nvSpPr>
            <p:spPr>
              <a:xfrm>
                <a:off x="3321698" y="538288"/>
                <a:ext cx="1520890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L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51A2F37C-5B77-4FF3-9FF4-3A7E72AB3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698" y="538288"/>
                <a:ext cx="1520890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41830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4.07407E-6 L 0.12747 -4.07407E-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6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3.7037E-7 L 0.25533 -3.7037E-7 " pathEditMode="relative" rAng="0" ptsTypes="AA">
                                      <p:cBhvr>
                                        <p:cTn id="8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63F0ED6B-17F8-41F6-B9F9-D6712882188F}"/>
              </a:ext>
            </a:extLst>
          </p:cNvPr>
          <p:cNvGrpSpPr/>
          <p:nvPr/>
        </p:nvGrpSpPr>
        <p:grpSpPr>
          <a:xfrm>
            <a:off x="2836654" y="538037"/>
            <a:ext cx="6491317" cy="2768021"/>
            <a:chOff x="1456192" y="827286"/>
            <a:chExt cx="6491317" cy="27680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C6891F1A-8ED1-4B3D-B7DA-CC5DF0FAA531}"/>
                    </a:ext>
                  </a:extLst>
                </p:cNvPr>
                <p:cNvSpPr txBox="1"/>
                <p:nvPr/>
              </p:nvSpPr>
              <p:spPr>
                <a:xfrm>
                  <a:off x="1973961" y="827537"/>
                  <a:ext cx="5897255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=−1</m:t>
                        </m:r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C6891F1A-8ED1-4B3D-B7DA-CC5DF0FAA5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3961" y="827537"/>
                  <a:ext cx="5897255" cy="83099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uadroTexto 4">
                  <a:extLst>
                    <a:ext uri="{FF2B5EF4-FFF2-40B4-BE49-F238E27FC236}">
                      <a16:creationId xmlns:a16="http://schemas.microsoft.com/office/drawing/2014/main" id="{98FB5D0C-E4D8-49F4-B0E5-209778DBFC6A}"/>
                    </a:ext>
                  </a:extLst>
                </p:cNvPr>
                <p:cNvSpPr txBox="1"/>
                <p:nvPr/>
              </p:nvSpPr>
              <p:spPr>
                <a:xfrm>
                  <a:off x="1973961" y="1731256"/>
                  <a:ext cx="5762603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=18</m:t>
                        </m:r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5" name="CuadroTexto 4">
                  <a:extLst>
                    <a:ext uri="{FF2B5EF4-FFF2-40B4-BE49-F238E27FC236}">
                      <a16:creationId xmlns:a16="http://schemas.microsoft.com/office/drawing/2014/main" id="{98FB5D0C-E4D8-49F4-B0E5-209778DBFC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3961" y="1731256"/>
                  <a:ext cx="5762603" cy="8309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uadroTexto 5">
                  <a:extLst>
                    <a:ext uri="{FF2B5EF4-FFF2-40B4-BE49-F238E27FC236}">
                      <a16:creationId xmlns:a16="http://schemas.microsoft.com/office/drawing/2014/main" id="{B6123F6F-7965-455A-ADA6-FFFD73A36F06}"/>
                    </a:ext>
                  </a:extLst>
                </p:cNvPr>
                <p:cNvSpPr txBox="1"/>
                <p:nvPr/>
              </p:nvSpPr>
              <p:spPr>
                <a:xfrm>
                  <a:off x="1456192" y="2655777"/>
                  <a:ext cx="5897255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=7</m:t>
                        </m:r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6" name="CuadroTexto 5">
                  <a:extLst>
                    <a:ext uri="{FF2B5EF4-FFF2-40B4-BE49-F238E27FC236}">
                      <a16:creationId xmlns:a16="http://schemas.microsoft.com/office/drawing/2014/main" id="{B6123F6F-7965-455A-ADA6-FFFD73A36F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6192" y="2655777"/>
                  <a:ext cx="5897255" cy="830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45A31723-FAA4-4AC4-A518-004D9617C7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3567" y="3563705"/>
              <a:ext cx="6463942" cy="3160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F7145887-38AB-4267-93E4-8628BF678266}"/>
                </a:ext>
              </a:extLst>
            </p:cNvPr>
            <p:cNvCxnSpPr>
              <a:cxnSpLocks/>
            </p:cNvCxnSpPr>
            <p:nvPr/>
          </p:nvCxnSpPr>
          <p:spPr>
            <a:xfrm>
              <a:off x="7947509" y="827286"/>
              <a:ext cx="0" cy="276802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3AD15B49-408B-48A9-BA92-78EF2143EC2F}"/>
                  </a:ext>
                </a:extLst>
              </p:cNvPr>
              <p:cNvSpPr txBox="1"/>
              <p:nvPr/>
            </p:nvSpPr>
            <p:spPr>
              <a:xfrm>
                <a:off x="932821" y="3980123"/>
                <a:ext cx="10326353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8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s-MX" sz="8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8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=4, </m:t>
                      </m:r>
                      <m:r>
                        <a:rPr lang="es-MX" sz="8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sz="8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s-MX" sz="8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MX" sz="8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=−3</m:t>
                      </m:r>
                    </m:oMath>
                  </m:oMathPara>
                </a14:m>
                <a:endParaRPr lang="es-CL" sz="80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3AD15B49-408B-48A9-BA92-78EF2143E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21" y="3980123"/>
                <a:ext cx="10326353" cy="12311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uadroTexto 9">
            <a:extLst>
              <a:ext uri="{FF2B5EF4-FFF2-40B4-BE49-F238E27FC236}">
                <a16:creationId xmlns:a16="http://schemas.microsoft.com/office/drawing/2014/main" id="{DCFC1DA5-C4F4-4810-A453-85DED0D2E097}"/>
              </a:ext>
            </a:extLst>
          </p:cNvPr>
          <p:cNvSpPr txBox="1"/>
          <p:nvPr/>
        </p:nvSpPr>
        <p:spPr>
          <a:xfrm>
            <a:off x="1415140" y="5287613"/>
            <a:ext cx="9361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>
                <a:solidFill>
                  <a:schemeClr val="accent2"/>
                </a:solidFill>
              </a:rPr>
              <a:t>son la solución al sistema de ecuaciones lineales</a:t>
            </a:r>
            <a:endParaRPr lang="es-CL" sz="3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7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63F0ED6B-17F8-41F6-B9F9-D6712882188F}"/>
              </a:ext>
            </a:extLst>
          </p:cNvPr>
          <p:cNvGrpSpPr/>
          <p:nvPr/>
        </p:nvGrpSpPr>
        <p:grpSpPr>
          <a:xfrm>
            <a:off x="1762278" y="505806"/>
            <a:ext cx="8809306" cy="2790921"/>
            <a:chOff x="1456192" y="804386"/>
            <a:chExt cx="8809306" cy="27909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C6891F1A-8ED1-4B3D-B7DA-CC5DF0FAA531}"/>
                    </a:ext>
                  </a:extLst>
                </p:cNvPr>
                <p:cNvSpPr txBox="1"/>
                <p:nvPr/>
              </p:nvSpPr>
              <p:spPr>
                <a:xfrm>
                  <a:off x="1973961" y="827537"/>
                  <a:ext cx="8149667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2(</m:t>
                        </m:r>
                        <m:r>
                          <a:rPr lang="es-MX" sz="5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)−3(</m:t>
                        </m:r>
                        <m:r>
                          <a:rPr lang="es-MX" sz="5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)+2(</m:t>
                        </m:r>
                        <m:r>
                          <a:rPr lang="es-MX" sz="5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)=−1</m:t>
                        </m:r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C6891F1A-8ED1-4B3D-B7DA-CC5DF0FAA5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3961" y="827537"/>
                  <a:ext cx="8149667" cy="83099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uadroTexto 4">
                  <a:extLst>
                    <a:ext uri="{FF2B5EF4-FFF2-40B4-BE49-F238E27FC236}">
                      <a16:creationId xmlns:a16="http://schemas.microsoft.com/office/drawing/2014/main" id="{98FB5D0C-E4D8-49F4-B0E5-209778DBFC6A}"/>
                    </a:ext>
                  </a:extLst>
                </p:cNvPr>
                <p:cNvSpPr txBox="1"/>
                <p:nvPr/>
              </p:nvSpPr>
              <p:spPr>
                <a:xfrm>
                  <a:off x="1973961" y="1731256"/>
                  <a:ext cx="8015015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MX" sz="5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)+3(</m:t>
                        </m:r>
                        <m:r>
                          <a:rPr lang="es-MX" sz="5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)+3(</m:t>
                        </m:r>
                        <m:r>
                          <a:rPr lang="es-MX" sz="5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)=18</m:t>
                        </m:r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5" name="CuadroTexto 4">
                  <a:extLst>
                    <a:ext uri="{FF2B5EF4-FFF2-40B4-BE49-F238E27FC236}">
                      <a16:creationId xmlns:a16="http://schemas.microsoft.com/office/drawing/2014/main" id="{98FB5D0C-E4D8-49F4-B0E5-209778DBFC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3961" y="1731256"/>
                  <a:ext cx="8015015" cy="8309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uadroTexto 5">
                  <a:extLst>
                    <a:ext uri="{FF2B5EF4-FFF2-40B4-BE49-F238E27FC236}">
                      <a16:creationId xmlns:a16="http://schemas.microsoft.com/office/drawing/2014/main" id="{B6123F6F-7965-455A-ADA6-FFFD73A36F06}"/>
                    </a:ext>
                  </a:extLst>
                </p:cNvPr>
                <p:cNvSpPr txBox="1"/>
                <p:nvPr/>
              </p:nvSpPr>
              <p:spPr>
                <a:xfrm>
                  <a:off x="1456192" y="2655777"/>
                  <a:ext cx="8149667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−4(</m:t>
                        </m:r>
                        <m:r>
                          <a:rPr lang="es-MX" sz="5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)+2(</m:t>
                        </m:r>
                        <m:r>
                          <a:rPr lang="es-MX" sz="5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)−7(</m:t>
                        </m:r>
                        <m:r>
                          <a:rPr lang="es-MX" sz="5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)=7</m:t>
                        </m:r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6" name="CuadroTexto 5">
                  <a:extLst>
                    <a:ext uri="{FF2B5EF4-FFF2-40B4-BE49-F238E27FC236}">
                      <a16:creationId xmlns:a16="http://schemas.microsoft.com/office/drawing/2014/main" id="{B6123F6F-7965-455A-ADA6-FFFD73A36F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6192" y="2655777"/>
                  <a:ext cx="8149667" cy="830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45A31723-FAA4-4AC4-A518-004D9617C752}"/>
                </a:ext>
              </a:extLst>
            </p:cNvPr>
            <p:cNvCxnSpPr>
              <a:cxnSpLocks/>
            </p:cNvCxnSpPr>
            <p:nvPr/>
          </p:nvCxnSpPr>
          <p:spPr>
            <a:xfrm>
              <a:off x="1483567" y="3595307"/>
              <a:ext cx="878193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F7145887-38AB-4267-93E4-8628BF678266}"/>
                </a:ext>
              </a:extLst>
            </p:cNvPr>
            <p:cNvCxnSpPr>
              <a:cxnSpLocks/>
            </p:cNvCxnSpPr>
            <p:nvPr/>
          </p:nvCxnSpPr>
          <p:spPr>
            <a:xfrm>
              <a:off x="10265498" y="804386"/>
              <a:ext cx="0" cy="276802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3AD15B49-408B-48A9-BA92-78EF2143EC2F}"/>
                  </a:ext>
                </a:extLst>
              </p:cNvPr>
              <p:cNvSpPr txBox="1"/>
              <p:nvPr/>
            </p:nvSpPr>
            <p:spPr>
              <a:xfrm>
                <a:off x="932821" y="3980123"/>
                <a:ext cx="10326353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8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s-MX" sz="8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8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=4, </m:t>
                      </m:r>
                      <m:r>
                        <a:rPr lang="es-MX" sz="8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sz="8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s-MX" sz="8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MX" sz="8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=−3</m:t>
                      </m:r>
                    </m:oMath>
                  </m:oMathPara>
                </a14:m>
                <a:endParaRPr lang="es-CL" sz="80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3AD15B49-408B-48A9-BA92-78EF2143E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21" y="3980123"/>
                <a:ext cx="10326353" cy="12311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uadroTexto 9">
            <a:extLst>
              <a:ext uri="{FF2B5EF4-FFF2-40B4-BE49-F238E27FC236}">
                <a16:creationId xmlns:a16="http://schemas.microsoft.com/office/drawing/2014/main" id="{DCFC1DA5-C4F4-4810-A453-85DED0D2E097}"/>
              </a:ext>
            </a:extLst>
          </p:cNvPr>
          <p:cNvSpPr txBox="1"/>
          <p:nvPr/>
        </p:nvSpPr>
        <p:spPr>
          <a:xfrm>
            <a:off x="1415140" y="5287613"/>
            <a:ext cx="9361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>
                <a:solidFill>
                  <a:schemeClr val="accent2"/>
                </a:solidFill>
              </a:rPr>
              <a:t>son la solución al sistema de ecuaciones lineales</a:t>
            </a:r>
            <a:endParaRPr lang="es-CL" sz="3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36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8DA0628F-78AE-4C7F-A966-EB21C9AEDC28}"/>
              </a:ext>
            </a:extLst>
          </p:cNvPr>
          <p:cNvSpPr txBox="1"/>
          <p:nvPr/>
        </p:nvSpPr>
        <p:spPr>
          <a:xfrm>
            <a:off x="1404151" y="288628"/>
            <a:ext cx="9383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7200" u="sng" dirty="0">
                <a:latin typeface="Sitka Text" panose="02000505000000020004" pitchFamily="2" charset="0"/>
              </a:rPr>
              <a:t>Ecuaciones</a:t>
            </a:r>
            <a:r>
              <a:rPr lang="es-MX" sz="7200" b="1" u="sng" dirty="0">
                <a:latin typeface="Sitka Text" panose="02000505000000020004" pitchFamily="2" charset="0"/>
              </a:rPr>
              <a:t> </a:t>
            </a:r>
            <a:r>
              <a:rPr lang="es-MX" sz="7200" u="sng" dirty="0">
                <a:latin typeface="Sitka Text" panose="02000505000000020004" pitchFamily="2" charset="0"/>
              </a:rPr>
              <a:t>Lineales</a:t>
            </a:r>
            <a:endParaRPr lang="es-CL" sz="7200" u="sng" dirty="0">
              <a:latin typeface="Sitka Text" panose="02000505000000020004" pitchFamily="2" charset="0"/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3BC89FF4-0631-40DE-BDF4-5FF085996D9E}"/>
              </a:ext>
            </a:extLst>
          </p:cNvPr>
          <p:cNvGrpSpPr/>
          <p:nvPr/>
        </p:nvGrpSpPr>
        <p:grpSpPr>
          <a:xfrm>
            <a:off x="4428267" y="3176279"/>
            <a:ext cx="1355874" cy="756921"/>
            <a:chOff x="3583345" y="2652405"/>
            <a:chExt cx="1355874" cy="756921"/>
          </a:xfrm>
        </p:grpSpPr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841B9CB1-DFC9-4104-8789-D96303CA64EB}"/>
                </a:ext>
              </a:extLst>
            </p:cNvPr>
            <p:cNvCxnSpPr/>
            <p:nvPr/>
          </p:nvCxnSpPr>
          <p:spPr>
            <a:xfrm>
              <a:off x="4261282" y="2652405"/>
              <a:ext cx="0" cy="321617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29D03F67-3E0A-417B-B537-CB8DB2A37AC4}"/>
                </a:ext>
              </a:extLst>
            </p:cNvPr>
            <p:cNvSpPr txBox="1"/>
            <p:nvPr/>
          </p:nvSpPr>
          <p:spPr>
            <a:xfrm>
              <a:off x="3583345" y="3009216"/>
              <a:ext cx="1355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000" dirty="0">
                  <a:solidFill>
                    <a:schemeClr val="accent6"/>
                  </a:solidFill>
                  <a:latin typeface="Bierstadt" panose="020B0504020202020204" pitchFamily="34" charset="0"/>
                </a:rPr>
                <a:t>constante</a:t>
              </a:r>
              <a:endParaRPr lang="es-CL" sz="2000" dirty="0">
                <a:solidFill>
                  <a:schemeClr val="accent6"/>
                </a:solidFill>
                <a:latin typeface="Bierstadt" panose="020B0504020202020204" pitchFamily="34" charset="0"/>
              </a:endParaRP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A2D1B661-4E10-4838-BEB8-CD6786C82769}"/>
              </a:ext>
            </a:extLst>
          </p:cNvPr>
          <p:cNvGrpSpPr/>
          <p:nvPr/>
        </p:nvGrpSpPr>
        <p:grpSpPr>
          <a:xfrm>
            <a:off x="1066120" y="3176280"/>
            <a:ext cx="2354804" cy="1033920"/>
            <a:chOff x="221198" y="2652406"/>
            <a:chExt cx="2354804" cy="1033920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81D5A809-315F-4AC4-B2C6-205C02A0B4EF}"/>
                </a:ext>
              </a:extLst>
            </p:cNvPr>
            <p:cNvSpPr txBox="1"/>
            <p:nvPr/>
          </p:nvSpPr>
          <p:spPr>
            <a:xfrm>
              <a:off x="221198" y="3286216"/>
              <a:ext cx="15698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000" dirty="0">
                  <a:solidFill>
                    <a:schemeClr val="accent5"/>
                  </a:solidFill>
                  <a:latin typeface="Bierstadt" panose="020B0604020202020204" pitchFamily="34" charset="0"/>
                </a:rPr>
                <a:t>coeficientes</a:t>
              </a:r>
              <a:endParaRPr lang="es-CL" sz="2000" dirty="0">
                <a:solidFill>
                  <a:schemeClr val="accent5"/>
                </a:solidFill>
                <a:latin typeface="Bierstadt" panose="020B0604020202020204" pitchFamily="34" charset="0"/>
              </a:endParaRPr>
            </a:p>
          </p:txBody>
        </p:sp>
        <p:sp>
          <p:nvSpPr>
            <p:cNvPr id="6" name="Cerrar llave 5">
              <a:extLst>
                <a:ext uri="{FF2B5EF4-FFF2-40B4-BE49-F238E27FC236}">
                  <a16:creationId xmlns:a16="http://schemas.microsoft.com/office/drawing/2014/main" id="{8716436B-21D8-4A06-BE46-1695E7DD052D}"/>
                </a:ext>
              </a:extLst>
            </p:cNvPr>
            <p:cNvSpPr/>
            <p:nvPr/>
          </p:nvSpPr>
          <p:spPr>
            <a:xfrm rot="5400000">
              <a:off x="1467902" y="2190637"/>
              <a:ext cx="646332" cy="1569869"/>
            </a:xfrm>
            <a:prstGeom prst="rightBrace">
              <a:avLst>
                <a:gd name="adj1" fmla="val 0"/>
                <a:gd name="adj2" fmla="val 100000"/>
              </a:avLst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rgbClr val="C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3CAED1B9-A23B-4575-BAE9-065618484854}"/>
                  </a:ext>
                </a:extLst>
              </p:cNvPr>
              <p:cNvSpPr txBox="1"/>
              <p:nvPr/>
            </p:nvSpPr>
            <p:spPr>
              <a:xfrm>
                <a:off x="1572890" y="2334919"/>
                <a:ext cx="3823932" cy="830997"/>
              </a:xfrm>
              <a:prstGeom prst="rect">
                <a:avLst/>
              </a:prstGeom>
              <a:noFill/>
              <a:ln w="57150">
                <a:solidFill>
                  <a:schemeClr val="accent4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5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5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s-CL" sz="5400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3CAED1B9-A23B-4575-BAE9-065618484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890" y="2334919"/>
                <a:ext cx="3823932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upo 17">
            <a:extLst>
              <a:ext uri="{FF2B5EF4-FFF2-40B4-BE49-F238E27FC236}">
                <a16:creationId xmlns:a16="http://schemas.microsoft.com/office/drawing/2014/main" id="{9C610B9D-2EDC-430E-B2D1-8A6D4D737F93}"/>
              </a:ext>
            </a:extLst>
          </p:cNvPr>
          <p:cNvGrpSpPr/>
          <p:nvPr/>
        </p:nvGrpSpPr>
        <p:grpSpPr>
          <a:xfrm>
            <a:off x="5858397" y="2396474"/>
            <a:ext cx="5228700" cy="707886"/>
            <a:chOff x="5759199" y="1872599"/>
            <a:chExt cx="5228700" cy="707886"/>
          </a:xfrm>
        </p:grpSpPr>
        <p:cxnSp>
          <p:nvCxnSpPr>
            <p:cNvPr id="15" name="Conector recto de flecha 14">
              <a:extLst>
                <a:ext uri="{FF2B5EF4-FFF2-40B4-BE49-F238E27FC236}">
                  <a16:creationId xmlns:a16="http://schemas.microsoft.com/office/drawing/2014/main" id="{32055CF0-59BE-423A-AA97-639931BCFC60}"/>
                </a:ext>
              </a:extLst>
            </p:cNvPr>
            <p:cNvCxnSpPr>
              <a:cxnSpLocks/>
            </p:cNvCxnSpPr>
            <p:nvPr/>
          </p:nvCxnSpPr>
          <p:spPr>
            <a:xfrm>
              <a:off x="5759199" y="2226542"/>
              <a:ext cx="1449469" cy="0"/>
            </a:xfrm>
            <a:prstGeom prst="straightConnector1">
              <a:avLst/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4569A959-AE98-48DC-A8CA-95A73CD63645}"/>
                </a:ext>
              </a:extLst>
            </p:cNvPr>
            <p:cNvSpPr txBox="1"/>
            <p:nvPr/>
          </p:nvSpPr>
          <p:spPr>
            <a:xfrm>
              <a:off x="7403912" y="1872599"/>
              <a:ext cx="358398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4000" dirty="0">
                  <a:solidFill>
                    <a:schemeClr val="accent4"/>
                  </a:solidFill>
                  <a:latin typeface="Bierstadt" panose="020B0504020202020204" pitchFamily="34" charset="0"/>
                </a:rPr>
                <a:t>Ecuación lineal</a:t>
              </a:r>
              <a:endParaRPr lang="es-CL" sz="4000" dirty="0">
                <a:solidFill>
                  <a:schemeClr val="accent4"/>
                </a:solidFill>
                <a:latin typeface="Bierstadt" panose="020B0504020202020204" pitchFamily="34" charset="0"/>
              </a:endParaRPr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F7024CE0-9C45-4BC1-81BA-9E79CDDBE19C}"/>
              </a:ext>
            </a:extLst>
          </p:cNvPr>
          <p:cNvGrpSpPr/>
          <p:nvPr/>
        </p:nvGrpSpPr>
        <p:grpSpPr>
          <a:xfrm>
            <a:off x="2216782" y="3172508"/>
            <a:ext cx="2354804" cy="1071554"/>
            <a:chOff x="1404149" y="2645549"/>
            <a:chExt cx="2354804" cy="1071554"/>
          </a:xfrm>
        </p:grpSpPr>
        <p:sp>
          <p:nvSpPr>
            <p:cNvPr id="20" name="Cerrar llave 19">
              <a:extLst>
                <a:ext uri="{FF2B5EF4-FFF2-40B4-BE49-F238E27FC236}">
                  <a16:creationId xmlns:a16="http://schemas.microsoft.com/office/drawing/2014/main" id="{3EBE6951-2D49-4124-8F49-73CFE1AC70C2}"/>
                </a:ext>
              </a:extLst>
            </p:cNvPr>
            <p:cNvSpPr/>
            <p:nvPr/>
          </p:nvSpPr>
          <p:spPr>
            <a:xfrm rot="5400000">
              <a:off x="2033725" y="2015973"/>
              <a:ext cx="328474" cy="1587625"/>
            </a:xfrm>
            <a:prstGeom prst="rightBrace">
              <a:avLst>
                <a:gd name="adj1" fmla="val 8333"/>
                <a:gd name="adj2" fmla="val 0"/>
              </a:avLst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rgbClr val="C00000"/>
                </a:solidFill>
              </a:endParaRP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4DCE82F6-F43D-4AA0-B19A-28D5E3C5D875}"/>
                </a:ext>
              </a:extLst>
            </p:cNvPr>
            <p:cNvSpPr txBox="1"/>
            <p:nvPr/>
          </p:nvSpPr>
          <p:spPr>
            <a:xfrm>
              <a:off x="2189084" y="3009217"/>
              <a:ext cx="156986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000" dirty="0">
                  <a:solidFill>
                    <a:schemeClr val="accent2"/>
                  </a:solidFill>
                  <a:latin typeface="Bierstadt" panose="020B0504020202020204" pitchFamily="34" charset="0"/>
                </a:rPr>
                <a:t>variables /</a:t>
              </a:r>
              <a:r>
                <a:rPr lang="es-MX" sz="2000" dirty="0">
                  <a:solidFill>
                    <a:schemeClr val="accent2"/>
                  </a:solidFill>
                </a:rPr>
                <a:t> </a:t>
              </a:r>
              <a:r>
                <a:rPr lang="es-MX" sz="2000" dirty="0">
                  <a:solidFill>
                    <a:schemeClr val="accent2"/>
                  </a:solidFill>
                  <a:latin typeface="Bierstadt" panose="020B0504020202020204" pitchFamily="34" charset="0"/>
                </a:rPr>
                <a:t>incógnitas</a:t>
              </a:r>
              <a:endParaRPr lang="es-CL" sz="2000" dirty="0">
                <a:solidFill>
                  <a:schemeClr val="accent2"/>
                </a:solidFill>
                <a:latin typeface="Bierstadt" panose="020B05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3464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63F5273-2EAB-4831-9332-3FB03794B112}"/>
              </a:ext>
            </a:extLst>
          </p:cNvPr>
          <p:cNvSpPr txBox="1"/>
          <p:nvPr/>
        </p:nvSpPr>
        <p:spPr>
          <a:xfrm>
            <a:off x="1150775" y="942392"/>
            <a:ext cx="98064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600" dirty="0">
                <a:solidFill>
                  <a:schemeClr val="accent1"/>
                </a:solidFill>
              </a:rPr>
              <a:t>…pero hay un problema:</a:t>
            </a:r>
            <a:endParaRPr lang="es-CL" sz="6600" dirty="0">
              <a:solidFill>
                <a:schemeClr val="accent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B582B89-FB44-438E-84C7-56A6BC2A5DBC}"/>
              </a:ext>
            </a:extLst>
          </p:cNvPr>
          <p:cNvSpPr txBox="1"/>
          <p:nvPr/>
        </p:nvSpPr>
        <p:spPr>
          <a:xfrm>
            <a:off x="1150775" y="2976465"/>
            <a:ext cx="989044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4000" dirty="0">
                <a:latin typeface="Bierstadt" panose="020B0504020202020204" pitchFamily="34" charset="0"/>
              </a:rPr>
              <a:t>Es muy </a:t>
            </a:r>
            <a:r>
              <a:rPr lang="es-MX" sz="4000" dirty="0">
                <a:solidFill>
                  <a:schemeClr val="accent2"/>
                </a:solidFill>
                <a:latin typeface="Bierstadt" panose="020B0504020202020204" pitchFamily="34" charset="0"/>
              </a:rPr>
              <a:t>tedioso</a:t>
            </a:r>
            <a:r>
              <a:rPr lang="es-MX" sz="4000" dirty="0">
                <a:latin typeface="Bierstadt" panose="020B0504020202020204" pitchFamily="34" charset="0"/>
              </a:rPr>
              <a:t> andar anotando siempre las variables, las sumas y las igualdades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4000" dirty="0">
                <a:latin typeface="Bierstadt" panose="020B0504020202020204" pitchFamily="34" charset="0"/>
              </a:rPr>
              <a:t>Siempre cambian solamente los </a:t>
            </a:r>
            <a:r>
              <a:rPr lang="es-MX" sz="4000" dirty="0">
                <a:solidFill>
                  <a:schemeClr val="accent1"/>
                </a:solidFill>
                <a:latin typeface="Bierstadt" panose="020B0504020202020204" pitchFamily="34" charset="0"/>
              </a:rPr>
              <a:t>coeficientes</a:t>
            </a:r>
            <a:r>
              <a:rPr lang="es-MX" sz="4000" dirty="0">
                <a:latin typeface="Bierstadt" panose="020B0504020202020204" pitchFamily="34" charset="0"/>
              </a:rPr>
              <a:t> y las </a:t>
            </a:r>
            <a:r>
              <a:rPr lang="es-MX" sz="4000" dirty="0">
                <a:solidFill>
                  <a:schemeClr val="accent6"/>
                </a:solidFill>
                <a:latin typeface="Bierstadt" panose="020B0504020202020204" pitchFamily="34" charset="0"/>
              </a:rPr>
              <a:t>constantes </a:t>
            </a:r>
            <a:endParaRPr lang="es-CL" sz="4000" dirty="0">
              <a:solidFill>
                <a:schemeClr val="accent6"/>
              </a:solidFill>
              <a:latin typeface="Bierstadt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11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350754DA-61D4-48A8-972F-EF17344462DF}"/>
              </a:ext>
            </a:extLst>
          </p:cNvPr>
          <p:cNvGrpSpPr/>
          <p:nvPr/>
        </p:nvGrpSpPr>
        <p:grpSpPr>
          <a:xfrm>
            <a:off x="831613" y="2401189"/>
            <a:ext cx="4394571" cy="2055622"/>
            <a:chOff x="1642804" y="827537"/>
            <a:chExt cx="4394571" cy="20556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CuadroTexto 2">
                  <a:extLst>
                    <a:ext uri="{FF2B5EF4-FFF2-40B4-BE49-F238E27FC236}">
                      <a16:creationId xmlns:a16="http://schemas.microsoft.com/office/drawing/2014/main" id="{B4A16975-B822-49FE-9C9B-6A1651FBCF47}"/>
                    </a:ext>
                  </a:extLst>
                </p:cNvPr>
                <p:cNvSpPr txBox="1"/>
                <p:nvPr/>
              </p:nvSpPr>
              <p:spPr>
                <a:xfrm>
                  <a:off x="1973961" y="827537"/>
                  <a:ext cx="3925049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=−1</m:t>
                        </m:r>
                      </m:oMath>
                    </m:oMathPara>
                  </a14:m>
                  <a:endParaRPr lang="es-CL" sz="1200" dirty="0"/>
                </a:p>
              </p:txBody>
            </p:sp>
          </mc:Choice>
          <mc:Fallback xmlns="">
            <p:sp>
              <p:nvSpPr>
                <p:cNvPr id="3" name="CuadroTexto 2">
                  <a:extLst>
                    <a:ext uri="{FF2B5EF4-FFF2-40B4-BE49-F238E27FC236}">
                      <a16:creationId xmlns:a16="http://schemas.microsoft.com/office/drawing/2014/main" id="{B4A16975-B822-49FE-9C9B-6A1651FBCF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3961" y="827537"/>
                  <a:ext cx="3925049" cy="55399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4D72233E-1E46-4168-A2C2-FD57E162B301}"/>
                    </a:ext>
                  </a:extLst>
                </p:cNvPr>
                <p:cNvSpPr txBox="1"/>
                <p:nvPr/>
              </p:nvSpPr>
              <p:spPr>
                <a:xfrm>
                  <a:off x="1973960" y="1485859"/>
                  <a:ext cx="3835281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360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=18</m:t>
                        </m:r>
                      </m:oMath>
                    </m:oMathPara>
                  </a14:m>
                  <a:endParaRPr lang="es-CL" sz="1200" dirty="0"/>
                </a:p>
              </p:txBody>
            </p:sp>
          </mc:Choice>
          <mc:Fallback xmlns=""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4D72233E-1E46-4168-A2C2-FD57E162B3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3960" y="1485859"/>
                  <a:ext cx="3835281" cy="55399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uadroTexto 4">
                  <a:extLst>
                    <a:ext uri="{FF2B5EF4-FFF2-40B4-BE49-F238E27FC236}">
                      <a16:creationId xmlns:a16="http://schemas.microsoft.com/office/drawing/2014/main" id="{F1E22074-5542-43CF-95D1-181F3D507646}"/>
                    </a:ext>
                  </a:extLst>
                </p:cNvPr>
                <p:cNvSpPr txBox="1"/>
                <p:nvPr/>
              </p:nvSpPr>
              <p:spPr>
                <a:xfrm>
                  <a:off x="1642804" y="2144181"/>
                  <a:ext cx="3925049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=7</m:t>
                        </m:r>
                      </m:oMath>
                    </m:oMathPara>
                  </a14:m>
                  <a:endParaRPr lang="es-CL" sz="1200" dirty="0"/>
                </a:p>
              </p:txBody>
            </p:sp>
          </mc:Choice>
          <mc:Fallback xmlns="">
            <p:sp>
              <p:nvSpPr>
                <p:cNvPr id="5" name="CuadroTexto 4">
                  <a:extLst>
                    <a:ext uri="{FF2B5EF4-FFF2-40B4-BE49-F238E27FC236}">
                      <a16:creationId xmlns:a16="http://schemas.microsoft.com/office/drawing/2014/main" id="{F1E22074-5542-43CF-95D1-181F3D5076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2804" y="2144181"/>
                  <a:ext cx="3925049" cy="55399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773719D4-3E73-4DD8-B4C5-A0E7F1995881}"/>
                </a:ext>
              </a:extLst>
            </p:cNvPr>
            <p:cNvCxnSpPr>
              <a:cxnSpLocks/>
            </p:cNvCxnSpPr>
            <p:nvPr/>
          </p:nvCxnSpPr>
          <p:spPr>
            <a:xfrm>
              <a:off x="1642804" y="2883159"/>
              <a:ext cx="439457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C895C8B3-229D-4E69-9FE2-4A3733BE38A6}"/>
                </a:ext>
              </a:extLst>
            </p:cNvPr>
            <p:cNvCxnSpPr>
              <a:cxnSpLocks/>
            </p:cNvCxnSpPr>
            <p:nvPr/>
          </p:nvCxnSpPr>
          <p:spPr>
            <a:xfrm>
              <a:off x="6037375" y="827537"/>
              <a:ext cx="0" cy="20556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95D5AFB-552B-42A6-84D6-2C8B0C6052E3}"/>
              </a:ext>
            </a:extLst>
          </p:cNvPr>
          <p:cNvSpPr txBox="1"/>
          <p:nvPr/>
        </p:nvSpPr>
        <p:spPr>
          <a:xfrm>
            <a:off x="895622" y="461883"/>
            <a:ext cx="104007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dirty="0">
                <a:solidFill>
                  <a:schemeClr val="accent4"/>
                </a:solidFill>
              </a:rPr>
              <a:t>¿Y si anotamos solo los </a:t>
            </a:r>
            <a:r>
              <a:rPr lang="es-MX" sz="4800" dirty="0">
                <a:solidFill>
                  <a:schemeClr val="accent1"/>
                </a:solidFill>
              </a:rPr>
              <a:t>coeficientes</a:t>
            </a:r>
            <a:r>
              <a:rPr lang="es-MX" sz="4800" dirty="0">
                <a:solidFill>
                  <a:schemeClr val="accent4"/>
                </a:solidFill>
              </a:rPr>
              <a:t> y las </a:t>
            </a:r>
            <a:r>
              <a:rPr lang="es-MX" sz="4800" dirty="0">
                <a:solidFill>
                  <a:schemeClr val="accent6"/>
                </a:solidFill>
              </a:rPr>
              <a:t>constantes</a:t>
            </a:r>
            <a:r>
              <a:rPr lang="es-MX" sz="4800" dirty="0">
                <a:solidFill>
                  <a:schemeClr val="accent4"/>
                </a:solidFill>
              </a:rPr>
              <a:t>?</a:t>
            </a:r>
            <a:endParaRPr lang="es-CL" sz="4800" dirty="0">
              <a:solidFill>
                <a:schemeClr val="accent4"/>
              </a:solidFill>
            </a:endParaRPr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81A6CBF0-474B-4A75-B09A-16DBE8FA363A}"/>
              </a:ext>
            </a:extLst>
          </p:cNvPr>
          <p:cNvGrpSpPr/>
          <p:nvPr/>
        </p:nvGrpSpPr>
        <p:grpSpPr>
          <a:xfrm>
            <a:off x="5524763" y="2581143"/>
            <a:ext cx="5865182" cy="1487004"/>
            <a:chOff x="5696523" y="3112988"/>
            <a:chExt cx="5865182" cy="1487004"/>
          </a:xfrm>
        </p:grpSpPr>
        <p:grpSp>
          <p:nvGrpSpPr>
            <p:cNvPr id="24" name="Grupo 23">
              <a:extLst>
                <a:ext uri="{FF2B5EF4-FFF2-40B4-BE49-F238E27FC236}">
                  <a16:creationId xmlns:a16="http://schemas.microsoft.com/office/drawing/2014/main" id="{3A6A6856-56DC-47B3-9E4F-77E4B6220E89}"/>
                </a:ext>
              </a:extLst>
            </p:cNvPr>
            <p:cNvGrpSpPr/>
            <p:nvPr/>
          </p:nvGrpSpPr>
          <p:grpSpPr>
            <a:xfrm>
              <a:off x="7111705" y="3112988"/>
              <a:ext cx="4450000" cy="1487004"/>
              <a:chOff x="6858001" y="2581143"/>
              <a:chExt cx="4450000" cy="148700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CuadroTexto 13">
                    <a:extLst>
                      <a:ext uri="{FF2B5EF4-FFF2-40B4-BE49-F238E27FC236}">
                        <a16:creationId xmlns:a16="http://schemas.microsoft.com/office/drawing/2014/main" id="{C8B0D1D1-EB2B-49D6-87B4-B7074322FC8D}"/>
                      </a:ext>
                    </a:extLst>
                  </p:cNvPr>
                  <p:cNvSpPr txBox="1"/>
                  <p:nvPr/>
                </p:nvSpPr>
                <p:spPr>
                  <a:xfrm>
                    <a:off x="6858001" y="2581143"/>
                    <a:ext cx="4450000" cy="146296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L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18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e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−7</m:t>
                                    </m:r>
                                  </m:e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s-MX" sz="3600" b="0" dirty="0"/>
                  </a:p>
                </p:txBody>
              </p:sp>
            </mc:Choice>
            <mc:Fallback xmlns="">
              <p:sp>
                <p:nvSpPr>
                  <p:cNvPr id="14" name="CuadroTexto 13">
                    <a:extLst>
                      <a:ext uri="{FF2B5EF4-FFF2-40B4-BE49-F238E27FC236}">
                        <a16:creationId xmlns:a16="http://schemas.microsoft.com/office/drawing/2014/main" id="{C8B0D1D1-EB2B-49D6-87B4-B7074322FC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58001" y="2581143"/>
                    <a:ext cx="4450000" cy="14629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" name="Conector recto 14">
                <a:extLst>
                  <a:ext uri="{FF2B5EF4-FFF2-40B4-BE49-F238E27FC236}">
                    <a16:creationId xmlns:a16="http://schemas.microsoft.com/office/drawing/2014/main" id="{CDEF77AB-C1B8-489A-923A-9861632CE5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36157" y="2581143"/>
                <a:ext cx="0" cy="14870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Conector recto de flecha 27">
              <a:extLst>
                <a:ext uri="{FF2B5EF4-FFF2-40B4-BE49-F238E27FC236}">
                  <a16:creationId xmlns:a16="http://schemas.microsoft.com/office/drawing/2014/main" id="{95ED6EE0-CDED-4ED0-8454-994ABF95B905}"/>
                </a:ext>
              </a:extLst>
            </p:cNvPr>
            <p:cNvCxnSpPr/>
            <p:nvPr/>
          </p:nvCxnSpPr>
          <p:spPr>
            <a:xfrm>
              <a:off x="5696523" y="3881535"/>
              <a:ext cx="1147665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328A893C-78CB-44F7-AA41-9110D6E82E94}"/>
                  </a:ext>
                </a:extLst>
              </p:cNvPr>
              <p:cNvSpPr txBox="1"/>
              <p:nvPr/>
            </p:nvSpPr>
            <p:spPr>
              <a:xfrm>
                <a:off x="7423609" y="2054768"/>
                <a:ext cx="366991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s-MX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s-MX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MX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s-MX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𝑐𝑡𝑒</m:t>
                      </m:r>
                      <m:r>
                        <a:rPr lang="es-MX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s-CL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328A893C-78CB-44F7-AA41-9110D6E82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609" y="2054768"/>
                <a:ext cx="3669914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upo 7">
            <a:extLst>
              <a:ext uri="{FF2B5EF4-FFF2-40B4-BE49-F238E27FC236}">
                <a16:creationId xmlns:a16="http://schemas.microsoft.com/office/drawing/2014/main" id="{77BFC77D-9AD1-406A-9653-D85BD5993A2C}"/>
              </a:ext>
            </a:extLst>
          </p:cNvPr>
          <p:cNvGrpSpPr/>
          <p:nvPr/>
        </p:nvGrpSpPr>
        <p:grpSpPr>
          <a:xfrm>
            <a:off x="642791" y="4846281"/>
            <a:ext cx="10747155" cy="1323439"/>
            <a:chOff x="642791" y="4846281"/>
            <a:chExt cx="10747155" cy="1323439"/>
          </a:xfrm>
        </p:grpSpPr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7C179CDF-DCEB-418A-A58F-8423BEA51C9C}"/>
                </a:ext>
              </a:extLst>
            </p:cNvPr>
            <p:cNvSpPr txBox="1"/>
            <p:nvPr/>
          </p:nvSpPr>
          <p:spPr>
            <a:xfrm>
              <a:off x="7225157" y="5046335"/>
              <a:ext cx="4164789" cy="923330"/>
            </a:xfrm>
            <a:prstGeom prst="rect">
              <a:avLst/>
            </a:prstGeom>
            <a:noFill/>
            <a:ln w="571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5400" dirty="0">
                  <a:solidFill>
                    <a:schemeClr val="accent2"/>
                  </a:solidFill>
                </a:rPr>
                <a:t>MATRIZ</a:t>
              </a:r>
              <a:endParaRPr lang="es-CL" sz="5400" dirty="0">
                <a:solidFill>
                  <a:schemeClr val="accent2"/>
                </a:solidFill>
              </a:endParaRPr>
            </a:p>
          </p:txBody>
        </p:sp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3664656E-9C2D-4BE8-B93F-6D017BC4823D}"/>
                </a:ext>
              </a:extLst>
            </p:cNvPr>
            <p:cNvCxnSpPr/>
            <p:nvPr/>
          </p:nvCxnSpPr>
          <p:spPr>
            <a:xfrm>
              <a:off x="5643299" y="5508000"/>
              <a:ext cx="1147665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CCA5FE8C-889C-41E6-8065-89DA3B808D02}"/>
                </a:ext>
              </a:extLst>
            </p:cNvPr>
            <p:cNvSpPr txBox="1"/>
            <p:nvPr/>
          </p:nvSpPr>
          <p:spPr>
            <a:xfrm>
              <a:off x="642791" y="4846281"/>
              <a:ext cx="4583393" cy="1323439"/>
            </a:xfrm>
            <a:prstGeom prst="rect">
              <a:avLst/>
            </a:prstGeom>
            <a:noFill/>
            <a:ln w="57150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4000" dirty="0">
                  <a:solidFill>
                    <a:schemeClr val="accent2"/>
                  </a:solidFill>
                  <a:latin typeface="Bierstadt" panose="020B0504020202020204" pitchFamily="34" charset="0"/>
                  <a:cs typeface="Biome" panose="020B0503030204020804" pitchFamily="34" charset="0"/>
                </a:rPr>
                <a:t>Sistema de ecuaciones lineales</a:t>
              </a:r>
              <a:endParaRPr lang="es-CL" sz="4000" dirty="0">
                <a:solidFill>
                  <a:schemeClr val="accent2"/>
                </a:solidFill>
                <a:latin typeface="Bierstadt" panose="020B0504020202020204" pitchFamily="34" charset="0"/>
                <a:cs typeface="Biome" panose="020B05030302040208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173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8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27C4C832-BFFC-4F02-962E-9190BBD99122}"/>
              </a:ext>
            </a:extLst>
          </p:cNvPr>
          <p:cNvGrpSpPr/>
          <p:nvPr/>
        </p:nvGrpSpPr>
        <p:grpSpPr>
          <a:xfrm>
            <a:off x="2754954" y="3323353"/>
            <a:ext cx="6682086" cy="2194575"/>
            <a:chOff x="6939945" y="2581143"/>
            <a:chExt cx="6682086" cy="21945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A8AC3639-B031-421B-83E8-A57B56870160}"/>
                    </a:ext>
                  </a:extLst>
                </p:cNvPr>
                <p:cNvSpPr txBox="1"/>
                <p:nvPr/>
              </p:nvSpPr>
              <p:spPr>
                <a:xfrm>
                  <a:off x="6939945" y="2581143"/>
                  <a:ext cx="6682086" cy="2194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5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5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18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−7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5400" b="0" dirty="0"/>
                </a:p>
              </p:txBody>
            </p:sp>
          </mc:Choice>
          <mc:Fallback xmlns="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A8AC3639-B031-421B-83E8-A57B568701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9945" y="2581143"/>
                  <a:ext cx="6682086" cy="21945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39A065B4-21B9-4AE2-AD8D-9453C1098783}"/>
                </a:ext>
              </a:extLst>
            </p:cNvPr>
            <p:cNvCxnSpPr>
              <a:cxnSpLocks/>
            </p:cNvCxnSpPr>
            <p:nvPr/>
          </p:nvCxnSpPr>
          <p:spPr>
            <a:xfrm>
              <a:off x="11897611" y="2657918"/>
              <a:ext cx="0" cy="21178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E402E3A-DA4B-4F5D-9C69-1B2679ABF71F}"/>
              </a:ext>
            </a:extLst>
          </p:cNvPr>
          <p:cNvSpPr txBox="1"/>
          <p:nvPr/>
        </p:nvSpPr>
        <p:spPr>
          <a:xfrm>
            <a:off x="478969" y="765946"/>
            <a:ext cx="11234057" cy="156966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4800" dirty="0">
                <a:solidFill>
                  <a:schemeClr val="accent4"/>
                </a:solidFill>
                <a:latin typeface="Bierstadt" panose="020B0504020202020204" pitchFamily="34" charset="0"/>
              </a:rPr>
              <a:t>Con la matriz se puede hacer lo mismo </a:t>
            </a:r>
            <a:r>
              <a:rPr lang="es-CL" sz="4800" dirty="0">
                <a:solidFill>
                  <a:schemeClr val="accent4"/>
                </a:solidFill>
                <a:latin typeface="Bierstadt" panose="020B0504020202020204" pitchFamily="34" charset="0"/>
              </a:rPr>
              <a:t>que en un sistema de ecuaciones lineales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E54F769F-E6EE-4B69-A915-56DFB14247A8}"/>
                  </a:ext>
                </a:extLst>
              </p:cNvPr>
              <p:cNvSpPr txBox="1"/>
              <p:nvPr/>
            </p:nvSpPr>
            <p:spPr>
              <a:xfrm>
                <a:off x="9190759" y="3169599"/>
                <a:ext cx="272132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/⋅(−3)</m:t>
                      </m:r>
                    </m:oMath>
                  </m:oMathPara>
                </a14:m>
                <a:endParaRPr lang="es-CL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E54F769F-E6EE-4B69-A915-56DFB142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0759" y="3169599"/>
                <a:ext cx="2721323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478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27C4C832-BFFC-4F02-962E-9190BBD99122}"/>
              </a:ext>
            </a:extLst>
          </p:cNvPr>
          <p:cNvGrpSpPr/>
          <p:nvPr/>
        </p:nvGrpSpPr>
        <p:grpSpPr>
          <a:xfrm>
            <a:off x="2754954" y="3323353"/>
            <a:ext cx="6682086" cy="2194575"/>
            <a:chOff x="6939945" y="2581143"/>
            <a:chExt cx="6682086" cy="21945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A8AC3639-B031-421B-83E8-A57B56870160}"/>
                    </a:ext>
                  </a:extLst>
                </p:cNvPr>
                <p:cNvSpPr txBox="1"/>
                <p:nvPr/>
              </p:nvSpPr>
              <p:spPr>
                <a:xfrm>
                  <a:off x="6939945" y="2581143"/>
                  <a:ext cx="6682086" cy="2194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5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5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54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18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−7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5400" b="0" dirty="0"/>
                </a:p>
              </p:txBody>
            </p:sp>
          </mc:Choice>
          <mc:Fallback xmlns="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A8AC3639-B031-421B-83E8-A57B568701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9945" y="2581143"/>
                  <a:ext cx="6682086" cy="21945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39A065B4-21B9-4AE2-AD8D-9453C1098783}"/>
                </a:ext>
              </a:extLst>
            </p:cNvPr>
            <p:cNvCxnSpPr>
              <a:cxnSpLocks/>
            </p:cNvCxnSpPr>
            <p:nvPr/>
          </p:nvCxnSpPr>
          <p:spPr>
            <a:xfrm>
              <a:off x="11897611" y="2657918"/>
              <a:ext cx="0" cy="21178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E402E3A-DA4B-4F5D-9C69-1B2679ABF71F}"/>
              </a:ext>
            </a:extLst>
          </p:cNvPr>
          <p:cNvSpPr txBox="1"/>
          <p:nvPr/>
        </p:nvSpPr>
        <p:spPr>
          <a:xfrm>
            <a:off x="478969" y="765946"/>
            <a:ext cx="11234057" cy="156966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4800" dirty="0">
                <a:solidFill>
                  <a:schemeClr val="accent4"/>
                </a:solidFill>
                <a:latin typeface="Bierstadt" panose="020B0504020202020204" pitchFamily="34" charset="0"/>
              </a:rPr>
              <a:t>Con la matriz se puede hacer lo mismo </a:t>
            </a:r>
            <a:r>
              <a:rPr lang="es-CL" sz="4800" dirty="0">
                <a:solidFill>
                  <a:schemeClr val="accent4"/>
                </a:solidFill>
                <a:latin typeface="Bierstadt" panose="020B0504020202020204" pitchFamily="34" charset="0"/>
              </a:rPr>
              <a:t>que en un sistema de ecuaciones lineales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125C2A36-89FE-42DE-94EC-902F359DF64F}"/>
                  </a:ext>
                </a:extLst>
              </p:cNvPr>
              <p:cNvSpPr txBox="1"/>
              <p:nvPr/>
            </p:nvSpPr>
            <p:spPr>
              <a:xfrm>
                <a:off x="3195735" y="3251717"/>
                <a:ext cx="5682646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−6      9 </m:t>
                      </m:r>
                      <m:r>
                        <a:rPr lang="es-MX" sz="5400" b="0" i="1" smtClean="0">
                          <a:solidFill>
                            <a:srgbClr val="F3F0DE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−6       3</m:t>
                      </m:r>
                    </m:oMath>
                  </m:oMathPara>
                </a14:m>
                <a:endParaRPr lang="es-CL" sz="5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125C2A36-89FE-42DE-94EC-902F359DF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735" y="3251717"/>
                <a:ext cx="5682646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060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37500" decel="37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22222E-6 L -2.29167E-6 0.11019 " pathEditMode="relative" rAng="0" ptsTypes="AA">
                                      <p:cBhvr>
                                        <p:cTn id="6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27C4C832-BFFC-4F02-962E-9190BBD99122}"/>
              </a:ext>
            </a:extLst>
          </p:cNvPr>
          <p:cNvGrpSpPr/>
          <p:nvPr/>
        </p:nvGrpSpPr>
        <p:grpSpPr>
          <a:xfrm>
            <a:off x="2754954" y="3323353"/>
            <a:ext cx="6682086" cy="2194575"/>
            <a:chOff x="6939945" y="2581143"/>
            <a:chExt cx="6682086" cy="21945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A8AC3639-B031-421B-83E8-A57B56870160}"/>
                    </a:ext>
                  </a:extLst>
                </p:cNvPr>
                <p:cNvSpPr txBox="1"/>
                <p:nvPr/>
              </p:nvSpPr>
              <p:spPr>
                <a:xfrm>
                  <a:off x="6939945" y="2581143"/>
                  <a:ext cx="6682086" cy="2194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5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5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−7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5400" b="0" dirty="0"/>
                </a:p>
              </p:txBody>
            </p:sp>
          </mc:Choice>
          <mc:Fallback xmlns="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A8AC3639-B031-421B-83E8-A57B568701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9945" y="2581143"/>
                  <a:ext cx="6682086" cy="21945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39A065B4-21B9-4AE2-AD8D-9453C1098783}"/>
                </a:ext>
              </a:extLst>
            </p:cNvPr>
            <p:cNvCxnSpPr>
              <a:cxnSpLocks/>
            </p:cNvCxnSpPr>
            <p:nvPr/>
          </p:nvCxnSpPr>
          <p:spPr>
            <a:xfrm>
              <a:off x="11897611" y="2657918"/>
              <a:ext cx="0" cy="21178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E402E3A-DA4B-4F5D-9C69-1B2679ABF71F}"/>
              </a:ext>
            </a:extLst>
          </p:cNvPr>
          <p:cNvSpPr txBox="1"/>
          <p:nvPr/>
        </p:nvSpPr>
        <p:spPr>
          <a:xfrm>
            <a:off x="478969" y="765946"/>
            <a:ext cx="11234057" cy="156966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4800" dirty="0">
                <a:solidFill>
                  <a:schemeClr val="accent4"/>
                </a:solidFill>
                <a:latin typeface="Bierstadt" panose="020B0504020202020204" pitchFamily="34" charset="0"/>
              </a:rPr>
              <a:t>Con la matriz se puede hacer lo mismo </a:t>
            </a:r>
            <a:r>
              <a:rPr lang="es-CL" sz="4800" dirty="0">
                <a:solidFill>
                  <a:schemeClr val="accent4"/>
                </a:solidFill>
                <a:latin typeface="Bierstadt" panose="020B0504020202020204" pitchFamily="34" charset="0"/>
              </a:rPr>
              <a:t>que en un sistema de ecuaciones lineales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E54F769F-E6EE-4B69-A915-56DFB14247A8}"/>
                  </a:ext>
                </a:extLst>
              </p:cNvPr>
              <p:cNvSpPr txBox="1"/>
              <p:nvPr/>
            </p:nvSpPr>
            <p:spPr>
              <a:xfrm>
                <a:off x="9190760" y="3169599"/>
                <a:ext cx="172605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/⋅2</m:t>
                      </m:r>
                    </m:oMath>
                  </m:oMathPara>
                </a14:m>
                <a:endParaRPr lang="es-CL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E54F769F-E6EE-4B69-A915-56DFB142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0760" y="3169599"/>
                <a:ext cx="1726056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763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27C4C832-BFFC-4F02-962E-9190BBD99122}"/>
              </a:ext>
            </a:extLst>
          </p:cNvPr>
          <p:cNvGrpSpPr/>
          <p:nvPr/>
        </p:nvGrpSpPr>
        <p:grpSpPr>
          <a:xfrm>
            <a:off x="2754954" y="3323353"/>
            <a:ext cx="6682086" cy="2194575"/>
            <a:chOff x="6939945" y="2581143"/>
            <a:chExt cx="6682086" cy="21945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A8AC3639-B031-421B-83E8-A57B56870160}"/>
                    </a:ext>
                  </a:extLst>
                </p:cNvPr>
                <p:cNvSpPr txBox="1"/>
                <p:nvPr/>
              </p:nvSpPr>
              <p:spPr>
                <a:xfrm>
                  <a:off x="6939945" y="2581143"/>
                  <a:ext cx="6682086" cy="2194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5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5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54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−7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5400" b="0" dirty="0"/>
                </a:p>
              </p:txBody>
            </p:sp>
          </mc:Choice>
          <mc:Fallback xmlns="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A8AC3639-B031-421B-83E8-A57B568701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9945" y="2581143"/>
                  <a:ext cx="6682086" cy="21945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39A065B4-21B9-4AE2-AD8D-9453C1098783}"/>
                </a:ext>
              </a:extLst>
            </p:cNvPr>
            <p:cNvCxnSpPr>
              <a:cxnSpLocks/>
            </p:cNvCxnSpPr>
            <p:nvPr/>
          </p:nvCxnSpPr>
          <p:spPr>
            <a:xfrm>
              <a:off x="11897611" y="2657918"/>
              <a:ext cx="0" cy="21178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E402E3A-DA4B-4F5D-9C69-1B2679ABF71F}"/>
              </a:ext>
            </a:extLst>
          </p:cNvPr>
          <p:cNvSpPr txBox="1"/>
          <p:nvPr/>
        </p:nvSpPr>
        <p:spPr>
          <a:xfrm>
            <a:off x="478969" y="765946"/>
            <a:ext cx="11234057" cy="156966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4800" dirty="0">
                <a:solidFill>
                  <a:schemeClr val="accent4"/>
                </a:solidFill>
                <a:latin typeface="Bierstadt" panose="020B0504020202020204" pitchFamily="34" charset="0"/>
              </a:rPr>
              <a:t>Con la matriz se puede hacer lo mismo </a:t>
            </a:r>
            <a:r>
              <a:rPr lang="es-CL" sz="4800" dirty="0">
                <a:solidFill>
                  <a:schemeClr val="accent4"/>
                </a:solidFill>
                <a:latin typeface="Bierstadt" panose="020B0504020202020204" pitchFamily="34" charset="0"/>
              </a:rPr>
              <a:t>que en un sistema de ecuaciones lineales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EFD98F85-59C4-45F2-9044-1FBC4ACF8004}"/>
                  </a:ext>
                </a:extLst>
              </p:cNvPr>
              <p:cNvSpPr txBox="1"/>
              <p:nvPr/>
            </p:nvSpPr>
            <p:spPr>
              <a:xfrm>
                <a:off x="3382348" y="3273891"/>
                <a:ext cx="5576848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5400" b="0" i="1" smtClean="0">
                          <a:solidFill>
                            <a:srgbClr val="F3F0DE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−6       4 </m:t>
                      </m:r>
                      <m:r>
                        <a:rPr lang="es-MX" sz="5400" b="0" i="1" smtClean="0">
                          <a:solidFill>
                            <a:srgbClr val="F3F0DE"/>
                          </a:solidFill>
                          <a:latin typeface="Cambria Math" panose="02040503050406030204" pitchFamily="18" charset="0"/>
                        </a:rPr>
                        <m:t>⋅ </m:t>
                      </m:r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s-CL" sz="5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EFD98F85-59C4-45F2-9044-1FBC4ACF8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2348" y="3273891"/>
                <a:ext cx="5576848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462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96296E-6 L 2.08333E-7 0.23079 " pathEditMode="relative" rAng="0" ptsTypes="AA">
                                      <p:cBhvr>
                                        <p:cTn id="6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27C4C832-BFFC-4F02-962E-9190BBD99122}"/>
              </a:ext>
            </a:extLst>
          </p:cNvPr>
          <p:cNvGrpSpPr/>
          <p:nvPr/>
        </p:nvGrpSpPr>
        <p:grpSpPr>
          <a:xfrm>
            <a:off x="2754954" y="3323353"/>
            <a:ext cx="6638804" cy="2197589"/>
            <a:chOff x="6939945" y="2581143"/>
            <a:chExt cx="6638804" cy="21975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A8AC3639-B031-421B-83E8-A57B56870160}"/>
                    </a:ext>
                  </a:extLst>
                </p:cNvPr>
                <p:cNvSpPr txBox="1"/>
                <p:nvPr/>
              </p:nvSpPr>
              <p:spPr>
                <a:xfrm>
                  <a:off x="6939945" y="2581143"/>
                  <a:ext cx="6638804" cy="21975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5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5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−3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0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12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0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−4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5400" b="0" dirty="0"/>
                </a:p>
              </p:txBody>
            </p:sp>
          </mc:Choice>
          <mc:Fallback xmlns="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A8AC3639-B031-421B-83E8-A57B568701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9945" y="2581143"/>
                  <a:ext cx="6638804" cy="219758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39A065B4-21B9-4AE2-AD8D-9453C1098783}"/>
                </a:ext>
              </a:extLst>
            </p:cNvPr>
            <p:cNvCxnSpPr>
              <a:cxnSpLocks/>
            </p:cNvCxnSpPr>
            <p:nvPr/>
          </p:nvCxnSpPr>
          <p:spPr>
            <a:xfrm>
              <a:off x="11897611" y="2657918"/>
              <a:ext cx="0" cy="21178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E402E3A-DA4B-4F5D-9C69-1B2679ABF71F}"/>
              </a:ext>
            </a:extLst>
          </p:cNvPr>
          <p:cNvSpPr txBox="1"/>
          <p:nvPr/>
        </p:nvSpPr>
        <p:spPr>
          <a:xfrm>
            <a:off x="478969" y="765946"/>
            <a:ext cx="11234057" cy="156966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4800" dirty="0">
                <a:solidFill>
                  <a:schemeClr val="accent4"/>
                </a:solidFill>
                <a:latin typeface="Bierstadt" panose="020B0504020202020204" pitchFamily="34" charset="0"/>
              </a:rPr>
              <a:t>Con la matriz se puede hacer lo mismo </a:t>
            </a:r>
            <a:r>
              <a:rPr lang="es-CL" sz="4800" dirty="0">
                <a:solidFill>
                  <a:schemeClr val="accent4"/>
                </a:solidFill>
                <a:latin typeface="Bierstadt" panose="020B0504020202020204" pitchFamily="34" charset="0"/>
              </a:rPr>
              <a:t>que en un sistema de ecuaciones lineales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E54F769F-E6EE-4B69-A915-56DFB14247A8}"/>
                  </a:ext>
                </a:extLst>
              </p:cNvPr>
              <p:cNvSpPr txBox="1"/>
              <p:nvPr/>
            </p:nvSpPr>
            <p:spPr>
              <a:xfrm>
                <a:off x="9246744" y="3512612"/>
                <a:ext cx="1726056" cy="1653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/⋅</m:t>
                      </m:r>
                      <m:f>
                        <m:fPr>
                          <m:ctrlPr>
                            <a:rPr lang="es-MX" sz="5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5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5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s-CL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E54F769F-E6EE-4B69-A915-56DFB142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744" y="3512612"/>
                <a:ext cx="1726056" cy="16535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227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27C4C832-BFFC-4F02-962E-9190BBD99122}"/>
              </a:ext>
            </a:extLst>
          </p:cNvPr>
          <p:cNvGrpSpPr/>
          <p:nvPr/>
        </p:nvGrpSpPr>
        <p:grpSpPr>
          <a:xfrm>
            <a:off x="2754954" y="3323353"/>
            <a:ext cx="6638804" cy="2197589"/>
            <a:chOff x="6939945" y="2581143"/>
            <a:chExt cx="6638804" cy="21975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A8AC3639-B031-421B-83E8-A57B56870160}"/>
                    </a:ext>
                  </a:extLst>
                </p:cNvPr>
                <p:cNvSpPr txBox="1"/>
                <p:nvPr/>
              </p:nvSpPr>
              <p:spPr>
                <a:xfrm>
                  <a:off x="6939945" y="2581143"/>
                  <a:ext cx="6638804" cy="21975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5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5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−3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54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s-MX" sz="54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0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−4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5400" b="0" dirty="0"/>
                </a:p>
              </p:txBody>
            </p:sp>
          </mc:Choice>
          <mc:Fallback xmlns="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A8AC3639-B031-421B-83E8-A57B568701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9945" y="2581143"/>
                  <a:ext cx="6638804" cy="219758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39A065B4-21B9-4AE2-AD8D-9453C1098783}"/>
                </a:ext>
              </a:extLst>
            </p:cNvPr>
            <p:cNvCxnSpPr>
              <a:cxnSpLocks/>
            </p:cNvCxnSpPr>
            <p:nvPr/>
          </p:nvCxnSpPr>
          <p:spPr>
            <a:xfrm>
              <a:off x="11897611" y="2657918"/>
              <a:ext cx="0" cy="21178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E402E3A-DA4B-4F5D-9C69-1B2679ABF71F}"/>
              </a:ext>
            </a:extLst>
          </p:cNvPr>
          <p:cNvSpPr txBox="1"/>
          <p:nvPr/>
        </p:nvSpPr>
        <p:spPr>
          <a:xfrm>
            <a:off x="478969" y="765946"/>
            <a:ext cx="11234057" cy="156966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4800" dirty="0">
                <a:solidFill>
                  <a:schemeClr val="accent4"/>
                </a:solidFill>
                <a:latin typeface="Bierstadt" panose="020B0504020202020204" pitchFamily="34" charset="0"/>
              </a:rPr>
              <a:t>Con la matriz se puede hacer lo mismo </a:t>
            </a:r>
            <a:r>
              <a:rPr lang="es-CL" sz="4800" dirty="0">
                <a:solidFill>
                  <a:schemeClr val="accent4"/>
                </a:solidFill>
                <a:latin typeface="Bierstadt" panose="020B0504020202020204" pitchFamily="34" charset="0"/>
              </a:rPr>
              <a:t>que en un sistema de ecuaciones lineales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6D5CAD4F-0C53-438E-AB8D-2F75CFB75C43}"/>
                  </a:ext>
                </a:extLst>
              </p:cNvPr>
              <p:cNvSpPr txBox="1"/>
              <p:nvPr/>
            </p:nvSpPr>
            <p:spPr>
              <a:xfrm>
                <a:off x="3181739" y="4043529"/>
                <a:ext cx="5757026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        4  </m:t>
                      </m:r>
                      <m:r>
                        <a:rPr lang="es-MX" sz="5400" b="0" i="1" smtClean="0">
                          <a:solidFill>
                            <a:srgbClr val="F3F0DE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−1       7</m:t>
                      </m:r>
                    </m:oMath>
                  </m:oMathPara>
                </a14:m>
                <a:endParaRPr lang="es-CL" sz="5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6D5CAD4F-0C53-438E-AB8D-2F75CFB75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739" y="4043529"/>
                <a:ext cx="5757026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4567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48148E-6 L 4.79167E-6 0.11019 " pathEditMode="relative" rAng="0" ptsTypes="AA">
                                      <p:cBhvr>
                                        <p:cTn id="6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27C4C832-BFFC-4F02-962E-9190BBD99122}"/>
              </a:ext>
            </a:extLst>
          </p:cNvPr>
          <p:cNvGrpSpPr/>
          <p:nvPr/>
        </p:nvGrpSpPr>
        <p:grpSpPr>
          <a:xfrm>
            <a:off x="2754954" y="3323353"/>
            <a:ext cx="6638804" cy="2197589"/>
            <a:chOff x="6939945" y="2581143"/>
            <a:chExt cx="6638804" cy="21975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A8AC3639-B031-421B-83E8-A57B56870160}"/>
                    </a:ext>
                  </a:extLst>
                </p:cNvPr>
                <p:cNvSpPr txBox="1"/>
                <p:nvPr/>
              </p:nvSpPr>
              <p:spPr>
                <a:xfrm>
                  <a:off x="6939945" y="2581143"/>
                  <a:ext cx="6638804" cy="21975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5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5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−3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0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12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0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0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5400" b="0" dirty="0"/>
                </a:p>
              </p:txBody>
            </p:sp>
          </mc:Choice>
          <mc:Fallback xmlns="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A8AC3639-B031-421B-83E8-A57B568701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9945" y="2581143"/>
                  <a:ext cx="6638804" cy="219758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39A065B4-21B9-4AE2-AD8D-9453C1098783}"/>
                </a:ext>
              </a:extLst>
            </p:cNvPr>
            <p:cNvCxnSpPr>
              <a:cxnSpLocks/>
            </p:cNvCxnSpPr>
            <p:nvPr/>
          </p:nvCxnSpPr>
          <p:spPr>
            <a:xfrm>
              <a:off x="11897611" y="2657918"/>
              <a:ext cx="0" cy="21178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E402E3A-DA4B-4F5D-9C69-1B2679ABF71F}"/>
              </a:ext>
            </a:extLst>
          </p:cNvPr>
          <p:cNvSpPr txBox="1"/>
          <p:nvPr/>
        </p:nvSpPr>
        <p:spPr>
          <a:xfrm>
            <a:off x="478969" y="765946"/>
            <a:ext cx="11234057" cy="156966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4800" dirty="0">
                <a:solidFill>
                  <a:schemeClr val="accent4"/>
                </a:solidFill>
                <a:latin typeface="Bierstadt" panose="020B0504020202020204" pitchFamily="34" charset="0"/>
              </a:rPr>
              <a:t>Con la matriz se puede hacer lo mismo </a:t>
            </a:r>
            <a:r>
              <a:rPr lang="es-CL" sz="4800" dirty="0">
                <a:solidFill>
                  <a:schemeClr val="accent4"/>
                </a:solidFill>
                <a:latin typeface="Bierstadt" panose="020B0504020202020204" pitchFamily="34" charset="0"/>
              </a:rPr>
              <a:t>que en un sistema de ecuaciones lineales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E54F769F-E6EE-4B69-A915-56DFB14247A8}"/>
                  </a:ext>
                </a:extLst>
              </p:cNvPr>
              <p:cNvSpPr txBox="1"/>
              <p:nvPr/>
            </p:nvSpPr>
            <p:spPr>
              <a:xfrm>
                <a:off x="9218751" y="4259061"/>
                <a:ext cx="2080611" cy="1648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/⋅</m:t>
                      </m:r>
                      <m:f>
                        <m:fPr>
                          <m:ctrlPr>
                            <a:rPr lang="es-MX" sz="5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5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s-MX" sz="5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s-CL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E54F769F-E6EE-4B69-A915-56DFB142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8751" y="4259061"/>
                <a:ext cx="2080611" cy="16481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985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27C4C832-BFFC-4F02-962E-9190BBD99122}"/>
              </a:ext>
            </a:extLst>
          </p:cNvPr>
          <p:cNvGrpSpPr/>
          <p:nvPr/>
        </p:nvGrpSpPr>
        <p:grpSpPr>
          <a:xfrm>
            <a:off x="2754954" y="3323353"/>
            <a:ext cx="6638804" cy="2197589"/>
            <a:chOff x="6939945" y="2581143"/>
            <a:chExt cx="6638804" cy="21975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A8AC3639-B031-421B-83E8-A57B56870160}"/>
                    </a:ext>
                  </a:extLst>
                </p:cNvPr>
                <p:cNvSpPr txBox="1"/>
                <p:nvPr/>
              </p:nvSpPr>
              <p:spPr>
                <a:xfrm>
                  <a:off x="6939945" y="2581143"/>
                  <a:ext cx="6638804" cy="21975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5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5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−3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0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12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5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s-MX" sz="5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5400" b="0" dirty="0"/>
                </a:p>
              </p:txBody>
            </p:sp>
          </mc:Choice>
          <mc:Fallback xmlns="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A8AC3639-B031-421B-83E8-A57B568701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9945" y="2581143"/>
                  <a:ext cx="6638804" cy="219758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39A065B4-21B9-4AE2-AD8D-9453C1098783}"/>
                </a:ext>
              </a:extLst>
            </p:cNvPr>
            <p:cNvCxnSpPr>
              <a:cxnSpLocks/>
            </p:cNvCxnSpPr>
            <p:nvPr/>
          </p:nvCxnSpPr>
          <p:spPr>
            <a:xfrm>
              <a:off x="11897611" y="2657918"/>
              <a:ext cx="0" cy="21178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E402E3A-DA4B-4F5D-9C69-1B2679ABF71F}"/>
              </a:ext>
            </a:extLst>
          </p:cNvPr>
          <p:cNvSpPr txBox="1"/>
          <p:nvPr/>
        </p:nvSpPr>
        <p:spPr>
          <a:xfrm>
            <a:off x="478969" y="765946"/>
            <a:ext cx="11234057" cy="156966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4800" dirty="0">
                <a:solidFill>
                  <a:schemeClr val="accent4"/>
                </a:solidFill>
                <a:latin typeface="Bierstadt" panose="020B0504020202020204" pitchFamily="34" charset="0"/>
              </a:rPr>
              <a:t>Con la matriz se puede hacer lo mismo </a:t>
            </a:r>
            <a:r>
              <a:rPr lang="es-CL" sz="4800" dirty="0">
                <a:solidFill>
                  <a:schemeClr val="accent4"/>
                </a:solidFill>
                <a:latin typeface="Bierstadt" panose="020B0504020202020204" pitchFamily="34" charset="0"/>
              </a:rPr>
              <a:t>que en un sistema de ecuaciones lineales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E54F769F-E6EE-4B69-A915-56DFB14247A8}"/>
                  </a:ext>
                </a:extLst>
              </p:cNvPr>
              <p:cNvSpPr txBox="1"/>
              <p:nvPr/>
            </p:nvSpPr>
            <p:spPr>
              <a:xfrm>
                <a:off x="9100715" y="4688269"/>
                <a:ext cx="208061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/⋅3</m:t>
                      </m:r>
                    </m:oMath>
                  </m:oMathPara>
                </a14:m>
                <a:endParaRPr lang="es-CL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E54F769F-E6EE-4B69-A915-56DFB142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0715" y="4688269"/>
                <a:ext cx="2080611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572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8DA0628F-78AE-4C7F-A966-EB21C9AEDC28}"/>
              </a:ext>
            </a:extLst>
          </p:cNvPr>
          <p:cNvSpPr txBox="1"/>
          <p:nvPr/>
        </p:nvSpPr>
        <p:spPr>
          <a:xfrm>
            <a:off x="1404151" y="288628"/>
            <a:ext cx="9383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7200" u="sng" dirty="0">
                <a:latin typeface="Sitka Text" panose="02000505000000020004" pitchFamily="2" charset="0"/>
              </a:rPr>
              <a:t>Ecuaciones</a:t>
            </a:r>
            <a:r>
              <a:rPr lang="es-MX" sz="7200" b="1" u="sng" dirty="0">
                <a:latin typeface="Sitka Text" panose="02000505000000020004" pitchFamily="2" charset="0"/>
              </a:rPr>
              <a:t> </a:t>
            </a:r>
            <a:r>
              <a:rPr lang="es-MX" sz="7200" u="sng" dirty="0">
                <a:latin typeface="Sitka Text" panose="02000505000000020004" pitchFamily="2" charset="0"/>
              </a:rPr>
              <a:t>Lineales</a:t>
            </a:r>
            <a:endParaRPr lang="es-CL" sz="7200" u="sng" dirty="0">
              <a:latin typeface="Sitka Text" panose="02000505000000020004" pitchFamily="2" charset="0"/>
            </a:endParaRP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BCF3E3F1-0BBA-4DA8-B94A-81100EA0555E}"/>
              </a:ext>
            </a:extLst>
          </p:cNvPr>
          <p:cNvGrpSpPr/>
          <p:nvPr/>
        </p:nvGrpSpPr>
        <p:grpSpPr>
          <a:xfrm>
            <a:off x="1542674" y="3233177"/>
            <a:ext cx="2552359" cy="1199595"/>
            <a:chOff x="660244" y="2301335"/>
            <a:chExt cx="2552359" cy="1199595"/>
          </a:xfrm>
        </p:grpSpPr>
        <p:sp>
          <p:nvSpPr>
            <p:cNvPr id="4" name="Cerrar llave 3">
              <a:extLst>
                <a:ext uri="{FF2B5EF4-FFF2-40B4-BE49-F238E27FC236}">
                  <a16:creationId xmlns:a16="http://schemas.microsoft.com/office/drawing/2014/main" id="{2FA3C482-9536-493C-B1BB-CD45C21EB1A1}"/>
                </a:ext>
              </a:extLst>
            </p:cNvPr>
            <p:cNvSpPr/>
            <p:nvPr/>
          </p:nvSpPr>
          <p:spPr>
            <a:xfrm rot="5400000">
              <a:off x="1694801" y="1554284"/>
              <a:ext cx="483247" cy="1977350"/>
            </a:xfrm>
            <a:prstGeom prst="rightBrace">
              <a:avLst>
                <a:gd name="adj1" fmla="val 8333"/>
                <a:gd name="adj2" fmla="val 49363"/>
              </a:avLst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rgbClr val="C00000"/>
                </a:solidFill>
              </a:endParaRPr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2AA87BA5-06D4-449F-B39A-7A0A89DDB7DF}"/>
                </a:ext>
              </a:extLst>
            </p:cNvPr>
            <p:cNvSpPr txBox="1"/>
            <p:nvPr/>
          </p:nvSpPr>
          <p:spPr>
            <a:xfrm>
              <a:off x="660244" y="2793044"/>
              <a:ext cx="255235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000" dirty="0">
                  <a:solidFill>
                    <a:schemeClr val="accent4"/>
                  </a:solidFill>
                  <a:latin typeface="Bierstadt" panose="020B0504020202020204" pitchFamily="34" charset="0"/>
                </a:rPr>
                <a:t>combinación lineal de variables</a:t>
              </a:r>
              <a:endParaRPr lang="es-CL" sz="2000" dirty="0">
                <a:solidFill>
                  <a:schemeClr val="accent4"/>
                </a:solidFill>
                <a:latin typeface="Bierstadt" panose="020B0504020202020204" pitchFamily="34" charset="0"/>
              </a:endParaRPr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3BC89FF4-0631-40DE-BDF4-5FF085996D9E}"/>
              </a:ext>
            </a:extLst>
          </p:cNvPr>
          <p:cNvGrpSpPr/>
          <p:nvPr/>
        </p:nvGrpSpPr>
        <p:grpSpPr>
          <a:xfrm>
            <a:off x="4428267" y="3176279"/>
            <a:ext cx="1355874" cy="756921"/>
            <a:chOff x="3583345" y="2652405"/>
            <a:chExt cx="1355874" cy="756921"/>
          </a:xfrm>
        </p:grpSpPr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841B9CB1-DFC9-4104-8789-D96303CA64EB}"/>
                </a:ext>
              </a:extLst>
            </p:cNvPr>
            <p:cNvCxnSpPr/>
            <p:nvPr/>
          </p:nvCxnSpPr>
          <p:spPr>
            <a:xfrm>
              <a:off x="4261282" y="2652405"/>
              <a:ext cx="0" cy="321617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29D03F67-3E0A-417B-B537-CB8DB2A37AC4}"/>
                </a:ext>
              </a:extLst>
            </p:cNvPr>
            <p:cNvSpPr txBox="1"/>
            <p:nvPr/>
          </p:nvSpPr>
          <p:spPr>
            <a:xfrm>
              <a:off x="3583345" y="3009216"/>
              <a:ext cx="1355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000" dirty="0">
                  <a:solidFill>
                    <a:schemeClr val="accent6"/>
                  </a:solidFill>
                  <a:latin typeface="Bierstadt" panose="020B0504020202020204" pitchFamily="34" charset="0"/>
                </a:rPr>
                <a:t>constante</a:t>
              </a:r>
              <a:endParaRPr lang="es-CL" sz="2000" dirty="0">
                <a:solidFill>
                  <a:schemeClr val="accent6"/>
                </a:solidFill>
                <a:latin typeface="Bierstadt" panose="020B05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3CAED1B9-A23B-4575-BAE9-065618484854}"/>
                  </a:ext>
                </a:extLst>
              </p:cNvPr>
              <p:cNvSpPr txBox="1"/>
              <p:nvPr/>
            </p:nvSpPr>
            <p:spPr>
              <a:xfrm>
                <a:off x="1572890" y="2334919"/>
                <a:ext cx="3823932" cy="830997"/>
              </a:xfrm>
              <a:prstGeom prst="rect">
                <a:avLst/>
              </a:prstGeom>
              <a:noFill/>
              <a:ln w="57150">
                <a:solidFill>
                  <a:schemeClr val="accent4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5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5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s-CL" sz="5400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3CAED1B9-A23B-4575-BAE9-065618484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890" y="2334919"/>
                <a:ext cx="3823932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upo 17">
            <a:extLst>
              <a:ext uri="{FF2B5EF4-FFF2-40B4-BE49-F238E27FC236}">
                <a16:creationId xmlns:a16="http://schemas.microsoft.com/office/drawing/2014/main" id="{9C610B9D-2EDC-430E-B2D1-8A6D4D737F93}"/>
              </a:ext>
            </a:extLst>
          </p:cNvPr>
          <p:cNvGrpSpPr/>
          <p:nvPr/>
        </p:nvGrpSpPr>
        <p:grpSpPr>
          <a:xfrm>
            <a:off x="5858397" y="2396474"/>
            <a:ext cx="5228700" cy="707886"/>
            <a:chOff x="5759199" y="1872599"/>
            <a:chExt cx="5228700" cy="707886"/>
          </a:xfrm>
        </p:grpSpPr>
        <p:cxnSp>
          <p:nvCxnSpPr>
            <p:cNvPr id="15" name="Conector recto de flecha 14">
              <a:extLst>
                <a:ext uri="{FF2B5EF4-FFF2-40B4-BE49-F238E27FC236}">
                  <a16:creationId xmlns:a16="http://schemas.microsoft.com/office/drawing/2014/main" id="{32055CF0-59BE-423A-AA97-639931BCFC60}"/>
                </a:ext>
              </a:extLst>
            </p:cNvPr>
            <p:cNvCxnSpPr>
              <a:cxnSpLocks/>
            </p:cNvCxnSpPr>
            <p:nvPr/>
          </p:nvCxnSpPr>
          <p:spPr>
            <a:xfrm>
              <a:off x="5759199" y="2226542"/>
              <a:ext cx="1449469" cy="0"/>
            </a:xfrm>
            <a:prstGeom prst="straightConnector1">
              <a:avLst/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4569A959-AE98-48DC-A8CA-95A73CD63645}"/>
                </a:ext>
              </a:extLst>
            </p:cNvPr>
            <p:cNvSpPr txBox="1"/>
            <p:nvPr/>
          </p:nvSpPr>
          <p:spPr>
            <a:xfrm>
              <a:off x="7403912" y="1872599"/>
              <a:ext cx="358398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4000" dirty="0">
                  <a:solidFill>
                    <a:schemeClr val="accent4"/>
                  </a:solidFill>
                  <a:latin typeface="Bierstadt" panose="020B0504020202020204" pitchFamily="34" charset="0"/>
                </a:rPr>
                <a:t>Ecuación lineal</a:t>
              </a:r>
              <a:endParaRPr lang="es-CL" sz="4000" dirty="0">
                <a:solidFill>
                  <a:schemeClr val="accent4"/>
                </a:solidFill>
                <a:latin typeface="Bierstadt" panose="020B0504020202020204" pitchFamily="34" charset="0"/>
              </a:endParaRPr>
            </a:p>
          </p:txBody>
        </p:sp>
      </p:grp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A68E37B-BB34-44C0-AC69-64187FB9DC71}"/>
              </a:ext>
            </a:extLst>
          </p:cNvPr>
          <p:cNvSpPr txBox="1"/>
          <p:nvPr/>
        </p:nvSpPr>
        <p:spPr>
          <a:xfrm>
            <a:off x="871537" y="5003420"/>
            <a:ext cx="104489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u="sng" dirty="0">
                <a:solidFill>
                  <a:schemeClr val="accent4"/>
                </a:solidFill>
                <a:latin typeface="Bierstadt" panose="020B0504020202020204" pitchFamily="34" charset="0"/>
                <a:ea typeface="Cambria" panose="02040503050406030204" pitchFamily="18" charset="0"/>
              </a:rPr>
              <a:t>Combinación lineal: </a:t>
            </a:r>
            <a:r>
              <a:rPr lang="es-MX" sz="3200" dirty="0">
                <a:latin typeface="Bierstadt" panose="020B0504020202020204" pitchFamily="34" charset="0"/>
                <a:ea typeface="Cambria" panose="02040503050406030204" pitchFamily="18" charset="0"/>
              </a:rPr>
              <a:t>tomar ciertos elementos, escalarlos (multiplicarlos por un escalar) y sumar los resultados</a:t>
            </a:r>
            <a:endParaRPr lang="es-CL" sz="3200" dirty="0">
              <a:latin typeface="Bierstadt" panose="020B0504020202020204" pitchFamily="34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91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27C4C832-BFFC-4F02-962E-9190BBD99122}"/>
              </a:ext>
            </a:extLst>
          </p:cNvPr>
          <p:cNvGrpSpPr/>
          <p:nvPr/>
        </p:nvGrpSpPr>
        <p:grpSpPr>
          <a:xfrm>
            <a:off x="2754954" y="3323353"/>
            <a:ext cx="6638804" cy="2197589"/>
            <a:chOff x="6939945" y="2581143"/>
            <a:chExt cx="6638804" cy="21975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A8AC3639-B031-421B-83E8-A57B56870160}"/>
                    </a:ext>
                  </a:extLst>
                </p:cNvPr>
                <p:cNvSpPr txBox="1"/>
                <p:nvPr/>
              </p:nvSpPr>
              <p:spPr>
                <a:xfrm>
                  <a:off x="6939945" y="2581143"/>
                  <a:ext cx="6638804" cy="21975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5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5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−3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0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12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54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s-MX" sz="54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5400" b="0" dirty="0"/>
                </a:p>
              </p:txBody>
            </p:sp>
          </mc:Choice>
          <mc:Fallback xmlns="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A8AC3639-B031-421B-83E8-A57B568701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9945" y="2581143"/>
                  <a:ext cx="6638804" cy="219758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39A065B4-21B9-4AE2-AD8D-9453C1098783}"/>
                </a:ext>
              </a:extLst>
            </p:cNvPr>
            <p:cNvCxnSpPr>
              <a:cxnSpLocks/>
            </p:cNvCxnSpPr>
            <p:nvPr/>
          </p:nvCxnSpPr>
          <p:spPr>
            <a:xfrm>
              <a:off x="11897611" y="2657918"/>
              <a:ext cx="0" cy="21178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E402E3A-DA4B-4F5D-9C69-1B2679ABF71F}"/>
              </a:ext>
            </a:extLst>
          </p:cNvPr>
          <p:cNvSpPr txBox="1"/>
          <p:nvPr/>
        </p:nvSpPr>
        <p:spPr>
          <a:xfrm>
            <a:off x="478969" y="765946"/>
            <a:ext cx="11234057" cy="156966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4800" dirty="0">
                <a:solidFill>
                  <a:schemeClr val="accent4"/>
                </a:solidFill>
                <a:latin typeface="Bierstadt" panose="020B0504020202020204" pitchFamily="34" charset="0"/>
              </a:rPr>
              <a:t>Con la matriz se puede hacer lo mismo </a:t>
            </a:r>
            <a:r>
              <a:rPr lang="es-CL" sz="4800" dirty="0">
                <a:solidFill>
                  <a:schemeClr val="accent4"/>
                </a:solidFill>
                <a:latin typeface="Bierstadt" panose="020B0504020202020204" pitchFamily="34" charset="0"/>
              </a:rPr>
              <a:t>que en un sistema de ecuaciones lineales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617A8F71-1EFD-4B2F-BEDC-B1BCB83C80FE}"/>
                  </a:ext>
                </a:extLst>
              </p:cNvPr>
              <p:cNvSpPr txBox="1"/>
              <p:nvPr/>
            </p:nvSpPr>
            <p:spPr>
              <a:xfrm>
                <a:off x="3163079" y="4845916"/>
                <a:ext cx="6020981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5400" b="0" i="1" smtClean="0">
                          <a:solidFill>
                            <a:srgbClr val="F3F0DE"/>
                          </a:solidFill>
                          <a:latin typeface="Cambria Math" panose="02040503050406030204" pitchFamily="18" charset="0"/>
                        </a:rPr>
                        <m:t>−  </m:t>
                      </m:r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0        3 </m:t>
                      </m:r>
                      <m:r>
                        <a:rPr lang="es-MX" sz="5400" b="0" i="1" smtClean="0">
                          <a:solidFill>
                            <a:srgbClr val="F3F0DE"/>
                          </a:solidFill>
                          <a:latin typeface="Cambria Math" panose="02040503050406030204" pitchFamily="18" charset="0"/>
                        </a:rPr>
                        <m:t>⋅  </m:t>
                      </m:r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−9</m:t>
                      </m:r>
                    </m:oMath>
                  </m:oMathPara>
                </a14:m>
                <a:endParaRPr lang="es-CL" sz="5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617A8F71-1EFD-4B2F-BEDC-B1BCB83C8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3079" y="4845916"/>
                <a:ext cx="6020981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242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0 -0.12107 " pathEditMode="relative" rAng="0" ptsTypes="AA">
                                      <p:cBhvr>
                                        <p:cTn id="6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27C4C832-BFFC-4F02-962E-9190BBD99122}"/>
              </a:ext>
            </a:extLst>
          </p:cNvPr>
          <p:cNvGrpSpPr/>
          <p:nvPr/>
        </p:nvGrpSpPr>
        <p:grpSpPr>
          <a:xfrm>
            <a:off x="2754954" y="3323353"/>
            <a:ext cx="6712542" cy="2197589"/>
            <a:chOff x="6939945" y="2581143"/>
            <a:chExt cx="6712542" cy="21975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A8AC3639-B031-421B-83E8-A57B56870160}"/>
                    </a:ext>
                  </a:extLst>
                </p:cNvPr>
                <p:cNvSpPr txBox="1"/>
                <p:nvPr/>
              </p:nvSpPr>
              <p:spPr>
                <a:xfrm>
                  <a:off x="6939945" y="2581143"/>
                  <a:ext cx="6712542" cy="21975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5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5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−3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2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−1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0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12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0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12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5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s-MX" sz="5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s-MX" sz="5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s-MX" sz="5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5400" b="0" dirty="0"/>
                </a:p>
              </p:txBody>
            </p:sp>
          </mc:Choice>
          <mc:Fallback xmlns="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A8AC3639-B031-421B-83E8-A57B568701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9945" y="2581143"/>
                  <a:ext cx="6712542" cy="219758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39A065B4-21B9-4AE2-AD8D-9453C1098783}"/>
                </a:ext>
              </a:extLst>
            </p:cNvPr>
            <p:cNvCxnSpPr>
              <a:cxnSpLocks/>
            </p:cNvCxnSpPr>
            <p:nvPr/>
          </p:nvCxnSpPr>
          <p:spPr>
            <a:xfrm>
              <a:off x="11897611" y="2657918"/>
              <a:ext cx="0" cy="21178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E402E3A-DA4B-4F5D-9C69-1B2679ABF71F}"/>
              </a:ext>
            </a:extLst>
          </p:cNvPr>
          <p:cNvSpPr txBox="1"/>
          <p:nvPr/>
        </p:nvSpPr>
        <p:spPr>
          <a:xfrm>
            <a:off x="478969" y="765946"/>
            <a:ext cx="11234057" cy="156966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4800" dirty="0">
                <a:solidFill>
                  <a:schemeClr val="accent4"/>
                </a:solidFill>
                <a:latin typeface="Bierstadt" panose="020B0504020202020204" pitchFamily="34" charset="0"/>
              </a:rPr>
              <a:t>Con la matriz se puede hacer lo mismo </a:t>
            </a:r>
            <a:r>
              <a:rPr lang="es-CL" sz="4800" dirty="0">
                <a:solidFill>
                  <a:schemeClr val="accent4"/>
                </a:solidFill>
                <a:latin typeface="Bierstadt" panose="020B0504020202020204" pitchFamily="34" charset="0"/>
              </a:rPr>
              <a:t>que en un sistema de ecuaciones lineales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E54F769F-E6EE-4B69-A915-56DFB14247A8}"/>
                  </a:ext>
                </a:extLst>
              </p:cNvPr>
              <p:cNvSpPr txBox="1"/>
              <p:nvPr/>
            </p:nvSpPr>
            <p:spPr>
              <a:xfrm>
                <a:off x="9220652" y="4715820"/>
                <a:ext cx="260123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/⋅(−2)</m:t>
                      </m:r>
                    </m:oMath>
                  </m:oMathPara>
                </a14:m>
                <a:endParaRPr lang="es-CL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E54F769F-E6EE-4B69-A915-56DFB142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0652" y="4715820"/>
                <a:ext cx="2601233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314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27C4C832-BFFC-4F02-962E-9190BBD99122}"/>
              </a:ext>
            </a:extLst>
          </p:cNvPr>
          <p:cNvGrpSpPr/>
          <p:nvPr/>
        </p:nvGrpSpPr>
        <p:grpSpPr>
          <a:xfrm>
            <a:off x="2754954" y="3323353"/>
            <a:ext cx="6712542" cy="2197589"/>
            <a:chOff x="6939945" y="2581143"/>
            <a:chExt cx="6712542" cy="21975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A8AC3639-B031-421B-83E8-A57B56870160}"/>
                    </a:ext>
                  </a:extLst>
                </p:cNvPr>
                <p:cNvSpPr txBox="1"/>
                <p:nvPr/>
              </p:nvSpPr>
              <p:spPr>
                <a:xfrm>
                  <a:off x="6939945" y="2581143"/>
                  <a:ext cx="6712542" cy="21975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5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5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−3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2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−1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0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12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0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12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54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s-MX" sz="54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s-MX" sz="54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s-MX" sz="54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5400" b="0" dirty="0"/>
                </a:p>
              </p:txBody>
            </p:sp>
          </mc:Choice>
          <mc:Fallback xmlns="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A8AC3639-B031-421B-83E8-A57B568701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9945" y="2581143"/>
                  <a:ext cx="6712542" cy="219758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39A065B4-21B9-4AE2-AD8D-9453C1098783}"/>
                </a:ext>
              </a:extLst>
            </p:cNvPr>
            <p:cNvCxnSpPr>
              <a:cxnSpLocks/>
            </p:cNvCxnSpPr>
            <p:nvPr/>
          </p:nvCxnSpPr>
          <p:spPr>
            <a:xfrm>
              <a:off x="11897611" y="2657918"/>
              <a:ext cx="0" cy="21178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E402E3A-DA4B-4F5D-9C69-1B2679ABF71F}"/>
              </a:ext>
            </a:extLst>
          </p:cNvPr>
          <p:cNvSpPr txBox="1"/>
          <p:nvPr/>
        </p:nvSpPr>
        <p:spPr>
          <a:xfrm>
            <a:off x="478969" y="765946"/>
            <a:ext cx="11234057" cy="156966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4800" dirty="0">
                <a:solidFill>
                  <a:schemeClr val="accent4"/>
                </a:solidFill>
                <a:latin typeface="Bierstadt" panose="020B0504020202020204" pitchFamily="34" charset="0"/>
              </a:rPr>
              <a:t>Con la matriz se puede hacer lo mismo </a:t>
            </a:r>
            <a:r>
              <a:rPr lang="es-CL" sz="4800" dirty="0">
                <a:solidFill>
                  <a:schemeClr val="accent4"/>
                </a:solidFill>
                <a:latin typeface="Bierstadt" panose="020B0504020202020204" pitchFamily="34" charset="0"/>
              </a:rPr>
              <a:t>que en un sistema de ecuaciones lineales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CEB467A6-4A5A-46A7-AA6B-6F14C6AD12E1}"/>
                  </a:ext>
                </a:extLst>
              </p:cNvPr>
              <p:cNvSpPr txBox="1"/>
              <p:nvPr/>
            </p:nvSpPr>
            <p:spPr>
              <a:xfrm>
                <a:off x="2873829" y="4845916"/>
                <a:ext cx="6310231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5400" b="0" i="1" smtClean="0">
                          <a:solidFill>
                            <a:srgbClr val="F3F0DE"/>
                          </a:solidFill>
                          <a:latin typeface="Cambria Math" panose="02040503050406030204" pitchFamily="18" charset="0"/>
                        </a:rPr>
                        <m:t>−  </m:t>
                      </m:r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0   </m:t>
                      </m:r>
                      <m:r>
                        <a:rPr lang="es-MX" sz="5400" b="0" i="1" smtClean="0">
                          <a:solidFill>
                            <a:srgbClr val="F3F0DE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−2 </m:t>
                      </m:r>
                      <m:r>
                        <a:rPr lang="es-MX" sz="5400" b="0" i="1" smtClean="0">
                          <a:solidFill>
                            <a:srgbClr val="F3F0DE"/>
                          </a:solidFill>
                          <a:latin typeface="Cambria Math" panose="02040503050406030204" pitchFamily="18" charset="0"/>
                        </a:rPr>
                        <m:t>⋅  </m:t>
                      </m:r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s-CL" sz="5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CEB467A6-4A5A-46A7-AA6B-6F14C6AD1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829" y="4845916"/>
                <a:ext cx="6310231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159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7037E-7 L -1.04167E-6 -0.2338 " pathEditMode="relative" rAng="0" ptsTypes="AA">
                                      <p:cBhvr>
                                        <p:cTn id="6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27C4C832-BFFC-4F02-962E-9190BBD99122}"/>
              </a:ext>
            </a:extLst>
          </p:cNvPr>
          <p:cNvGrpSpPr/>
          <p:nvPr/>
        </p:nvGrpSpPr>
        <p:grpSpPr>
          <a:xfrm>
            <a:off x="2754954" y="3323353"/>
            <a:ext cx="6712542" cy="2197589"/>
            <a:chOff x="6939945" y="2581143"/>
            <a:chExt cx="6712542" cy="21975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A8AC3639-B031-421B-83E8-A57B56870160}"/>
                    </a:ext>
                  </a:extLst>
                </p:cNvPr>
                <p:cNvSpPr txBox="1"/>
                <p:nvPr/>
              </p:nvSpPr>
              <p:spPr>
                <a:xfrm>
                  <a:off x="6939945" y="2581143"/>
                  <a:ext cx="6712542" cy="21975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5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5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−3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0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0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12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0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12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5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s-MX" sz="5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s-MX" sz="5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s-MX" sz="5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5400" b="0" dirty="0"/>
                </a:p>
              </p:txBody>
            </p:sp>
          </mc:Choice>
          <mc:Fallback xmlns="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A8AC3639-B031-421B-83E8-A57B568701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9945" y="2581143"/>
                  <a:ext cx="6712542" cy="219758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39A065B4-21B9-4AE2-AD8D-9453C1098783}"/>
                </a:ext>
              </a:extLst>
            </p:cNvPr>
            <p:cNvCxnSpPr>
              <a:cxnSpLocks/>
            </p:cNvCxnSpPr>
            <p:nvPr/>
          </p:nvCxnSpPr>
          <p:spPr>
            <a:xfrm>
              <a:off x="11897611" y="2657918"/>
              <a:ext cx="0" cy="21178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E402E3A-DA4B-4F5D-9C69-1B2679ABF71F}"/>
              </a:ext>
            </a:extLst>
          </p:cNvPr>
          <p:cNvSpPr txBox="1"/>
          <p:nvPr/>
        </p:nvSpPr>
        <p:spPr>
          <a:xfrm>
            <a:off x="478969" y="765946"/>
            <a:ext cx="11234057" cy="156966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4800" dirty="0">
                <a:solidFill>
                  <a:schemeClr val="accent4"/>
                </a:solidFill>
                <a:latin typeface="Bierstadt" panose="020B0504020202020204" pitchFamily="34" charset="0"/>
              </a:rPr>
              <a:t>Con la matriz se puede hacer lo mismo </a:t>
            </a:r>
            <a:r>
              <a:rPr lang="es-CL" sz="4800" dirty="0">
                <a:solidFill>
                  <a:schemeClr val="accent4"/>
                </a:solidFill>
                <a:latin typeface="Bierstadt" panose="020B0504020202020204" pitchFamily="34" charset="0"/>
              </a:rPr>
              <a:t>que en un sistema de ecuaciones lineales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E54F769F-E6EE-4B69-A915-56DFB14247A8}"/>
                  </a:ext>
                </a:extLst>
              </p:cNvPr>
              <p:cNvSpPr txBox="1"/>
              <p:nvPr/>
            </p:nvSpPr>
            <p:spPr>
              <a:xfrm>
                <a:off x="9304628" y="3521502"/>
                <a:ext cx="2080611" cy="1648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/⋅</m:t>
                      </m:r>
                      <m:f>
                        <m:fPr>
                          <m:ctrlPr>
                            <a:rPr lang="es-MX" sz="5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5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5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s-CL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E54F769F-E6EE-4B69-A915-56DFB142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4628" y="3521502"/>
                <a:ext cx="2080611" cy="16481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700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27C4C832-BFFC-4F02-962E-9190BBD99122}"/>
              </a:ext>
            </a:extLst>
          </p:cNvPr>
          <p:cNvGrpSpPr/>
          <p:nvPr/>
        </p:nvGrpSpPr>
        <p:grpSpPr>
          <a:xfrm>
            <a:off x="2754954" y="3323353"/>
            <a:ext cx="6712543" cy="2214452"/>
            <a:chOff x="6939945" y="2581143"/>
            <a:chExt cx="6712543" cy="22144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A8AC3639-B031-421B-83E8-A57B56870160}"/>
                    </a:ext>
                  </a:extLst>
                </p:cNvPr>
                <p:cNvSpPr txBox="1"/>
                <p:nvPr/>
              </p:nvSpPr>
              <p:spPr>
                <a:xfrm>
                  <a:off x="6939945" y="2581143"/>
                  <a:ext cx="6712543" cy="22144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5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5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−3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0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5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s-MX" sz="5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s-MX" sz="5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s-MX" sz="5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5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s-MX" sz="5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s-MX" sz="5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s-MX" sz="5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5400" b="0" dirty="0"/>
                </a:p>
              </p:txBody>
            </p:sp>
          </mc:Choice>
          <mc:Fallback xmlns="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A8AC3639-B031-421B-83E8-A57B568701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9945" y="2581143"/>
                  <a:ext cx="6712543" cy="221445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39A065B4-21B9-4AE2-AD8D-9453C1098783}"/>
                </a:ext>
              </a:extLst>
            </p:cNvPr>
            <p:cNvCxnSpPr>
              <a:cxnSpLocks/>
            </p:cNvCxnSpPr>
            <p:nvPr/>
          </p:nvCxnSpPr>
          <p:spPr>
            <a:xfrm>
              <a:off x="11897611" y="2657918"/>
              <a:ext cx="0" cy="21178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E402E3A-DA4B-4F5D-9C69-1B2679ABF71F}"/>
              </a:ext>
            </a:extLst>
          </p:cNvPr>
          <p:cNvSpPr txBox="1"/>
          <p:nvPr/>
        </p:nvSpPr>
        <p:spPr>
          <a:xfrm>
            <a:off x="478969" y="765946"/>
            <a:ext cx="11234057" cy="156966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4800" dirty="0">
                <a:solidFill>
                  <a:schemeClr val="accent4"/>
                </a:solidFill>
                <a:latin typeface="Bierstadt" panose="020B0504020202020204" pitchFamily="34" charset="0"/>
              </a:rPr>
              <a:t>Con la matriz se puede hacer lo mismo </a:t>
            </a:r>
            <a:r>
              <a:rPr lang="es-CL" sz="4800" dirty="0">
                <a:solidFill>
                  <a:schemeClr val="accent4"/>
                </a:solidFill>
                <a:latin typeface="Bierstadt" panose="020B0504020202020204" pitchFamily="34" charset="0"/>
              </a:rPr>
              <a:t>que en un sistema de ecuaciones lineales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E54F769F-E6EE-4B69-A915-56DFB14247A8}"/>
                  </a:ext>
                </a:extLst>
              </p:cNvPr>
              <p:cNvSpPr txBox="1"/>
              <p:nvPr/>
            </p:nvSpPr>
            <p:spPr>
              <a:xfrm>
                <a:off x="9192661" y="3960482"/>
                <a:ext cx="208061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/⋅3</m:t>
                      </m:r>
                    </m:oMath>
                  </m:oMathPara>
                </a14:m>
                <a:endParaRPr lang="es-CL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E54F769F-E6EE-4B69-A915-56DFB142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61" y="3960482"/>
                <a:ext cx="2080611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910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27C4C832-BFFC-4F02-962E-9190BBD99122}"/>
              </a:ext>
            </a:extLst>
          </p:cNvPr>
          <p:cNvGrpSpPr/>
          <p:nvPr/>
        </p:nvGrpSpPr>
        <p:grpSpPr>
          <a:xfrm>
            <a:off x="2754954" y="3323353"/>
            <a:ext cx="6712543" cy="2214452"/>
            <a:chOff x="6939945" y="2581143"/>
            <a:chExt cx="6712543" cy="22144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A8AC3639-B031-421B-83E8-A57B56870160}"/>
                    </a:ext>
                  </a:extLst>
                </p:cNvPr>
                <p:cNvSpPr txBox="1"/>
                <p:nvPr/>
              </p:nvSpPr>
              <p:spPr>
                <a:xfrm>
                  <a:off x="6939945" y="2581143"/>
                  <a:ext cx="6712543" cy="22144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5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5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−3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0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54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s-MX" sz="54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s-MX" sz="54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s-MX" sz="54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5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s-MX" sz="5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s-MX" sz="5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s-MX" sz="5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5400" b="0" dirty="0"/>
                </a:p>
              </p:txBody>
            </p:sp>
          </mc:Choice>
          <mc:Fallback xmlns="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A8AC3639-B031-421B-83E8-A57B568701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9945" y="2581143"/>
                  <a:ext cx="6712543" cy="221445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39A065B4-21B9-4AE2-AD8D-9453C1098783}"/>
                </a:ext>
              </a:extLst>
            </p:cNvPr>
            <p:cNvCxnSpPr>
              <a:cxnSpLocks/>
            </p:cNvCxnSpPr>
            <p:nvPr/>
          </p:nvCxnSpPr>
          <p:spPr>
            <a:xfrm>
              <a:off x="11897611" y="2657918"/>
              <a:ext cx="0" cy="21178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E402E3A-DA4B-4F5D-9C69-1B2679ABF71F}"/>
              </a:ext>
            </a:extLst>
          </p:cNvPr>
          <p:cNvSpPr txBox="1"/>
          <p:nvPr/>
        </p:nvSpPr>
        <p:spPr>
          <a:xfrm>
            <a:off x="478969" y="765946"/>
            <a:ext cx="11234057" cy="156966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4800" dirty="0">
                <a:solidFill>
                  <a:schemeClr val="accent4"/>
                </a:solidFill>
                <a:latin typeface="Bierstadt" panose="020B0504020202020204" pitchFamily="34" charset="0"/>
              </a:rPr>
              <a:t>Con la matriz se puede hacer lo mismo </a:t>
            </a:r>
            <a:r>
              <a:rPr lang="es-CL" sz="4800" dirty="0">
                <a:solidFill>
                  <a:schemeClr val="accent4"/>
                </a:solidFill>
                <a:latin typeface="Bierstadt" panose="020B0504020202020204" pitchFamily="34" charset="0"/>
              </a:rPr>
              <a:t>que en un sistema de ecuaciones lineales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31EAAAA9-172C-42DC-B301-3C94BDD17F11}"/>
                  </a:ext>
                </a:extLst>
              </p:cNvPr>
              <p:cNvSpPr txBox="1"/>
              <p:nvPr/>
            </p:nvSpPr>
            <p:spPr>
              <a:xfrm>
                <a:off x="3181741" y="4043529"/>
                <a:ext cx="5784975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5400" b="0" i="1" smtClean="0">
                          <a:solidFill>
                            <a:srgbClr val="F3F0DE"/>
                          </a:solidFill>
                          <a:latin typeface="Cambria Math" panose="02040503050406030204" pitchFamily="18" charset="0"/>
                        </a:rPr>
                        <m:t>−  </m:t>
                      </m:r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3        0 </m:t>
                      </m:r>
                      <m:r>
                        <a:rPr lang="es-MX" sz="5400" b="0" i="1" smtClean="0">
                          <a:solidFill>
                            <a:srgbClr val="F3F0DE"/>
                          </a:solidFill>
                          <a:latin typeface="Cambria Math" panose="02040503050406030204" pitchFamily="18" charset="0"/>
                        </a:rPr>
                        <m:t>⋅    </m:t>
                      </m:r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CL" sz="5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31EAAAA9-172C-42DC-B301-3C94BDD17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741" y="4043529"/>
                <a:ext cx="5784975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73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1.48148E-6 L 2.91667E-6 -0.12106 " pathEditMode="relative" rAng="0" ptsTypes="AA">
                                      <p:cBhvr>
                                        <p:cTn id="6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27C4C832-BFFC-4F02-962E-9190BBD99122}"/>
              </a:ext>
            </a:extLst>
          </p:cNvPr>
          <p:cNvGrpSpPr/>
          <p:nvPr/>
        </p:nvGrpSpPr>
        <p:grpSpPr>
          <a:xfrm>
            <a:off x="2617897" y="3323352"/>
            <a:ext cx="6956200" cy="2197589"/>
            <a:chOff x="6939945" y="2581143"/>
            <a:chExt cx="6956200" cy="21975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A8AC3639-B031-421B-83E8-A57B56870160}"/>
                    </a:ext>
                  </a:extLst>
                </p:cNvPr>
                <p:cNvSpPr txBox="1"/>
                <p:nvPr/>
              </p:nvSpPr>
              <p:spPr>
                <a:xfrm>
                  <a:off x="6939945" y="2581143"/>
                  <a:ext cx="6956200" cy="21975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5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540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5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5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5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5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s-MX" sz="5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5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 0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1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0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5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 0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0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1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−3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5400" b="0" dirty="0"/>
                </a:p>
              </p:txBody>
            </p:sp>
          </mc:Choice>
          <mc:Fallback xmlns="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A8AC3639-B031-421B-83E8-A57B568701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9945" y="2581143"/>
                  <a:ext cx="6956200" cy="219758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39A065B4-21B9-4AE2-AD8D-9453C1098783}"/>
                </a:ext>
              </a:extLst>
            </p:cNvPr>
            <p:cNvCxnSpPr>
              <a:cxnSpLocks/>
            </p:cNvCxnSpPr>
            <p:nvPr/>
          </p:nvCxnSpPr>
          <p:spPr>
            <a:xfrm>
              <a:off x="12018909" y="2660932"/>
              <a:ext cx="0" cy="21178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E402E3A-DA4B-4F5D-9C69-1B2679ABF71F}"/>
              </a:ext>
            </a:extLst>
          </p:cNvPr>
          <p:cNvSpPr txBox="1"/>
          <p:nvPr/>
        </p:nvSpPr>
        <p:spPr>
          <a:xfrm>
            <a:off x="478969" y="765946"/>
            <a:ext cx="11234057" cy="156966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4800" dirty="0">
                <a:solidFill>
                  <a:schemeClr val="accent4"/>
                </a:solidFill>
                <a:latin typeface="Bierstadt" panose="020B0504020202020204" pitchFamily="34" charset="0"/>
              </a:rPr>
              <a:t>Con la matriz se puede hacer lo mismo </a:t>
            </a:r>
            <a:r>
              <a:rPr lang="es-CL" sz="4800" dirty="0">
                <a:solidFill>
                  <a:schemeClr val="accent4"/>
                </a:solidFill>
                <a:latin typeface="Bierstadt" panose="020B0504020202020204" pitchFamily="34" charset="0"/>
              </a:rPr>
              <a:t>que en un sistema de ecuaciones lineales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E54F769F-E6EE-4B69-A915-56DFB14247A8}"/>
                  </a:ext>
                </a:extLst>
              </p:cNvPr>
              <p:cNvSpPr txBox="1"/>
              <p:nvPr/>
            </p:nvSpPr>
            <p:spPr>
              <a:xfrm>
                <a:off x="9192661" y="2682189"/>
                <a:ext cx="2080611" cy="1648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/⋅</m:t>
                      </m:r>
                      <m:f>
                        <m:fPr>
                          <m:ctrlPr>
                            <a:rPr lang="es-MX" sz="5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5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5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CL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E54F769F-E6EE-4B69-A915-56DFB142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61" y="2682189"/>
                <a:ext cx="2080611" cy="16481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815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27C4C832-BFFC-4F02-962E-9190BBD99122}"/>
              </a:ext>
            </a:extLst>
          </p:cNvPr>
          <p:cNvGrpSpPr/>
          <p:nvPr/>
        </p:nvGrpSpPr>
        <p:grpSpPr>
          <a:xfrm>
            <a:off x="2617897" y="3323352"/>
            <a:ext cx="6956200" cy="2197589"/>
            <a:chOff x="6939945" y="2581143"/>
            <a:chExt cx="6956200" cy="21975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A8AC3639-B031-421B-83E8-A57B56870160}"/>
                    </a:ext>
                  </a:extLst>
                </p:cNvPr>
                <p:cNvSpPr txBox="1"/>
                <p:nvPr/>
              </p:nvSpPr>
              <p:spPr>
                <a:xfrm>
                  <a:off x="6939945" y="2581143"/>
                  <a:ext cx="6956200" cy="21975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5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540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5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5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0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0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5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 0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1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0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5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 0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0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1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−3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5400" b="0" dirty="0"/>
                </a:p>
              </p:txBody>
            </p:sp>
          </mc:Choice>
          <mc:Fallback xmlns="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A8AC3639-B031-421B-83E8-A57B568701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9945" y="2581143"/>
                  <a:ext cx="6956200" cy="219758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39A065B4-21B9-4AE2-AD8D-9453C1098783}"/>
                </a:ext>
              </a:extLst>
            </p:cNvPr>
            <p:cNvCxnSpPr>
              <a:cxnSpLocks/>
            </p:cNvCxnSpPr>
            <p:nvPr/>
          </p:nvCxnSpPr>
          <p:spPr>
            <a:xfrm>
              <a:off x="12018909" y="2660932"/>
              <a:ext cx="0" cy="21178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E402E3A-DA4B-4F5D-9C69-1B2679ABF71F}"/>
              </a:ext>
            </a:extLst>
          </p:cNvPr>
          <p:cNvSpPr txBox="1"/>
          <p:nvPr/>
        </p:nvSpPr>
        <p:spPr>
          <a:xfrm>
            <a:off x="478969" y="765946"/>
            <a:ext cx="11234057" cy="156966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4800" dirty="0">
                <a:solidFill>
                  <a:schemeClr val="accent4"/>
                </a:solidFill>
                <a:latin typeface="Bierstadt" panose="020B0504020202020204" pitchFamily="34" charset="0"/>
              </a:rPr>
              <a:t>Con la matriz se puede hacer lo mismo </a:t>
            </a:r>
            <a:r>
              <a:rPr lang="es-CL" sz="4800" dirty="0">
                <a:solidFill>
                  <a:schemeClr val="accent4"/>
                </a:solidFill>
                <a:latin typeface="Bierstadt" panose="020B0504020202020204" pitchFamily="34" charset="0"/>
              </a:rPr>
              <a:t>que en un sistema de ecuaciones lineales</a:t>
            </a:r>
          </a:p>
        </p:txBody>
      </p:sp>
    </p:spTree>
    <p:extLst>
      <p:ext uri="{BB962C8B-B14F-4D97-AF65-F5344CB8AC3E}">
        <p14:creationId xmlns:p14="http://schemas.microsoft.com/office/powerpoint/2010/main" val="353410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uadroTexto 25">
            <a:extLst>
              <a:ext uri="{FF2B5EF4-FFF2-40B4-BE49-F238E27FC236}">
                <a16:creationId xmlns:a16="http://schemas.microsoft.com/office/drawing/2014/main" id="{3E402E3A-DA4B-4F5D-9C69-1B2679ABF71F}"/>
              </a:ext>
            </a:extLst>
          </p:cNvPr>
          <p:cNvSpPr txBox="1"/>
          <p:nvPr/>
        </p:nvSpPr>
        <p:spPr>
          <a:xfrm>
            <a:off x="478969" y="765946"/>
            <a:ext cx="11234057" cy="156966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4800" dirty="0">
                <a:solidFill>
                  <a:schemeClr val="accent4"/>
                </a:solidFill>
                <a:latin typeface="Bierstadt" panose="020B0504020202020204" pitchFamily="34" charset="0"/>
              </a:rPr>
              <a:t>Con la matriz se puede hacer lo mismo </a:t>
            </a:r>
            <a:r>
              <a:rPr lang="es-CL" sz="4800" dirty="0">
                <a:solidFill>
                  <a:schemeClr val="accent4"/>
                </a:solidFill>
                <a:latin typeface="Bierstadt" panose="020B0504020202020204" pitchFamily="34" charset="0"/>
              </a:rPr>
              <a:t>que en un sistema de ecuaciones lineales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04FB4414-31A6-400F-8A98-B9B3B93AD362}"/>
              </a:ext>
            </a:extLst>
          </p:cNvPr>
          <p:cNvGrpSpPr/>
          <p:nvPr/>
        </p:nvGrpSpPr>
        <p:grpSpPr>
          <a:xfrm>
            <a:off x="2761393" y="2998424"/>
            <a:ext cx="6463942" cy="2768021"/>
            <a:chOff x="2864029" y="538037"/>
            <a:chExt cx="6463942" cy="2768021"/>
          </a:xfrm>
        </p:grpSpPr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232FFC12-BC41-4F3A-9A1E-308AD0AF3268}"/>
                </a:ext>
              </a:extLst>
            </p:cNvPr>
            <p:cNvGrpSpPr/>
            <p:nvPr/>
          </p:nvGrpSpPr>
          <p:grpSpPr>
            <a:xfrm>
              <a:off x="2864029" y="538037"/>
              <a:ext cx="6463942" cy="2768021"/>
              <a:chOff x="1483567" y="827286"/>
              <a:chExt cx="6463942" cy="276802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CuadroTexto 16">
                    <a:extLst>
                      <a:ext uri="{FF2B5EF4-FFF2-40B4-BE49-F238E27FC236}">
                        <a16:creationId xmlns:a16="http://schemas.microsoft.com/office/drawing/2014/main" id="{325DDCD7-D5CC-4101-B18F-6C9A4104A8FF}"/>
                      </a:ext>
                    </a:extLst>
                  </p:cNvPr>
                  <p:cNvSpPr txBox="1"/>
                  <p:nvPr/>
                </p:nvSpPr>
                <p:spPr>
                  <a:xfrm>
                    <a:off x="6043797" y="827537"/>
                    <a:ext cx="1342235" cy="83099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5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=4</m:t>
                          </m:r>
                        </m:oMath>
                      </m:oMathPara>
                    </a14:m>
                    <a:endParaRPr lang="es-CL" sz="20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" name="CuadroTexto 1">
                    <a:extLst>
                      <a:ext uri="{FF2B5EF4-FFF2-40B4-BE49-F238E27FC236}">
                        <a16:creationId xmlns:a16="http://schemas.microsoft.com/office/drawing/2014/main" id="{BF915A84-224B-4C30-A430-4D9FDAA85B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43797" y="827537"/>
                    <a:ext cx="1342235" cy="83099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CuadroTexto 17">
                    <a:extLst>
                      <a:ext uri="{FF2B5EF4-FFF2-40B4-BE49-F238E27FC236}">
                        <a16:creationId xmlns:a16="http://schemas.microsoft.com/office/drawing/2014/main" id="{83766FF1-A8D4-4215-952A-48EFE8DA80E6}"/>
                      </a:ext>
                    </a:extLst>
                  </p:cNvPr>
                  <p:cNvSpPr txBox="1"/>
                  <p:nvPr/>
                </p:nvSpPr>
                <p:spPr>
                  <a:xfrm>
                    <a:off x="5976683" y="1738299"/>
                    <a:ext cx="1484851" cy="83099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5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es-CL" sz="20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" name="CuadroTexto 2">
                    <a:extLst>
                      <a:ext uri="{FF2B5EF4-FFF2-40B4-BE49-F238E27FC236}">
                        <a16:creationId xmlns:a16="http://schemas.microsoft.com/office/drawing/2014/main" id="{7D6D3A19-BA70-4AA5-AB1B-2BB1DC890B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76683" y="1738299"/>
                    <a:ext cx="1484851" cy="8309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Conector recto 18">
                <a:extLst>
                  <a:ext uri="{FF2B5EF4-FFF2-40B4-BE49-F238E27FC236}">
                    <a16:creationId xmlns:a16="http://schemas.microsoft.com/office/drawing/2014/main" id="{C0C09530-7F21-4CE7-BCC6-5C3734048B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83567" y="3563705"/>
                <a:ext cx="6463942" cy="31602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cto 21">
                <a:extLst>
                  <a:ext uri="{FF2B5EF4-FFF2-40B4-BE49-F238E27FC236}">
                    <a16:creationId xmlns:a16="http://schemas.microsoft.com/office/drawing/2014/main" id="{A006234E-15AD-463D-AD0C-E440E090CD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47509" y="827286"/>
                <a:ext cx="0" cy="276802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uadroTexto 15">
                  <a:extLst>
                    <a:ext uri="{FF2B5EF4-FFF2-40B4-BE49-F238E27FC236}">
                      <a16:creationId xmlns:a16="http://schemas.microsoft.com/office/drawing/2014/main" id="{793D6E8D-A117-4BC9-8323-86485EF78FF9}"/>
                    </a:ext>
                  </a:extLst>
                </p:cNvPr>
                <p:cNvSpPr txBox="1"/>
                <p:nvPr/>
              </p:nvSpPr>
              <p:spPr>
                <a:xfrm>
                  <a:off x="6927574" y="2347740"/>
                  <a:ext cx="2307363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sz="5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=−3</m:t>
                        </m:r>
                      </m:oMath>
                    </m:oMathPara>
                  </a14:m>
                  <a:endParaRPr lang="es-CL" sz="2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75F4B130-475D-464B-9910-4CAB81C6F1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7574" y="2347740"/>
                  <a:ext cx="2307363" cy="83099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6753D1E9-A1B6-4038-9A24-56BA0500960E}"/>
                  </a:ext>
                </a:extLst>
              </p:cNvPr>
              <p:cNvSpPr txBox="1"/>
              <p:nvPr/>
            </p:nvSpPr>
            <p:spPr>
              <a:xfrm>
                <a:off x="5207594" y="3925391"/>
                <a:ext cx="643423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CL" sz="2000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6753D1E9-A1B6-4038-9A24-56BA05009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594" y="3925391"/>
                <a:ext cx="643423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EEE3F72E-C274-455B-AD19-8FB2BE095778}"/>
                  </a:ext>
                </a:extLst>
              </p:cNvPr>
              <p:cNvSpPr txBox="1"/>
              <p:nvPr/>
            </p:nvSpPr>
            <p:spPr>
              <a:xfrm>
                <a:off x="3219062" y="2998675"/>
                <a:ext cx="1520890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L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EEE3F72E-C274-455B-AD19-8FB2BE095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062" y="2998675"/>
                <a:ext cx="1520890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94785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3.7037E-7 L 0.12747 -3.7037E-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6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81481E-6 L 0.25534 4.81481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EC9EFE0-5905-4ABB-B48B-EFB46E595427}"/>
              </a:ext>
            </a:extLst>
          </p:cNvPr>
          <p:cNvSpPr txBox="1"/>
          <p:nvPr/>
        </p:nvSpPr>
        <p:spPr>
          <a:xfrm>
            <a:off x="600269" y="416602"/>
            <a:ext cx="109914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000" u="sng" dirty="0">
                <a:solidFill>
                  <a:schemeClr val="accent1"/>
                </a:solidFill>
                <a:latin typeface="Sitka Text" panose="02000505000000020004" pitchFamily="2" charset="0"/>
              </a:rPr>
              <a:t>Operaciones Elementales Fila</a:t>
            </a:r>
            <a:endParaRPr lang="es-CL" sz="6000" u="sng" dirty="0">
              <a:solidFill>
                <a:schemeClr val="accent1"/>
              </a:solidFill>
              <a:latin typeface="Sitka Text" panose="02000505000000020004" pitchFamily="2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7630E48-1852-4DD4-99F5-2C7DF9C8C1E5}"/>
              </a:ext>
            </a:extLst>
          </p:cNvPr>
          <p:cNvSpPr txBox="1"/>
          <p:nvPr/>
        </p:nvSpPr>
        <p:spPr>
          <a:xfrm>
            <a:off x="1108787" y="1768621"/>
            <a:ext cx="99744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s-MX" sz="4000" dirty="0">
                <a:latin typeface="Bierstadt" panose="020B0504020202020204" pitchFamily="34" charset="0"/>
              </a:rPr>
              <a:t>Intercambiar dos filas</a:t>
            </a:r>
          </a:p>
          <a:p>
            <a:pPr marL="742950" indent="-742950">
              <a:buFont typeface="+mj-lt"/>
              <a:buAutoNum type="arabicPeriod"/>
            </a:pPr>
            <a:r>
              <a:rPr lang="es-MX" sz="4000" dirty="0">
                <a:latin typeface="Bierstadt" panose="020B0504020202020204" pitchFamily="34" charset="0"/>
              </a:rPr>
              <a:t>Multiplicar una fila por un escalar</a:t>
            </a:r>
          </a:p>
          <a:p>
            <a:pPr marL="742950" indent="-742950">
              <a:buFont typeface="+mj-lt"/>
              <a:buAutoNum type="arabicPeriod"/>
            </a:pPr>
            <a:r>
              <a:rPr lang="es-MX" sz="4000" dirty="0">
                <a:latin typeface="Bierstadt" panose="020B0504020202020204" pitchFamily="34" charset="0"/>
              </a:rPr>
              <a:t>Sumarle a una fila una copia escalada de otra fila </a:t>
            </a:r>
            <a:endParaRPr lang="es-CL" sz="4000" dirty="0">
              <a:latin typeface="Bierstadt" panose="020B05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F77D2F0-363B-49E4-B388-079ED5ED7906}"/>
              </a:ext>
            </a:extLst>
          </p:cNvPr>
          <p:cNvSpPr txBox="1"/>
          <p:nvPr/>
        </p:nvSpPr>
        <p:spPr>
          <a:xfrm>
            <a:off x="1108787" y="4586166"/>
            <a:ext cx="9974424" cy="1446550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4400" dirty="0">
                <a:solidFill>
                  <a:schemeClr val="accent2"/>
                </a:solidFill>
                <a:latin typeface="Bierstadt" panose="020B0504020202020204" pitchFamily="34" charset="0"/>
              </a:rPr>
              <a:t>Estas operaciones no cambian las soluciones del sistema</a:t>
            </a:r>
            <a:endParaRPr lang="es-CL" sz="4400" dirty="0">
              <a:solidFill>
                <a:schemeClr val="accent2"/>
              </a:solidFill>
              <a:latin typeface="Bierstadt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39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11D91E4-509E-49C8-B102-C72BA2F48F01}"/>
              </a:ext>
            </a:extLst>
          </p:cNvPr>
          <p:cNvSpPr txBox="1"/>
          <p:nvPr/>
        </p:nvSpPr>
        <p:spPr>
          <a:xfrm>
            <a:off x="762000" y="537091"/>
            <a:ext cx="3333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u="sng" dirty="0">
                <a:solidFill>
                  <a:schemeClr val="accent2"/>
                </a:solidFill>
                <a:latin typeface="Bierstadt" panose="020B0504020202020204" pitchFamily="34" charset="0"/>
              </a:rPr>
              <a:t>Ejemplo</a:t>
            </a:r>
            <a:r>
              <a:rPr lang="es-MX" sz="3600" u="sng" dirty="0">
                <a:solidFill>
                  <a:schemeClr val="accent2"/>
                </a:solidFill>
                <a:latin typeface="Bierstadt" panose="020B0504020202020204" pitchFamily="34" charset="0"/>
              </a:rPr>
              <a:t>:</a:t>
            </a:r>
            <a:endParaRPr lang="es-CL" sz="3600" u="sng" dirty="0">
              <a:solidFill>
                <a:schemeClr val="accent2"/>
              </a:solidFill>
              <a:latin typeface="Bierstadt" panose="020B05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B86EEBFD-1D21-4DD0-BB72-9F012F95C215}"/>
                  </a:ext>
                </a:extLst>
              </p:cNvPr>
              <p:cNvSpPr txBox="1"/>
              <p:nvPr/>
            </p:nvSpPr>
            <p:spPr>
              <a:xfrm>
                <a:off x="3143252" y="537091"/>
                <a:ext cx="24765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B86EEBFD-1D21-4DD0-BB72-9F012F95C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252" y="537091"/>
                <a:ext cx="2476500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66E509E7-98B6-4B59-975C-CF77C06670D3}"/>
                  </a:ext>
                </a:extLst>
              </p:cNvPr>
              <p:cNvSpPr txBox="1"/>
              <p:nvPr/>
            </p:nvSpPr>
            <p:spPr>
              <a:xfrm>
                <a:off x="5029202" y="201402"/>
                <a:ext cx="2476500" cy="1244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/⋅</m:t>
                      </m:r>
                      <m:f>
                        <m:fPr>
                          <m:ctrlPr>
                            <a:rPr lang="es-MX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CL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66E509E7-98B6-4B59-975C-CF77C0667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2" y="201402"/>
                <a:ext cx="2476500" cy="12448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349BC796-589D-4ECB-86B9-E8A50289258B}"/>
                  </a:ext>
                </a:extLst>
              </p:cNvPr>
              <p:cNvSpPr txBox="1"/>
              <p:nvPr/>
            </p:nvSpPr>
            <p:spPr>
              <a:xfrm>
                <a:off x="3443289" y="1317397"/>
                <a:ext cx="2100264" cy="1244828"/>
              </a:xfrm>
              <a:prstGeom prst="rect">
                <a:avLst/>
              </a:prstGeom>
              <a:noFill/>
              <a:ln w="57150">
                <a:solidFill>
                  <a:schemeClr val="accent4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4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s-MX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349BC796-589D-4ECB-86B9-E8A502892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289" y="1317397"/>
                <a:ext cx="2100264" cy="12448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A6538404-760B-471F-85BA-470DC51F3FF8}"/>
                  </a:ext>
                </a:extLst>
              </p:cNvPr>
              <p:cNvSpPr txBox="1"/>
              <p:nvPr/>
            </p:nvSpPr>
            <p:spPr>
              <a:xfrm>
                <a:off x="1314449" y="3705225"/>
                <a:ext cx="9258301" cy="2094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MX" sz="3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sz="3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s-MX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s-CL" sz="3200" dirty="0">
                    <a:solidFill>
                      <a:schemeClr val="accent1"/>
                    </a:solidFill>
                    <a:latin typeface="Bierstadt" panose="020B0504020202020204" pitchFamily="34" charset="0"/>
                  </a:rPr>
                  <a:t> </a:t>
                </a:r>
                <a:r>
                  <a:rPr lang="es-CL" sz="3200" dirty="0">
                    <a:latin typeface="Bierstadt" panose="020B0504020202020204" pitchFamily="34" charset="0"/>
                  </a:rPr>
                  <a:t>es solución a la ecuación </a:t>
                </a:r>
                <a14:m>
                  <m:oMath xmlns:m="http://schemas.openxmlformats.org/officeDocument/2006/math">
                    <m:r>
                      <a:rPr lang="es-MX" sz="32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s-MX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sz="32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s-MX" sz="3200" b="0" dirty="0">
                  <a:latin typeface="Bierstadt" panose="020B05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MX" sz="3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sz="3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s-MX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s-CL" sz="3200" dirty="0">
                    <a:latin typeface="Bierstadt" panose="020B0504020202020204" pitchFamily="34" charset="0"/>
                  </a:rPr>
                  <a:t> es la </a:t>
                </a:r>
                <a:r>
                  <a:rPr lang="es-CL" sz="3200" u="sng" dirty="0">
                    <a:solidFill>
                      <a:schemeClr val="accent2"/>
                    </a:solidFill>
                    <a:latin typeface="Bierstadt" panose="020B0504020202020204" pitchFamily="34" charset="0"/>
                  </a:rPr>
                  <a:t>ÚNICA</a:t>
                </a:r>
                <a:r>
                  <a:rPr lang="es-CL" sz="3200" dirty="0">
                    <a:latin typeface="Bierstadt" panose="020B0504020202020204" pitchFamily="34" charset="0"/>
                  </a:rPr>
                  <a:t> solución a tal ecuación</a:t>
                </a: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A6538404-760B-471F-85BA-470DC51F3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449" y="3705225"/>
                <a:ext cx="9258301" cy="2094612"/>
              </a:xfrm>
              <a:prstGeom prst="rect">
                <a:avLst/>
              </a:prstGeom>
              <a:blipFill>
                <a:blip r:embed="rId5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81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o 26">
            <a:extLst>
              <a:ext uri="{FF2B5EF4-FFF2-40B4-BE49-F238E27FC236}">
                <a16:creationId xmlns:a16="http://schemas.microsoft.com/office/drawing/2014/main" id="{6B7DA7BB-CD20-4996-9967-6F61942E18AC}"/>
              </a:ext>
            </a:extLst>
          </p:cNvPr>
          <p:cNvGrpSpPr/>
          <p:nvPr/>
        </p:nvGrpSpPr>
        <p:grpSpPr>
          <a:xfrm>
            <a:off x="513388" y="2886649"/>
            <a:ext cx="10841979" cy="3075326"/>
            <a:chOff x="513388" y="2886649"/>
            <a:chExt cx="10841979" cy="3075326"/>
          </a:xfrm>
        </p:grpSpPr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83CDBA2A-FB66-4C63-95A8-A13FB92BB529}"/>
                </a:ext>
              </a:extLst>
            </p:cNvPr>
            <p:cNvGrpSpPr/>
            <p:nvPr/>
          </p:nvGrpSpPr>
          <p:grpSpPr>
            <a:xfrm>
              <a:off x="513388" y="3885251"/>
              <a:ext cx="5880456" cy="2076724"/>
              <a:chOff x="3102428" y="4164685"/>
              <a:chExt cx="5880456" cy="207672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CuadroTexto 15">
                    <a:extLst>
                      <a:ext uri="{FF2B5EF4-FFF2-40B4-BE49-F238E27FC236}">
                        <a16:creationId xmlns:a16="http://schemas.microsoft.com/office/drawing/2014/main" id="{4B829018-C636-4674-BFAA-A711863DF074}"/>
                      </a:ext>
                    </a:extLst>
                  </p:cNvPr>
                  <p:cNvSpPr txBox="1"/>
                  <p:nvPr/>
                </p:nvSpPr>
                <p:spPr>
                  <a:xfrm>
                    <a:off x="3102428" y="4164685"/>
                    <a:ext cx="5880456" cy="206941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5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L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e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e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−8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−21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s-MX" sz="3600" b="0" dirty="0"/>
                  </a:p>
                </p:txBody>
              </p:sp>
            </mc:Choice>
            <mc:Fallback xmlns="">
              <p:sp>
                <p:nvSpPr>
                  <p:cNvPr id="16" name="CuadroTexto 15">
                    <a:extLst>
                      <a:ext uri="{FF2B5EF4-FFF2-40B4-BE49-F238E27FC236}">
                        <a16:creationId xmlns:a16="http://schemas.microsoft.com/office/drawing/2014/main" id="{4B829018-C636-4674-BFAA-A711863DF0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2428" y="4164685"/>
                    <a:ext cx="5880456" cy="206941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Conector recto 16">
                <a:extLst>
                  <a:ext uri="{FF2B5EF4-FFF2-40B4-BE49-F238E27FC236}">
                    <a16:creationId xmlns:a16="http://schemas.microsoft.com/office/drawing/2014/main" id="{0B93AAD4-1EFF-4804-A528-BCEEA42EEE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3744" y="4164685"/>
                <a:ext cx="0" cy="207672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7D146F4B-39CF-484C-BC17-195AAF7B3662}"/>
                </a:ext>
              </a:extLst>
            </p:cNvPr>
            <p:cNvSpPr txBox="1"/>
            <p:nvPr/>
          </p:nvSpPr>
          <p:spPr>
            <a:xfrm>
              <a:off x="7190578" y="4458292"/>
              <a:ext cx="4164789" cy="923330"/>
            </a:xfrm>
            <a:prstGeom prst="rect">
              <a:avLst/>
            </a:prstGeom>
            <a:noFill/>
            <a:ln w="571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5400" dirty="0">
                  <a:solidFill>
                    <a:schemeClr val="accent2"/>
                  </a:solidFill>
                </a:rPr>
                <a:t>MATRIZ</a:t>
              </a:r>
              <a:endParaRPr lang="es-CL" sz="5400" dirty="0">
                <a:solidFill>
                  <a:schemeClr val="accent2"/>
                </a:solidFill>
              </a:endParaRPr>
            </a:p>
          </p:txBody>
        </p:sp>
        <p:cxnSp>
          <p:nvCxnSpPr>
            <p:cNvPr id="22" name="Conector recto de flecha 21">
              <a:extLst>
                <a:ext uri="{FF2B5EF4-FFF2-40B4-BE49-F238E27FC236}">
                  <a16:creationId xmlns:a16="http://schemas.microsoft.com/office/drawing/2014/main" id="{04F7EE2F-DF5F-40E4-9BEE-4831F92B0B73}"/>
                </a:ext>
              </a:extLst>
            </p:cNvPr>
            <p:cNvCxnSpPr>
              <a:cxnSpLocks/>
            </p:cNvCxnSpPr>
            <p:nvPr/>
          </p:nvCxnSpPr>
          <p:spPr>
            <a:xfrm>
              <a:off x="9272972" y="2886649"/>
              <a:ext cx="0" cy="1278294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46469F46-BAB9-44AF-8217-E537B665C31F}"/>
              </a:ext>
            </a:extLst>
          </p:cNvPr>
          <p:cNvGrpSpPr/>
          <p:nvPr/>
        </p:nvGrpSpPr>
        <p:grpSpPr>
          <a:xfrm>
            <a:off x="451717" y="596015"/>
            <a:ext cx="11112953" cy="2717962"/>
            <a:chOff x="451717" y="596015"/>
            <a:chExt cx="11112953" cy="2717962"/>
          </a:xfrm>
        </p:grpSpPr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5DF44A6B-D7BF-4CBA-B6DC-68CA05280B26}"/>
                </a:ext>
              </a:extLst>
            </p:cNvPr>
            <p:cNvGrpSpPr/>
            <p:nvPr/>
          </p:nvGrpSpPr>
          <p:grpSpPr>
            <a:xfrm>
              <a:off x="451717" y="596015"/>
              <a:ext cx="5748920" cy="2717962"/>
              <a:chOff x="2213323" y="1911987"/>
              <a:chExt cx="5748920" cy="2717962"/>
            </a:xfrm>
          </p:grpSpPr>
          <p:grpSp>
            <p:nvGrpSpPr>
              <p:cNvPr id="5" name="Grupo 4">
                <a:extLst>
                  <a:ext uri="{FF2B5EF4-FFF2-40B4-BE49-F238E27FC236}">
                    <a16:creationId xmlns:a16="http://schemas.microsoft.com/office/drawing/2014/main" id="{0E4B2834-F4AF-47BB-8028-FC8BA7C1B37A}"/>
                  </a:ext>
                </a:extLst>
              </p:cNvPr>
              <p:cNvGrpSpPr/>
              <p:nvPr/>
            </p:nvGrpSpPr>
            <p:grpSpPr>
              <a:xfrm>
                <a:off x="2213323" y="1911987"/>
                <a:ext cx="5748920" cy="2717962"/>
                <a:chOff x="1676989" y="754446"/>
                <a:chExt cx="5748920" cy="271796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CuadroTexto 7">
                      <a:extLst>
                        <a:ext uri="{FF2B5EF4-FFF2-40B4-BE49-F238E27FC236}">
                          <a16:creationId xmlns:a16="http://schemas.microsoft.com/office/drawing/2014/main" id="{13C59F1A-2289-4D10-B7E4-9364BB9F123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32042" y="844748"/>
                      <a:ext cx="4996860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  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= 22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8" name="CuadroTexto 7">
                      <a:extLst>
                        <a:ext uri="{FF2B5EF4-FFF2-40B4-BE49-F238E27FC236}">
                          <a16:creationId xmlns:a16="http://schemas.microsoft.com/office/drawing/2014/main" id="{13C59F1A-2289-4D10-B7E4-9364BB9F123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32042" y="844748"/>
                      <a:ext cx="4996860" cy="553998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CuadroTexto 8">
                      <a:extLst>
                        <a:ext uri="{FF2B5EF4-FFF2-40B4-BE49-F238E27FC236}">
                          <a16:creationId xmlns:a16="http://schemas.microsoft.com/office/drawing/2014/main" id="{75B58071-B8D3-45C7-94F6-EDC4D44089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76989" y="1485859"/>
                      <a:ext cx="5488682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−6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+5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  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= 14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9" name="CuadroTexto 8">
                      <a:extLst>
                        <a:ext uri="{FF2B5EF4-FFF2-40B4-BE49-F238E27FC236}">
                          <a16:creationId xmlns:a16="http://schemas.microsoft.com/office/drawing/2014/main" id="{75B58071-B8D3-45C7-94F6-EDC4D440895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76989" y="1485859"/>
                      <a:ext cx="5488682" cy="553998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CuadroTexto 9">
                      <a:extLst>
                        <a:ext uri="{FF2B5EF4-FFF2-40B4-BE49-F238E27FC236}">
                          <a16:creationId xmlns:a16="http://schemas.microsoft.com/office/drawing/2014/main" id="{D8B736AE-14D5-4AE6-A23E-3ED10CADB46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03673" y="2126970"/>
                      <a:ext cx="5132815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MX" sz="36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+  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=−8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10" name="CuadroTexto 9">
                      <a:extLst>
                        <a:ext uri="{FF2B5EF4-FFF2-40B4-BE49-F238E27FC236}">
                          <a16:creationId xmlns:a16="http://schemas.microsoft.com/office/drawing/2014/main" id="{D8B736AE-14D5-4AE6-A23E-3ED10CADB46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03673" y="2126970"/>
                      <a:ext cx="5132815" cy="553998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" name="Conector recto 10">
                  <a:extLst>
                    <a:ext uri="{FF2B5EF4-FFF2-40B4-BE49-F238E27FC236}">
                      <a16:creationId xmlns:a16="http://schemas.microsoft.com/office/drawing/2014/main" id="{EF853FD3-4FC2-41ED-B7D1-0EF9588DD8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76989" y="3472408"/>
                  <a:ext cx="574892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Conector recto 11">
                  <a:extLst>
                    <a:ext uri="{FF2B5EF4-FFF2-40B4-BE49-F238E27FC236}">
                      <a16:creationId xmlns:a16="http://schemas.microsoft.com/office/drawing/2014/main" id="{1324ED82-B363-4F45-AC45-C848B400CB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25909" y="754446"/>
                  <a:ext cx="0" cy="271796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CuadroTexto 12">
                    <a:extLst>
                      <a:ext uri="{FF2B5EF4-FFF2-40B4-BE49-F238E27FC236}">
                        <a16:creationId xmlns:a16="http://schemas.microsoft.com/office/drawing/2014/main" id="{D85BD1D9-E1EC-4D91-B5FF-2BACD808A74E}"/>
                      </a:ext>
                    </a:extLst>
                  </p:cNvPr>
                  <p:cNvSpPr txBox="1"/>
                  <p:nvPr/>
                </p:nvSpPr>
                <p:spPr>
                  <a:xfrm>
                    <a:off x="2632380" y="3925622"/>
                    <a:ext cx="5225226" cy="5539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360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+5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=−21</m:t>
                          </m:r>
                        </m:oMath>
                      </m:oMathPara>
                    </a14:m>
                    <a:endParaRPr lang="es-CL" sz="1200" dirty="0"/>
                  </a:p>
                </p:txBody>
              </p:sp>
            </mc:Choice>
            <mc:Fallback xmlns="">
              <p:sp>
                <p:nvSpPr>
                  <p:cNvPr id="13" name="CuadroTexto 12">
                    <a:extLst>
                      <a:ext uri="{FF2B5EF4-FFF2-40B4-BE49-F238E27FC236}">
                        <a16:creationId xmlns:a16="http://schemas.microsoft.com/office/drawing/2014/main" id="{D85BD1D9-E1EC-4D91-B5FF-2BACD808A7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32380" y="3925622"/>
                    <a:ext cx="5225226" cy="55399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F173FD27-3E8A-4621-8557-701409B1F18F}"/>
                </a:ext>
              </a:extLst>
            </p:cNvPr>
            <p:cNvSpPr txBox="1"/>
            <p:nvPr/>
          </p:nvSpPr>
          <p:spPr>
            <a:xfrm>
              <a:off x="6981277" y="1240315"/>
              <a:ext cx="4583393" cy="1323439"/>
            </a:xfrm>
            <a:prstGeom prst="rect">
              <a:avLst/>
            </a:prstGeom>
            <a:noFill/>
            <a:ln w="57150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4000" dirty="0">
                  <a:solidFill>
                    <a:schemeClr val="accent2"/>
                  </a:solidFill>
                  <a:latin typeface="Bierstadt" panose="020B0504020202020204" pitchFamily="34" charset="0"/>
                  <a:cs typeface="Biome" panose="020B0503030204020804" pitchFamily="34" charset="0"/>
                </a:rPr>
                <a:t>Sistema de ecuaciones lineales</a:t>
              </a:r>
              <a:endParaRPr lang="es-CL" sz="4000" dirty="0">
                <a:solidFill>
                  <a:schemeClr val="accent2"/>
                </a:solidFill>
                <a:latin typeface="Bierstadt" panose="020B0504020202020204" pitchFamily="34" charset="0"/>
                <a:cs typeface="Biome" panose="020B05030302040208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931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0A9F08-E8DB-46AC-B116-06F0EC995450}"/>
              </a:ext>
            </a:extLst>
          </p:cNvPr>
          <p:cNvSpPr txBox="1"/>
          <p:nvPr/>
        </p:nvSpPr>
        <p:spPr>
          <a:xfrm>
            <a:off x="761299" y="1679124"/>
            <a:ext cx="10669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accent2"/>
                </a:solidFill>
                <a:latin typeface="Bierstadt" panose="020B0504020202020204" pitchFamily="34" charset="0"/>
              </a:rPr>
              <a:t>Paso 1. </a:t>
            </a:r>
            <a:r>
              <a:rPr lang="es-MX" sz="2800" dirty="0">
                <a:latin typeface="Bierstadt" panose="020B0504020202020204" pitchFamily="34" charset="0"/>
              </a:rPr>
              <a:t>Seleccionar la primera fila y la primera columna.</a:t>
            </a:r>
            <a:endParaRPr lang="es-CL" sz="2800" dirty="0">
              <a:latin typeface="Bierstadt" panose="020B0504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D37B33B-41FC-4312-AEB0-E43198C02766}"/>
              </a:ext>
            </a:extLst>
          </p:cNvPr>
          <p:cNvSpPr txBox="1"/>
          <p:nvPr/>
        </p:nvSpPr>
        <p:spPr>
          <a:xfrm>
            <a:off x="600267" y="505918"/>
            <a:ext cx="10991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Eliminación de Gauss-</a:t>
            </a:r>
            <a:r>
              <a:rPr lang="es-MX" sz="4800" u="sng" dirty="0" err="1">
                <a:solidFill>
                  <a:schemeClr val="accent4"/>
                </a:solidFill>
                <a:latin typeface="Sitka Text" panose="02000505000000020004" pitchFamily="2" charset="0"/>
              </a:rPr>
              <a:t>Jordan</a:t>
            </a:r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 (fase 1)</a:t>
            </a:r>
            <a:endParaRPr lang="es-CL" sz="4800" u="sng" dirty="0">
              <a:solidFill>
                <a:schemeClr val="accent4"/>
              </a:solidFill>
              <a:latin typeface="Sitka Text" panose="02000505000000020004" pitchFamily="2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13A1B60-1CE3-4F35-A3C1-D242B949A9C8}"/>
              </a:ext>
            </a:extLst>
          </p:cNvPr>
          <p:cNvSpPr txBox="1"/>
          <p:nvPr/>
        </p:nvSpPr>
        <p:spPr>
          <a:xfrm>
            <a:off x="761299" y="2202344"/>
            <a:ext cx="106693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accent1"/>
                </a:solidFill>
                <a:latin typeface="Bierstadt" panose="020B0504020202020204" pitchFamily="34" charset="0"/>
              </a:rPr>
              <a:t>Nota: si en la primera columna todos los coeficientes son 0, selecciona la siguiente. Si también es nula, sigue avanzando hasta encontrar una no nula.</a:t>
            </a:r>
            <a:endParaRPr lang="es-CL" sz="2800" dirty="0">
              <a:solidFill>
                <a:schemeClr val="accent1"/>
              </a:solidFill>
              <a:latin typeface="Bierstadt" panose="020B0504020202020204" pitchFamily="34" charset="0"/>
            </a:endParaRPr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9239C764-9C23-426A-A283-C94021DD5AA0}"/>
              </a:ext>
            </a:extLst>
          </p:cNvPr>
          <p:cNvGrpSpPr/>
          <p:nvPr/>
        </p:nvGrpSpPr>
        <p:grpSpPr>
          <a:xfrm>
            <a:off x="2988256" y="3864784"/>
            <a:ext cx="6215484" cy="2141346"/>
            <a:chOff x="2988256" y="3864784"/>
            <a:chExt cx="6215484" cy="2141346"/>
          </a:xfrm>
        </p:grpSpPr>
        <p:grpSp>
          <p:nvGrpSpPr>
            <p:cNvPr id="23" name="Grupo 22">
              <a:extLst>
                <a:ext uri="{FF2B5EF4-FFF2-40B4-BE49-F238E27FC236}">
                  <a16:creationId xmlns:a16="http://schemas.microsoft.com/office/drawing/2014/main" id="{CD2F0915-227E-409D-A1AB-D32164589697}"/>
                </a:ext>
              </a:extLst>
            </p:cNvPr>
            <p:cNvGrpSpPr/>
            <p:nvPr/>
          </p:nvGrpSpPr>
          <p:grpSpPr>
            <a:xfrm>
              <a:off x="2988256" y="3929406"/>
              <a:ext cx="6215484" cy="2076724"/>
              <a:chOff x="513388" y="3877940"/>
              <a:chExt cx="6215484" cy="207672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CuadroTexto 23">
                    <a:extLst>
                      <a:ext uri="{FF2B5EF4-FFF2-40B4-BE49-F238E27FC236}">
                        <a16:creationId xmlns:a16="http://schemas.microsoft.com/office/drawing/2014/main" id="{0016A21C-6824-45F6-AC83-45EB37F96B0E}"/>
                      </a:ext>
                    </a:extLst>
                  </p:cNvPr>
                  <p:cNvSpPr txBox="1"/>
                  <p:nvPr/>
                </p:nvSpPr>
                <p:spPr>
                  <a:xfrm>
                    <a:off x="513388" y="3885251"/>
                    <a:ext cx="6215484" cy="206941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5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L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</m:e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      </m:t>
                                    </m:r>
                                  </m:e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      </m:t>
                                    </m:r>
                                  </m:e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       </m:t>
                                    </m:r>
                                  </m:e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    </m:t>
                                    </m:r>
                                    <m:r>
                                      <a:rPr lang="es-MX" sz="3600" b="0" i="1" smtClean="0">
                                        <a:solidFill>
                                          <a:srgbClr val="F3F0D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   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e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    </m:t>
                                    </m:r>
                                    <m:r>
                                      <a:rPr lang="es-MX" sz="3600" b="0" i="1" smtClean="0">
                                        <a:solidFill>
                                          <a:srgbClr val="F3F0D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1    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    </m:t>
                                    </m:r>
                                    <m:r>
                                      <a:rPr lang="es-MX" sz="3600" b="0" i="1" smtClean="0">
                                        <a:solidFill>
                                          <a:srgbClr val="F3F0D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1 </m:t>
                                    </m:r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e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    </m:t>
                                    </m:r>
                                    <m:r>
                                      <a:rPr lang="es-MX" sz="3600" b="0" i="1" smtClean="0">
                                        <a:solidFill>
                                          <a:srgbClr val="F3F0D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    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s-MX" sz="3600" b="0" dirty="0"/>
                  </a:p>
                </p:txBody>
              </p:sp>
            </mc:Choice>
            <mc:Fallback xmlns="">
              <p:sp>
                <p:nvSpPr>
                  <p:cNvPr id="24" name="CuadroTexto 23">
                    <a:extLst>
                      <a:ext uri="{FF2B5EF4-FFF2-40B4-BE49-F238E27FC236}">
                        <a16:creationId xmlns:a16="http://schemas.microsoft.com/office/drawing/2014/main" id="{0016A21C-6824-45F6-AC83-45EB37F96B0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388" y="3885251"/>
                    <a:ext cx="6215484" cy="206941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Conector recto 24">
                <a:extLst>
                  <a:ext uri="{FF2B5EF4-FFF2-40B4-BE49-F238E27FC236}">
                    <a16:creationId xmlns:a16="http://schemas.microsoft.com/office/drawing/2014/main" id="{20AD7CAC-35B4-4EE3-9677-F975774872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1985" y="3877940"/>
                <a:ext cx="0" cy="207672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uadroTexto 28">
                  <a:extLst>
                    <a:ext uri="{FF2B5EF4-FFF2-40B4-BE49-F238E27FC236}">
                      <a16:creationId xmlns:a16="http://schemas.microsoft.com/office/drawing/2014/main" id="{DB8D13A3-06A0-427F-B38A-2ACE6BFB0220}"/>
                    </a:ext>
                  </a:extLst>
                </p:cNvPr>
                <p:cNvSpPr txBox="1"/>
                <p:nvPr/>
              </p:nvSpPr>
              <p:spPr>
                <a:xfrm>
                  <a:off x="3390530" y="4413215"/>
                  <a:ext cx="5523948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s-CL" sz="3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e>
                            <m:e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  5  </m:t>
                              </m:r>
                            </m:e>
                            <m:e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   14   </m:t>
                              </m:r>
                            </m:e>
                          </m:mr>
                        </m:m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29" name="CuadroTexto 28">
                  <a:extLst>
                    <a:ext uri="{FF2B5EF4-FFF2-40B4-BE49-F238E27FC236}">
                      <a16:creationId xmlns:a16="http://schemas.microsoft.com/office/drawing/2014/main" id="{DB8D13A3-06A0-427F-B38A-2ACE6BFB02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0530" y="4413215"/>
                  <a:ext cx="5523948" cy="55399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uadroTexto 29">
                  <a:extLst>
                    <a:ext uri="{FF2B5EF4-FFF2-40B4-BE49-F238E27FC236}">
                      <a16:creationId xmlns:a16="http://schemas.microsoft.com/office/drawing/2014/main" id="{D918D770-8F4D-4B7A-9E36-393116D1C6EF}"/>
                    </a:ext>
                  </a:extLst>
                </p:cNvPr>
                <p:cNvSpPr txBox="1"/>
                <p:nvPr/>
              </p:nvSpPr>
              <p:spPr>
                <a:xfrm>
                  <a:off x="3329326" y="3864784"/>
                  <a:ext cx="5583259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s-CL" sz="3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 1  </m:t>
                              </m:r>
                            </m:e>
                            <m:e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  2  </m:t>
                              </m:r>
                            </m:e>
                            <m:e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   22   </m:t>
                              </m:r>
                            </m:e>
                          </m:mr>
                        </m:m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30" name="CuadroTexto 29">
                  <a:extLst>
                    <a:ext uri="{FF2B5EF4-FFF2-40B4-BE49-F238E27FC236}">
                      <a16:creationId xmlns:a16="http://schemas.microsoft.com/office/drawing/2014/main" id="{D918D770-8F4D-4B7A-9E36-393116D1C6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9326" y="3864784"/>
                  <a:ext cx="5583259" cy="55399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uadroTexto 30">
                  <a:extLst>
                    <a:ext uri="{FF2B5EF4-FFF2-40B4-BE49-F238E27FC236}">
                      <a16:creationId xmlns:a16="http://schemas.microsoft.com/office/drawing/2014/main" id="{9868251E-E1D1-426F-AB41-366CD3C52EF5}"/>
                    </a:ext>
                  </a:extLst>
                </p:cNvPr>
                <p:cNvSpPr txBox="1"/>
                <p:nvPr/>
              </p:nvSpPr>
              <p:spPr>
                <a:xfrm>
                  <a:off x="3368171" y="4931085"/>
                  <a:ext cx="5465783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s-CL" sz="3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 2  </m:t>
                              </m:r>
                            </m:e>
                            <m:e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  1  </m:t>
                              </m:r>
                            </m:e>
                            <m:e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  2  </m:t>
                              </m:r>
                            </m:e>
                            <m:e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  −8  </m:t>
                              </m:r>
                            </m:e>
                          </m:mr>
                        </m:m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31" name="CuadroTexto 30">
                  <a:extLst>
                    <a:ext uri="{FF2B5EF4-FFF2-40B4-BE49-F238E27FC236}">
                      <a16:creationId xmlns:a16="http://schemas.microsoft.com/office/drawing/2014/main" id="{9868251E-E1D1-426F-AB41-366CD3C52E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8171" y="4931085"/>
                  <a:ext cx="5465783" cy="55399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uadroTexto 31">
                  <a:extLst>
                    <a:ext uri="{FF2B5EF4-FFF2-40B4-BE49-F238E27FC236}">
                      <a16:creationId xmlns:a16="http://schemas.microsoft.com/office/drawing/2014/main" id="{42165225-230D-466F-9874-4CF7068143EC}"/>
                    </a:ext>
                  </a:extLst>
                </p:cNvPr>
                <p:cNvSpPr txBox="1"/>
                <p:nvPr/>
              </p:nvSpPr>
              <p:spPr>
                <a:xfrm>
                  <a:off x="3329325" y="5452132"/>
                  <a:ext cx="5583260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s-CL" sz="3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 4  </m:t>
                              </m:r>
                            </m:e>
                            <m:e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  2  </m:t>
                              </m:r>
                            </m:e>
                            <m:e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  5  </m:t>
                              </m:r>
                            </m:e>
                            <m:e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 −21 </m:t>
                              </m:r>
                            </m:e>
                          </m:mr>
                        </m:m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32" name="CuadroTexto 31">
                  <a:extLst>
                    <a:ext uri="{FF2B5EF4-FFF2-40B4-BE49-F238E27FC236}">
                      <a16:creationId xmlns:a16="http://schemas.microsoft.com/office/drawing/2014/main" id="{42165225-230D-466F-9874-4CF7068143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9325" y="5452132"/>
                  <a:ext cx="5583260" cy="55399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04AC593D-0A2D-4438-8F8F-3BEFB0993AE4}"/>
              </a:ext>
            </a:extLst>
          </p:cNvPr>
          <p:cNvGrpSpPr/>
          <p:nvPr/>
        </p:nvGrpSpPr>
        <p:grpSpPr>
          <a:xfrm>
            <a:off x="3372225" y="3908764"/>
            <a:ext cx="5421066" cy="2148331"/>
            <a:chOff x="3640821" y="3698796"/>
            <a:chExt cx="5421066" cy="214833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36E5F51A-E849-465A-9CAB-7CC36E016E54}"/>
                </a:ext>
              </a:extLst>
            </p:cNvPr>
            <p:cNvSpPr/>
            <p:nvPr/>
          </p:nvSpPr>
          <p:spPr>
            <a:xfrm>
              <a:off x="3640822" y="3699445"/>
              <a:ext cx="721454" cy="2147682"/>
            </a:xfrm>
            <a:prstGeom prst="round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8" name="Rectángulo: esquinas redondeadas 27">
              <a:extLst>
                <a:ext uri="{FF2B5EF4-FFF2-40B4-BE49-F238E27FC236}">
                  <a16:creationId xmlns:a16="http://schemas.microsoft.com/office/drawing/2014/main" id="{F8A7C28B-6265-4F4B-955B-3BF8D04C0716}"/>
                </a:ext>
              </a:extLst>
            </p:cNvPr>
            <p:cNvSpPr/>
            <p:nvPr/>
          </p:nvSpPr>
          <p:spPr>
            <a:xfrm>
              <a:off x="3640821" y="3698796"/>
              <a:ext cx="5421066" cy="529255"/>
            </a:xfrm>
            <a:prstGeom prst="round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</p:spTree>
    <p:extLst>
      <p:ext uri="{BB962C8B-B14F-4D97-AF65-F5344CB8AC3E}">
        <p14:creationId xmlns:p14="http://schemas.microsoft.com/office/powerpoint/2010/main" val="41483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0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0A9F08-E8DB-46AC-B116-06F0EC995450}"/>
              </a:ext>
            </a:extLst>
          </p:cNvPr>
          <p:cNvSpPr txBox="1"/>
          <p:nvPr/>
        </p:nvSpPr>
        <p:spPr>
          <a:xfrm>
            <a:off x="761299" y="1725290"/>
            <a:ext cx="106693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accent2"/>
                </a:solidFill>
                <a:latin typeface="Bierstadt" panose="020B0504020202020204" pitchFamily="34" charset="0"/>
              </a:rPr>
              <a:t>Paso 2. </a:t>
            </a:r>
            <a:r>
              <a:rPr lang="es-MX" sz="2800" dirty="0">
                <a:latin typeface="Bierstadt" panose="020B0504020202020204" pitchFamily="34" charset="0"/>
              </a:rPr>
              <a:t>Usar la fila seleccionada para anular todos los coeficientes de la columna seleccionada </a:t>
            </a:r>
            <a:r>
              <a:rPr lang="es-CL" sz="2800" dirty="0">
                <a:latin typeface="Bierstadt" panose="020B0504020202020204" pitchFamily="34" charset="0"/>
              </a:rPr>
              <a:t>que están debajo de esa fila.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6587427-1BD1-45E3-BC9C-822A97754F0F}"/>
              </a:ext>
            </a:extLst>
          </p:cNvPr>
          <p:cNvSpPr txBox="1"/>
          <p:nvPr/>
        </p:nvSpPr>
        <p:spPr>
          <a:xfrm>
            <a:off x="761299" y="2745013"/>
            <a:ext cx="10669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accent1"/>
                </a:solidFill>
                <a:latin typeface="Bierstadt" panose="020B0504020202020204" pitchFamily="34" charset="0"/>
              </a:rPr>
              <a:t>Nota: si es necesario, puedes intercambiar filas.</a:t>
            </a:r>
            <a:endParaRPr lang="es-CL" sz="2800" dirty="0">
              <a:solidFill>
                <a:schemeClr val="accent1"/>
              </a:solidFill>
              <a:latin typeface="Bierstadt" panose="020B05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C9CF1314-CB47-4E20-B83C-09DF4FCE6DA6}"/>
                  </a:ext>
                </a:extLst>
              </p:cNvPr>
              <p:cNvSpPr txBox="1"/>
              <p:nvPr/>
            </p:nvSpPr>
            <p:spPr>
              <a:xfrm>
                <a:off x="8771653" y="3818617"/>
                <a:ext cx="20806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/⋅3</m:t>
                      </m:r>
                    </m:oMath>
                  </m:oMathPara>
                </a14:m>
                <a:endParaRPr lang="es-CL" sz="1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C9CF1314-CB47-4E20-B83C-09DF4FCE6D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1653" y="3818617"/>
                <a:ext cx="2080611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upo 17">
            <a:extLst>
              <a:ext uri="{FF2B5EF4-FFF2-40B4-BE49-F238E27FC236}">
                <a16:creationId xmlns:a16="http://schemas.microsoft.com/office/drawing/2014/main" id="{56030096-0CA5-4EB7-BA3B-46D6F24D8B1D}"/>
              </a:ext>
            </a:extLst>
          </p:cNvPr>
          <p:cNvGrpSpPr/>
          <p:nvPr/>
        </p:nvGrpSpPr>
        <p:grpSpPr>
          <a:xfrm>
            <a:off x="2988256" y="3929406"/>
            <a:ext cx="6215484" cy="2076724"/>
            <a:chOff x="513388" y="3877940"/>
            <a:chExt cx="6215484" cy="2076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uadroTexto 18">
                  <a:extLst>
                    <a:ext uri="{FF2B5EF4-FFF2-40B4-BE49-F238E27FC236}">
                      <a16:creationId xmlns:a16="http://schemas.microsoft.com/office/drawing/2014/main" id="{9339CF29-6C57-4F30-BB63-E0DB9098C967}"/>
                    </a:ext>
                  </a:extLst>
                </p:cNvPr>
                <p:cNvSpPr txBox="1"/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3600" b="0" dirty="0"/>
                </a:p>
              </p:txBody>
            </p:sp>
          </mc:Choice>
          <mc:Fallback xmlns="">
            <p:sp>
              <p:nvSpPr>
                <p:cNvPr id="19" name="CuadroTexto 18">
                  <a:extLst>
                    <a:ext uri="{FF2B5EF4-FFF2-40B4-BE49-F238E27FC236}">
                      <a16:creationId xmlns:a16="http://schemas.microsoft.com/office/drawing/2014/main" id="{9339CF29-6C57-4F30-BB63-E0DB9098C9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2D1E407B-ECA5-4833-8F25-C94BF850FBF2}"/>
                </a:ext>
              </a:extLst>
            </p:cNvPr>
            <p:cNvCxnSpPr>
              <a:cxnSpLocks/>
            </p:cNvCxnSpPr>
            <p:nvPr/>
          </p:nvCxnSpPr>
          <p:spPr>
            <a:xfrm>
              <a:off x="5101985" y="3877940"/>
              <a:ext cx="0" cy="20767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B9DD9C4B-703B-4C37-834E-FD5FD3737AE9}"/>
                  </a:ext>
                </a:extLst>
              </p:cNvPr>
              <p:cNvSpPr txBox="1"/>
              <p:nvPr/>
            </p:nvSpPr>
            <p:spPr>
              <a:xfrm>
                <a:off x="3390530" y="4413215"/>
                <a:ext cx="552394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−6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5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14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B9DD9C4B-703B-4C37-834E-FD5FD3737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530" y="4413215"/>
                <a:ext cx="5523948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6C2DFFCB-A4E9-4742-8B1C-1C726134F4B3}"/>
                  </a:ext>
                </a:extLst>
              </p:cNvPr>
              <p:cNvSpPr txBox="1"/>
              <p:nvPr/>
            </p:nvSpPr>
            <p:spPr>
              <a:xfrm>
                <a:off x="3329326" y="3864784"/>
                <a:ext cx="558325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22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6C2DFFCB-A4E9-4742-8B1C-1C726134F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6" y="3864784"/>
                <a:ext cx="5583259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CBB58C4B-B68C-4522-94C7-00BAB3AEC20C}"/>
                  </a:ext>
                </a:extLst>
              </p:cNvPr>
              <p:cNvSpPr txBox="1"/>
              <p:nvPr/>
            </p:nvSpPr>
            <p:spPr>
              <a:xfrm>
                <a:off x="3368171" y="4931085"/>
                <a:ext cx="546578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2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−8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CBB58C4B-B68C-4522-94C7-00BAB3AEC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171" y="4931085"/>
                <a:ext cx="5465783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71672233-E145-49B6-BD2C-51D518C78E1B}"/>
                  </a:ext>
                </a:extLst>
              </p:cNvPr>
              <p:cNvSpPr txBox="1"/>
              <p:nvPr/>
            </p:nvSpPr>
            <p:spPr>
              <a:xfrm>
                <a:off x="3329325" y="5452132"/>
                <a:ext cx="558326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4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5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−21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71672233-E145-49B6-BD2C-51D518C78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5" y="5452132"/>
                <a:ext cx="5583260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upo 24">
            <a:extLst>
              <a:ext uri="{FF2B5EF4-FFF2-40B4-BE49-F238E27FC236}">
                <a16:creationId xmlns:a16="http://schemas.microsoft.com/office/drawing/2014/main" id="{4EACFEF8-97C4-4586-828B-9A9A3EE26B6F}"/>
              </a:ext>
            </a:extLst>
          </p:cNvPr>
          <p:cNvGrpSpPr/>
          <p:nvPr/>
        </p:nvGrpSpPr>
        <p:grpSpPr>
          <a:xfrm>
            <a:off x="3372225" y="3908764"/>
            <a:ext cx="5421066" cy="2148331"/>
            <a:chOff x="3640821" y="3698796"/>
            <a:chExt cx="5421066" cy="2148331"/>
          </a:xfrm>
        </p:grpSpPr>
        <p:sp>
          <p:nvSpPr>
            <p:cNvPr id="26" name="Rectángulo: esquinas redondeadas 25">
              <a:extLst>
                <a:ext uri="{FF2B5EF4-FFF2-40B4-BE49-F238E27FC236}">
                  <a16:creationId xmlns:a16="http://schemas.microsoft.com/office/drawing/2014/main" id="{265B8FC7-EB30-4585-BD41-0588184720F5}"/>
                </a:ext>
              </a:extLst>
            </p:cNvPr>
            <p:cNvSpPr/>
            <p:nvPr/>
          </p:nvSpPr>
          <p:spPr>
            <a:xfrm>
              <a:off x="3640822" y="3699445"/>
              <a:ext cx="721454" cy="2147682"/>
            </a:xfrm>
            <a:prstGeom prst="round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A1933BFE-726A-445D-ADF6-14DBB429BD36}"/>
                </a:ext>
              </a:extLst>
            </p:cNvPr>
            <p:cNvSpPr/>
            <p:nvPr/>
          </p:nvSpPr>
          <p:spPr>
            <a:xfrm>
              <a:off x="3640821" y="3698796"/>
              <a:ext cx="5421066" cy="529255"/>
            </a:xfrm>
            <a:prstGeom prst="round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0F1C570-87A1-4EF2-81C1-DBC113C51899}"/>
              </a:ext>
            </a:extLst>
          </p:cNvPr>
          <p:cNvSpPr txBox="1"/>
          <p:nvPr/>
        </p:nvSpPr>
        <p:spPr>
          <a:xfrm>
            <a:off x="600267" y="505918"/>
            <a:ext cx="10991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Eliminación de Gauss-</a:t>
            </a:r>
            <a:r>
              <a:rPr lang="es-MX" sz="4800" u="sng" dirty="0" err="1">
                <a:solidFill>
                  <a:schemeClr val="accent4"/>
                </a:solidFill>
                <a:latin typeface="Sitka Text" panose="02000505000000020004" pitchFamily="2" charset="0"/>
              </a:rPr>
              <a:t>Jordan</a:t>
            </a:r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 (fase 1)</a:t>
            </a:r>
            <a:endParaRPr lang="es-CL" sz="4800" u="sng" dirty="0">
              <a:solidFill>
                <a:schemeClr val="accent4"/>
              </a:solidFill>
              <a:latin typeface="Sitka Tex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53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0A9F08-E8DB-46AC-B116-06F0EC995450}"/>
              </a:ext>
            </a:extLst>
          </p:cNvPr>
          <p:cNvSpPr txBox="1"/>
          <p:nvPr/>
        </p:nvSpPr>
        <p:spPr>
          <a:xfrm>
            <a:off x="761299" y="1725290"/>
            <a:ext cx="106693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accent2"/>
                </a:solidFill>
                <a:latin typeface="Bierstadt" panose="020B0504020202020204" pitchFamily="34" charset="0"/>
              </a:rPr>
              <a:t>Paso 2. </a:t>
            </a:r>
            <a:r>
              <a:rPr lang="es-MX" sz="2800" dirty="0">
                <a:latin typeface="Bierstadt" panose="020B0504020202020204" pitchFamily="34" charset="0"/>
              </a:rPr>
              <a:t>Usar la fila seleccionada para anular todos los coeficientes de la columna seleccionada </a:t>
            </a:r>
            <a:r>
              <a:rPr lang="es-CL" sz="2800" dirty="0">
                <a:latin typeface="Bierstadt" panose="020B0504020202020204" pitchFamily="34" charset="0"/>
              </a:rPr>
              <a:t>que están debajo de esa fila.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6587427-1BD1-45E3-BC9C-822A97754F0F}"/>
              </a:ext>
            </a:extLst>
          </p:cNvPr>
          <p:cNvSpPr txBox="1"/>
          <p:nvPr/>
        </p:nvSpPr>
        <p:spPr>
          <a:xfrm>
            <a:off x="761299" y="2745013"/>
            <a:ext cx="10669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accent1"/>
                </a:solidFill>
                <a:latin typeface="Bierstadt" panose="020B0504020202020204" pitchFamily="34" charset="0"/>
              </a:rPr>
              <a:t>Nota: si es necesario, puedes intercambiar filas.</a:t>
            </a:r>
            <a:endParaRPr lang="es-CL" sz="2800" dirty="0">
              <a:solidFill>
                <a:schemeClr val="accent1"/>
              </a:solidFill>
              <a:latin typeface="Bierstadt" panose="020B0504020202020204" pitchFamily="34" charset="0"/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94BAD827-6DC2-4E7B-8CBC-D6684CC329FE}"/>
              </a:ext>
            </a:extLst>
          </p:cNvPr>
          <p:cNvGrpSpPr/>
          <p:nvPr/>
        </p:nvGrpSpPr>
        <p:grpSpPr>
          <a:xfrm>
            <a:off x="2988256" y="3929406"/>
            <a:ext cx="6215484" cy="2076724"/>
            <a:chOff x="513388" y="3877940"/>
            <a:chExt cx="6215484" cy="2076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33E58D5F-BBB3-44D1-B6A1-65F1503AE404}"/>
                    </a:ext>
                  </a:extLst>
                </p:cNvPr>
                <p:cNvSpPr txBox="1"/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3600" b="0" dirty="0"/>
                </a:p>
              </p:txBody>
            </p:sp>
          </mc:Choice>
          <mc:Fallback xmlns=""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33E58D5F-BBB3-44D1-B6A1-65F1503AE4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3127F5C6-7FB8-4AB7-A4CE-D9F51BCB30E7}"/>
                </a:ext>
              </a:extLst>
            </p:cNvPr>
            <p:cNvCxnSpPr>
              <a:cxnSpLocks/>
            </p:cNvCxnSpPr>
            <p:nvPr/>
          </p:nvCxnSpPr>
          <p:spPr>
            <a:xfrm>
              <a:off x="5101985" y="3877940"/>
              <a:ext cx="0" cy="20767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73D3B86D-53A3-4AEE-8C55-F7060DF85114}"/>
                  </a:ext>
                </a:extLst>
              </p:cNvPr>
              <p:cNvSpPr txBox="1"/>
              <p:nvPr/>
            </p:nvSpPr>
            <p:spPr>
              <a:xfrm>
                <a:off x="3390530" y="4413215"/>
                <a:ext cx="552394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−6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5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14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73D3B86D-53A3-4AEE-8C55-F7060DF85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530" y="4413215"/>
                <a:ext cx="5523948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AEC520B6-9BEF-452F-9EEF-E2E25BD632D9}"/>
                  </a:ext>
                </a:extLst>
              </p:cNvPr>
              <p:cNvSpPr txBox="1"/>
              <p:nvPr/>
            </p:nvSpPr>
            <p:spPr>
              <a:xfrm>
                <a:off x="3181351" y="3863428"/>
                <a:ext cx="587692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3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 6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−12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66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AEC520B6-9BEF-452F-9EEF-E2E25BD63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351" y="3863428"/>
                <a:ext cx="5876924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5A74E1E1-3169-4F26-9D17-45B8BD419E14}"/>
                  </a:ext>
                </a:extLst>
              </p:cNvPr>
              <p:cNvSpPr txBox="1"/>
              <p:nvPr/>
            </p:nvSpPr>
            <p:spPr>
              <a:xfrm>
                <a:off x="3368171" y="4931085"/>
                <a:ext cx="546578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2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−8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5A74E1E1-3169-4F26-9D17-45B8BD419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171" y="4931085"/>
                <a:ext cx="5465783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AAD3AFD4-5292-43DD-A140-3400D38E650E}"/>
                  </a:ext>
                </a:extLst>
              </p:cNvPr>
              <p:cNvSpPr txBox="1"/>
              <p:nvPr/>
            </p:nvSpPr>
            <p:spPr>
              <a:xfrm>
                <a:off x="3329325" y="5452132"/>
                <a:ext cx="558326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4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5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−21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AAD3AFD4-5292-43DD-A140-3400D38E6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5" y="5452132"/>
                <a:ext cx="5583260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upo 19">
            <a:extLst>
              <a:ext uri="{FF2B5EF4-FFF2-40B4-BE49-F238E27FC236}">
                <a16:creationId xmlns:a16="http://schemas.microsoft.com/office/drawing/2014/main" id="{D59346B7-975A-4856-82AF-CA65C83107F4}"/>
              </a:ext>
            </a:extLst>
          </p:cNvPr>
          <p:cNvGrpSpPr/>
          <p:nvPr/>
        </p:nvGrpSpPr>
        <p:grpSpPr>
          <a:xfrm>
            <a:off x="3372225" y="3908764"/>
            <a:ext cx="5421066" cy="2148331"/>
            <a:chOff x="3640821" y="3698796"/>
            <a:chExt cx="5421066" cy="2148331"/>
          </a:xfrm>
        </p:grpSpPr>
        <p:sp>
          <p:nvSpPr>
            <p:cNvPr id="21" name="Rectángulo: esquinas redondeadas 20">
              <a:extLst>
                <a:ext uri="{FF2B5EF4-FFF2-40B4-BE49-F238E27FC236}">
                  <a16:creationId xmlns:a16="http://schemas.microsoft.com/office/drawing/2014/main" id="{4AB16DAE-BE58-42DA-A22A-6C27BC2D0314}"/>
                </a:ext>
              </a:extLst>
            </p:cNvPr>
            <p:cNvSpPr/>
            <p:nvPr/>
          </p:nvSpPr>
          <p:spPr>
            <a:xfrm>
              <a:off x="3640822" y="3699445"/>
              <a:ext cx="721454" cy="2147682"/>
            </a:xfrm>
            <a:prstGeom prst="round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2" name="Rectángulo: esquinas redondeadas 21">
              <a:extLst>
                <a:ext uri="{FF2B5EF4-FFF2-40B4-BE49-F238E27FC236}">
                  <a16:creationId xmlns:a16="http://schemas.microsoft.com/office/drawing/2014/main" id="{FDBDBE6A-4C0B-4FFB-8A25-457B53958907}"/>
                </a:ext>
              </a:extLst>
            </p:cNvPr>
            <p:cNvSpPr/>
            <p:nvPr/>
          </p:nvSpPr>
          <p:spPr>
            <a:xfrm>
              <a:off x="3640821" y="3698796"/>
              <a:ext cx="5421066" cy="529255"/>
            </a:xfrm>
            <a:prstGeom prst="round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302B35B-BDDC-4CDA-9C1B-330D87917C5A}"/>
              </a:ext>
            </a:extLst>
          </p:cNvPr>
          <p:cNvSpPr txBox="1"/>
          <p:nvPr/>
        </p:nvSpPr>
        <p:spPr>
          <a:xfrm>
            <a:off x="600267" y="505918"/>
            <a:ext cx="10991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Eliminación de Gauss-</a:t>
            </a:r>
            <a:r>
              <a:rPr lang="es-MX" sz="4800" u="sng" dirty="0" err="1">
                <a:solidFill>
                  <a:schemeClr val="accent4"/>
                </a:solidFill>
                <a:latin typeface="Sitka Text" panose="02000505000000020004" pitchFamily="2" charset="0"/>
              </a:rPr>
              <a:t>Jordan</a:t>
            </a:r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 (fase 1)</a:t>
            </a:r>
            <a:endParaRPr lang="es-CL" sz="4800" u="sng" dirty="0">
              <a:solidFill>
                <a:schemeClr val="accent4"/>
              </a:solidFill>
              <a:latin typeface="Sitka Tex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4090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6 L -3.125E-6 0.0807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0A9F08-E8DB-46AC-B116-06F0EC995450}"/>
              </a:ext>
            </a:extLst>
          </p:cNvPr>
          <p:cNvSpPr txBox="1"/>
          <p:nvPr/>
        </p:nvSpPr>
        <p:spPr>
          <a:xfrm>
            <a:off x="761299" y="1725290"/>
            <a:ext cx="106693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accent2"/>
                </a:solidFill>
                <a:latin typeface="Bierstadt" panose="020B0504020202020204" pitchFamily="34" charset="0"/>
              </a:rPr>
              <a:t>Paso 2. </a:t>
            </a:r>
            <a:r>
              <a:rPr lang="es-MX" sz="2800" dirty="0">
                <a:latin typeface="Bierstadt" panose="020B0504020202020204" pitchFamily="34" charset="0"/>
              </a:rPr>
              <a:t>Usar la fila seleccionada para anular todos los coeficientes de la columna seleccionada </a:t>
            </a:r>
            <a:r>
              <a:rPr lang="es-CL" sz="2800" dirty="0">
                <a:latin typeface="Bierstadt" panose="020B0504020202020204" pitchFamily="34" charset="0"/>
              </a:rPr>
              <a:t>que están debajo de esa fila.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6587427-1BD1-45E3-BC9C-822A97754F0F}"/>
              </a:ext>
            </a:extLst>
          </p:cNvPr>
          <p:cNvSpPr txBox="1"/>
          <p:nvPr/>
        </p:nvSpPr>
        <p:spPr>
          <a:xfrm>
            <a:off x="761299" y="2745013"/>
            <a:ext cx="10669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accent1"/>
                </a:solidFill>
                <a:latin typeface="Bierstadt" panose="020B0504020202020204" pitchFamily="34" charset="0"/>
              </a:rPr>
              <a:t>Nota: si es necesario, puedes intercambiar filas.</a:t>
            </a:r>
            <a:endParaRPr lang="es-CL" sz="2800" dirty="0">
              <a:solidFill>
                <a:schemeClr val="accent1"/>
              </a:solidFill>
              <a:latin typeface="Bierstadt" panose="020B05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4B2FC908-B758-4DA0-95AA-B6532B4E9EE4}"/>
                  </a:ext>
                </a:extLst>
              </p:cNvPr>
              <p:cNvSpPr txBox="1"/>
              <p:nvPr/>
            </p:nvSpPr>
            <p:spPr>
              <a:xfrm>
                <a:off x="9039227" y="3818617"/>
                <a:ext cx="181303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/⋅(−2)</m:t>
                      </m:r>
                    </m:oMath>
                  </m:oMathPara>
                </a14:m>
                <a:endParaRPr lang="es-CL" sz="1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4B2FC908-B758-4DA0-95AA-B6532B4E9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227" y="3818617"/>
                <a:ext cx="1813037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upo 18">
            <a:extLst>
              <a:ext uri="{FF2B5EF4-FFF2-40B4-BE49-F238E27FC236}">
                <a16:creationId xmlns:a16="http://schemas.microsoft.com/office/drawing/2014/main" id="{720537F3-E182-4994-9436-67969FE51E5F}"/>
              </a:ext>
            </a:extLst>
          </p:cNvPr>
          <p:cNvGrpSpPr/>
          <p:nvPr/>
        </p:nvGrpSpPr>
        <p:grpSpPr>
          <a:xfrm>
            <a:off x="2988256" y="3929406"/>
            <a:ext cx="6215484" cy="2076724"/>
            <a:chOff x="513388" y="3877940"/>
            <a:chExt cx="6215484" cy="2076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3B2DC959-0A3E-4083-B5DE-6A467E9D1F03}"/>
                    </a:ext>
                  </a:extLst>
                </p:cNvPr>
                <p:cNvSpPr txBox="1"/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3600" b="0" dirty="0"/>
                </a:p>
              </p:txBody>
            </p:sp>
          </mc:Choice>
          <mc:Fallback xmlns="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3B2DC959-0A3E-4083-B5DE-6A467E9D1F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4682528A-66FA-479E-B04A-52B2F120E13D}"/>
                </a:ext>
              </a:extLst>
            </p:cNvPr>
            <p:cNvCxnSpPr>
              <a:cxnSpLocks/>
            </p:cNvCxnSpPr>
            <p:nvPr/>
          </p:nvCxnSpPr>
          <p:spPr>
            <a:xfrm>
              <a:off x="5101985" y="3877940"/>
              <a:ext cx="0" cy="20767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4F77FD58-7122-478E-9251-48A2AB4189A6}"/>
                  </a:ext>
                </a:extLst>
              </p:cNvPr>
              <p:cNvSpPr txBox="1"/>
              <p:nvPr/>
            </p:nvSpPr>
            <p:spPr>
              <a:xfrm>
                <a:off x="2988256" y="4413215"/>
                <a:ext cx="629972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−13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80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4F77FD58-7122-478E-9251-48A2AB418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256" y="4413215"/>
                <a:ext cx="6299722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966DF9D3-211E-443E-B1AC-EF367C9DA2F1}"/>
                  </a:ext>
                </a:extLst>
              </p:cNvPr>
              <p:cNvSpPr txBox="1"/>
              <p:nvPr/>
            </p:nvSpPr>
            <p:spPr>
              <a:xfrm>
                <a:off x="3329326" y="3864784"/>
                <a:ext cx="558325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22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966DF9D3-211E-443E-B1AC-EF367C9DA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6" y="3864784"/>
                <a:ext cx="5583259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B73403EA-AB37-4185-9A51-5305F4AC6797}"/>
                  </a:ext>
                </a:extLst>
              </p:cNvPr>
              <p:cNvSpPr txBox="1"/>
              <p:nvPr/>
            </p:nvSpPr>
            <p:spPr>
              <a:xfrm>
                <a:off x="3368171" y="4931085"/>
                <a:ext cx="546578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2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−8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B73403EA-AB37-4185-9A51-5305F4AC6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171" y="4931085"/>
                <a:ext cx="5465783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E6C0D222-AD5A-4A36-A9F5-BDBE613C9E71}"/>
                  </a:ext>
                </a:extLst>
              </p:cNvPr>
              <p:cNvSpPr txBox="1"/>
              <p:nvPr/>
            </p:nvSpPr>
            <p:spPr>
              <a:xfrm>
                <a:off x="3329325" y="5452132"/>
                <a:ext cx="558326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4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5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−21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E6C0D222-AD5A-4A36-A9F5-BDBE613C9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5" y="5452132"/>
                <a:ext cx="5583260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upo 25">
            <a:extLst>
              <a:ext uri="{FF2B5EF4-FFF2-40B4-BE49-F238E27FC236}">
                <a16:creationId xmlns:a16="http://schemas.microsoft.com/office/drawing/2014/main" id="{A4C94328-0AA1-4B26-BBBB-C99D93A95E3D}"/>
              </a:ext>
            </a:extLst>
          </p:cNvPr>
          <p:cNvGrpSpPr/>
          <p:nvPr/>
        </p:nvGrpSpPr>
        <p:grpSpPr>
          <a:xfrm>
            <a:off x="3372225" y="3908764"/>
            <a:ext cx="5421066" cy="2148331"/>
            <a:chOff x="3640821" y="3698796"/>
            <a:chExt cx="5421066" cy="214833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95EB32FC-19AE-4907-9777-3E65F267E273}"/>
                </a:ext>
              </a:extLst>
            </p:cNvPr>
            <p:cNvSpPr/>
            <p:nvPr/>
          </p:nvSpPr>
          <p:spPr>
            <a:xfrm>
              <a:off x="3640822" y="3699445"/>
              <a:ext cx="721454" cy="2147682"/>
            </a:xfrm>
            <a:prstGeom prst="round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8" name="Rectángulo: esquinas redondeadas 27">
              <a:extLst>
                <a:ext uri="{FF2B5EF4-FFF2-40B4-BE49-F238E27FC236}">
                  <a16:creationId xmlns:a16="http://schemas.microsoft.com/office/drawing/2014/main" id="{E65C3975-2080-4429-8BA4-E6544CA8F108}"/>
                </a:ext>
              </a:extLst>
            </p:cNvPr>
            <p:cNvSpPr/>
            <p:nvPr/>
          </p:nvSpPr>
          <p:spPr>
            <a:xfrm>
              <a:off x="3640821" y="3698796"/>
              <a:ext cx="5421066" cy="529255"/>
            </a:xfrm>
            <a:prstGeom prst="round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1A29A09-83D1-4F52-9D51-B480E3B71104}"/>
              </a:ext>
            </a:extLst>
          </p:cNvPr>
          <p:cNvSpPr txBox="1"/>
          <p:nvPr/>
        </p:nvSpPr>
        <p:spPr>
          <a:xfrm>
            <a:off x="600267" y="505918"/>
            <a:ext cx="10991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Eliminación de Gauss-</a:t>
            </a:r>
            <a:r>
              <a:rPr lang="es-MX" sz="4800" u="sng" dirty="0" err="1">
                <a:solidFill>
                  <a:schemeClr val="accent4"/>
                </a:solidFill>
                <a:latin typeface="Sitka Text" panose="02000505000000020004" pitchFamily="2" charset="0"/>
              </a:rPr>
              <a:t>Jordan</a:t>
            </a:r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 (fase 1)</a:t>
            </a:r>
            <a:endParaRPr lang="es-CL" sz="4800" u="sng" dirty="0">
              <a:solidFill>
                <a:schemeClr val="accent4"/>
              </a:solidFill>
              <a:latin typeface="Sitka Tex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16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0A9F08-E8DB-46AC-B116-06F0EC995450}"/>
              </a:ext>
            </a:extLst>
          </p:cNvPr>
          <p:cNvSpPr txBox="1"/>
          <p:nvPr/>
        </p:nvSpPr>
        <p:spPr>
          <a:xfrm>
            <a:off x="761299" y="1725290"/>
            <a:ext cx="106693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accent2"/>
                </a:solidFill>
                <a:latin typeface="Bierstadt" panose="020B0504020202020204" pitchFamily="34" charset="0"/>
              </a:rPr>
              <a:t>Paso 2. </a:t>
            </a:r>
            <a:r>
              <a:rPr lang="es-MX" sz="2800" dirty="0">
                <a:latin typeface="Bierstadt" panose="020B0504020202020204" pitchFamily="34" charset="0"/>
              </a:rPr>
              <a:t>Usar la fila seleccionada para anular todos los coeficientes de la columna seleccionada </a:t>
            </a:r>
            <a:r>
              <a:rPr lang="es-CL" sz="2800" dirty="0">
                <a:latin typeface="Bierstadt" panose="020B0504020202020204" pitchFamily="34" charset="0"/>
              </a:rPr>
              <a:t>que están debajo de esa fila.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6587427-1BD1-45E3-BC9C-822A97754F0F}"/>
              </a:ext>
            </a:extLst>
          </p:cNvPr>
          <p:cNvSpPr txBox="1"/>
          <p:nvPr/>
        </p:nvSpPr>
        <p:spPr>
          <a:xfrm>
            <a:off x="761299" y="2745013"/>
            <a:ext cx="10669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accent1"/>
                </a:solidFill>
                <a:latin typeface="Bierstadt" panose="020B0504020202020204" pitchFamily="34" charset="0"/>
              </a:rPr>
              <a:t>Nota: si es necesario, puedes intercambiar filas.</a:t>
            </a:r>
            <a:endParaRPr lang="es-CL" sz="2800" dirty="0">
              <a:solidFill>
                <a:schemeClr val="accent1"/>
              </a:solidFill>
              <a:latin typeface="Bierstadt" panose="020B0504020202020204" pitchFamily="34" charset="0"/>
            </a:endParaRPr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D838CA4B-7391-4C32-9B51-0344F04F604A}"/>
              </a:ext>
            </a:extLst>
          </p:cNvPr>
          <p:cNvGrpSpPr/>
          <p:nvPr/>
        </p:nvGrpSpPr>
        <p:grpSpPr>
          <a:xfrm>
            <a:off x="2988256" y="3929406"/>
            <a:ext cx="6215484" cy="2076724"/>
            <a:chOff x="513388" y="3877940"/>
            <a:chExt cx="6215484" cy="2076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uadroTexto 20">
                  <a:extLst>
                    <a:ext uri="{FF2B5EF4-FFF2-40B4-BE49-F238E27FC236}">
                      <a16:creationId xmlns:a16="http://schemas.microsoft.com/office/drawing/2014/main" id="{7906C87A-A97A-4FFB-A311-62C9576ED29A}"/>
                    </a:ext>
                  </a:extLst>
                </p:cNvPr>
                <p:cNvSpPr txBox="1"/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3600" b="0" dirty="0"/>
                </a:p>
              </p:txBody>
            </p:sp>
          </mc:Choice>
          <mc:Fallback xmlns="">
            <p:sp>
              <p:nvSpPr>
                <p:cNvPr id="21" name="CuadroTexto 20">
                  <a:extLst>
                    <a:ext uri="{FF2B5EF4-FFF2-40B4-BE49-F238E27FC236}">
                      <a16:creationId xmlns:a16="http://schemas.microsoft.com/office/drawing/2014/main" id="{7906C87A-A97A-4FFB-A311-62C9576ED2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50D92BA7-3326-419F-BB6A-16213598E1E1}"/>
                </a:ext>
              </a:extLst>
            </p:cNvPr>
            <p:cNvCxnSpPr>
              <a:cxnSpLocks/>
            </p:cNvCxnSpPr>
            <p:nvPr/>
          </p:nvCxnSpPr>
          <p:spPr>
            <a:xfrm>
              <a:off x="5101985" y="3877940"/>
              <a:ext cx="0" cy="20767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521CD9D2-AADD-419F-9816-4BF6CF4838D5}"/>
                  </a:ext>
                </a:extLst>
              </p:cNvPr>
              <p:cNvSpPr txBox="1"/>
              <p:nvPr/>
            </p:nvSpPr>
            <p:spPr>
              <a:xfrm>
                <a:off x="2988256" y="4413215"/>
                <a:ext cx="629972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−13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80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521CD9D2-AADD-419F-9816-4BF6CF483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256" y="4413215"/>
                <a:ext cx="6299722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014B47A5-2671-4FBC-9B8B-005B0592A370}"/>
                  </a:ext>
                </a:extLst>
              </p:cNvPr>
              <p:cNvSpPr txBox="1"/>
              <p:nvPr/>
            </p:nvSpPr>
            <p:spPr>
              <a:xfrm>
                <a:off x="3368171" y="3864784"/>
                <a:ext cx="554441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−4 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 2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8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−44 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014B47A5-2671-4FBC-9B8B-005B0592A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171" y="3864784"/>
                <a:ext cx="554441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7BA11496-AF46-488B-8424-C64FBCE12365}"/>
                  </a:ext>
                </a:extLst>
              </p:cNvPr>
              <p:cNvSpPr txBox="1"/>
              <p:nvPr/>
            </p:nvSpPr>
            <p:spPr>
              <a:xfrm>
                <a:off x="3368171" y="4931085"/>
                <a:ext cx="546578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2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−8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7BA11496-AF46-488B-8424-C64FBCE12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171" y="4931085"/>
                <a:ext cx="5465783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6F91BB58-336F-4488-8931-FEE3E5985A4C}"/>
                  </a:ext>
                </a:extLst>
              </p:cNvPr>
              <p:cNvSpPr txBox="1"/>
              <p:nvPr/>
            </p:nvSpPr>
            <p:spPr>
              <a:xfrm>
                <a:off x="3329325" y="5452132"/>
                <a:ext cx="558326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4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5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−21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6F91BB58-336F-4488-8931-FEE3E5985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5" y="5452132"/>
                <a:ext cx="5583260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upo 26">
            <a:extLst>
              <a:ext uri="{FF2B5EF4-FFF2-40B4-BE49-F238E27FC236}">
                <a16:creationId xmlns:a16="http://schemas.microsoft.com/office/drawing/2014/main" id="{6A8F94EB-E3B5-4B0F-B7D5-AEAFEB88108D}"/>
              </a:ext>
            </a:extLst>
          </p:cNvPr>
          <p:cNvGrpSpPr/>
          <p:nvPr/>
        </p:nvGrpSpPr>
        <p:grpSpPr>
          <a:xfrm>
            <a:off x="3372225" y="3908764"/>
            <a:ext cx="5421066" cy="2148331"/>
            <a:chOff x="3640821" y="3698796"/>
            <a:chExt cx="5421066" cy="2148331"/>
          </a:xfrm>
        </p:grpSpPr>
        <p:sp>
          <p:nvSpPr>
            <p:cNvPr id="28" name="Rectángulo: esquinas redondeadas 27">
              <a:extLst>
                <a:ext uri="{FF2B5EF4-FFF2-40B4-BE49-F238E27FC236}">
                  <a16:creationId xmlns:a16="http://schemas.microsoft.com/office/drawing/2014/main" id="{8FAED63D-3F2F-4185-94C0-CB06ABBF80BF}"/>
                </a:ext>
              </a:extLst>
            </p:cNvPr>
            <p:cNvSpPr/>
            <p:nvPr/>
          </p:nvSpPr>
          <p:spPr>
            <a:xfrm>
              <a:off x="3640822" y="3699445"/>
              <a:ext cx="721454" cy="2147682"/>
            </a:xfrm>
            <a:prstGeom prst="round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9" name="Rectángulo: esquinas redondeadas 28">
              <a:extLst>
                <a:ext uri="{FF2B5EF4-FFF2-40B4-BE49-F238E27FC236}">
                  <a16:creationId xmlns:a16="http://schemas.microsoft.com/office/drawing/2014/main" id="{9CBAF2DA-F7B3-4796-A0F3-CFD34F2AAE89}"/>
                </a:ext>
              </a:extLst>
            </p:cNvPr>
            <p:cNvSpPr/>
            <p:nvPr/>
          </p:nvSpPr>
          <p:spPr>
            <a:xfrm>
              <a:off x="3640821" y="3698796"/>
              <a:ext cx="5421066" cy="529255"/>
            </a:xfrm>
            <a:prstGeom prst="round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0D8B75A-A053-4EB8-AC59-CBD797709CD6}"/>
              </a:ext>
            </a:extLst>
          </p:cNvPr>
          <p:cNvSpPr txBox="1"/>
          <p:nvPr/>
        </p:nvSpPr>
        <p:spPr>
          <a:xfrm>
            <a:off x="600267" y="505918"/>
            <a:ext cx="10991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Eliminación de Gauss-</a:t>
            </a:r>
            <a:r>
              <a:rPr lang="es-MX" sz="4800" u="sng" dirty="0" err="1">
                <a:solidFill>
                  <a:schemeClr val="accent4"/>
                </a:solidFill>
                <a:latin typeface="Sitka Text" panose="02000505000000020004" pitchFamily="2" charset="0"/>
              </a:rPr>
              <a:t>Jordan</a:t>
            </a:r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 (fase 1)</a:t>
            </a:r>
            <a:endParaRPr lang="es-CL" sz="4800" u="sng" dirty="0">
              <a:solidFill>
                <a:schemeClr val="accent4"/>
              </a:solidFill>
              <a:latin typeface="Sitka Tex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90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81481E-6 L 4.16667E-6 0.15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0A9F08-E8DB-46AC-B116-06F0EC995450}"/>
              </a:ext>
            </a:extLst>
          </p:cNvPr>
          <p:cNvSpPr txBox="1"/>
          <p:nvPr/>
        </p:nvSpPr>
        <p:spPr>
          <a:xfrm>
            <a:off x="761299" y="1725290"/>
            <a:ext cx="106693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accent2"/>
                </a:solidFill>
                <a:latin typeface="Bierstadt" panose="020B0504020202020204" pitchFamily="34" charset="0"/>
              </a:rPr>
              <a:t>Paso 2. </a:t>
            </a:r>
            <a:r>
              <a:rPr lang="es-MX" sz="2800" dirty="0">
                <a:latin typeface="Bierstadt" panose="020B0504020202020204" pitchFamily="34" charset="0"/>
              </a:rPr>
              <a:t>Usar la fila seleccionada para anular todos los coeficientes de la columna seleccionada </a:t>
            </a:r>
            <a:r>
              <a:rPr lang="es-CL" sz="2800" dirty="0">
                <a:latin typeface="Bierstadt" panose="020B0504020202020204" pitchFamily="34" charset="0"/>
              </a:rPr>
              <a:t>que están debajo de esa fila.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6587427-1BD1-45E3-BC9C-822A97754F0F}"/>
              </a:ext>
            </a:extLst>
          </p:cNvPr>
          <p:cNvSpPr txBox="1"/>
          <p:nvPr/>
        </p:nvSpPr>
        <p:spPr>
          <a:xfrm>
            <a:off x="761299" y="2745013"/>
            <a:ext cx="10669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accent1"/>
                </a:solidFill>
                <a:latin typeface="Bierstadt" panose="020B0504020202020204" pitchFamily="34" charset="0"/>
              </a:rPr>
              <a:t>Nota: si es necesario, puedes intercambiar filas.</a:t>
            </a:r>
            <a:endParaRPr lang="es-CL" sz="2800" dirty="0">
              <a:solidFill>
                <a:schemeClr val="accent1"/>
              </a:solidFill>
              <a:latin typeface="Bierstadt" panose="020B05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7B7A6621-C638-4E59-90DE-497D714D510B}"/>
                  </a:ext>
                </a:extLst>
              </p:cNvPr>
              <p:cNvSpPr txBox="1"/>
              <p:nvPr/>
            </p:nvSpPr>
            <p:spPr>
              <a:xfrm>
                <a:off x="9039227" y="3818617"/>
                <a:ext cx="181303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/⋅(−4)</m:t>
                      </m:r>
                    </m:oMath>
                  </m:oMathPara>
                </a14:m>
                <a:endParaRPr lang="es-CL" sz="1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7B7A6621-C638-4E59-90DE-497D714D5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227" y="3818617"/>
                <a:ext cx="1813037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upo 18">
            <a:extLst>
              <a:ext uri="{FF2B5EF4-FFF2-40B4-BE49-F238E27FC236}">
                <a16:creationId xmlns:a16="http://schemas.microsoft.com/office/drawing/2014/main" id="{CC7A595D-F186-4334-ACBB-1CE519EF3A04}"/>
              </a:ext>
            </a:extLst>
          </p:cNvPr>
          <p:cNvGrpSpPr/>
          <p:nvPr/>
        </p:nvGrpSpPr>
        <p:grpSpPr>
          <a:xfrm>
            <a:off x="2988256" y="3929406"/>
            <a:ext cx="6215484" cy="2076724"/>
            <a:chOff x="513388" y="3877940"/>
            <a:chExt cx="6215484" cy="2076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217903D6-2212-4FA0-83C7-5EBB4F28EEE0}"/>
                    </a:ext>
                  </a:extLst>
                </p:cNvPr>
                <p:cNvSpPr txBox="1"/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3600" b="0" dirty="0"/>
                </a:p>
              </p:txBody>
            </p:sp>
          </mc:Choice>
          <mc:Fallback xmlns="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217903D6-2212-4FA0-83C7-5EBB4F28EE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7BF20DA4-4E8E-4F28-BCC4-1D1A3AF68748}"/>
                </a:ext>
              </a:extLst>
            </p:cNvPr>
            <p:cNvCxnSpPr>
              <a:cxnSpLocks/>
            </p:cNvCxnSpPr>
            <p:nvPr/>
          </p:nvCxnSpPr>
          <p:spPr>
            <a:xfrm>
              <a:off x="5101985" y="3877940"/>
              <a:ext cx="0" cy="20767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986E5DF1-3251-469A-ACF7-8190D4A244B8}"/>
                  </a:ext>
                </a:extLst>
              </p:cNvPr>
              <p:cNvSpPr txBox="1"/>
              <p:nvPr/>
            </p:nvSpPr>
            <p:spPr>
              <a:xfrm>
                <a:off x="2988256" y="4413215"/>
                <a:ext cx="629972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−13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80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986E5DF1-3251-469A-ACF7-8190D4A24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256" y="4413215"/>
                <a:ext cx="6299722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3D36EC3A-69AA-487C-B1A4-60927D5021D3}"/>
                  </a:ext>
                </a:extLst>
              </p:cNvPr>
              <p:cNvSpPr txBox="1"/>
              <p:nvPr/>
            </p:nvSpPr>
            <p:spPr>
              <a:xfrm>
                <a:off x="3329326" y="3864784"/>
                <a:ext cx="558325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22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3D36EC3A-69AA-487C-B1A4-60927D502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6" y="3864784"/>
                <a:ext cx="5583259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4846424A-0118-4E49-81B5-F0ADF3A88B4F}"/>
                  </a:ext>
                </a:extLst>
              </p:cNvPr>
              <p:cNvSpPr txBox="1"/>
              <p:nvPr/>
            </p:nvSpPr>
            <p:spPr>
              <a:xfrm>
                <a:off x="3388063" y="4922938"/>
                <a:ext cx="546578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10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−52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4846424A-0118-4E49-81B5-F0ADF3A88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063" y="4922938"/>
                <a:ext cx="5465783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5E1D8EDB-074C-443D-BA03-CCBED7B67452}"/>
                  </a:ext>
                </a:extLst>
              </p:cNvPr>
              <p:cNvSpPr txBox="1"/>
              <p:nvPr/>
            </p:nvSpPr>
            <p:spPr>
              <a:xfrm>
                <a:off x="3329325" y="5452132"/>
                <a:ext cx="558326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4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5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−21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5E1D8EDB-074C-443D-BA03-CCBED7B67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5" y="5452132"/>
                <a:ext cx="5583260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upo 25">
            <a:extLst>
              <a:ext uri="{FF2B5EF4-FFF2-40B4-BE49-F238E27FC236}">
                <a16:creationId xmlns:a16="http://schemas.microsoft.com/office/drawing/2014/main" id="{FBC3D098-81E7-46D2-90BE-349601FDFA95}"/>
              </a:ext>
            </a:extLst>
          </p:cNvPr>
          <p:cNvGrpSpPr/>
          <p:nvPr/>
        </p:nvGrpSpPr>
        <p:grpSpPr>
          <a:xfrm>
            <a:off x="3372225" y="3908764"/>
            <a:ext cx="5421066" cy="2148331"/>
            <a:chOff x="3640821" y="3698796"/>
            <a:chExt cx="5421066" cy="214833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1D8E2A25-8D3C-4C3A-AE21-7438F7CC1958}"/>
                </a:ext>
              </a:extLst>
            </p:cNvPr>
            <p:cNvSpPr/>
            <p:nvPr/>
          </p:nvSpPr>
          <p:spPr>
            <a:xfrm>
              <a:off x="3640822" y="3699445"/>
              <a:ext cx="721454" cy="2147682"/>
            </a:xfrm>
            <a:prstGeom prst="round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8" name="Rectángulo: esquinas redondeadas 27">
              <a:extLst>
                <a:ext uri="{FF2B5EF4-FFF2-40B4-BE49-F238E27FC236}">
                  <a16:creationId xmlns:a16="http://schemas.microsoft.com/office/drawing/2014/main" id="{D75C7DB3-527C-422E-951E-68D193089D27}"/>
                </a:ext>
              </a:extLst>
            </p:cNvPr>
            <p:cNvSpPr/>
            <p:nvPr/>
          </p:nvSpPr>
          <p:spPr>
            <a:xfrm>
              <a:off x="3640821" y="3698796"/>
              <a:ext cx="5421066" cy="529255"/>
            </a:xfrm>
            <a:prstGeom prst="round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EF1E54A-9312-4276-8CD7-25FB5FAFF442}"/>
              </a:ext>
            </a:extLst>
          </p:cNvPr>
          <p:cNvSpPr txBox="1"/>
          <p:nvPr/>
        </p:nvSpPr>
        <p:spPr>
          <a:xfrm>
            <a:off x="600267" y="505918"/>
            <a:ext cx="10991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Eliminación de Gauss-</a:t>
            </a:r>
            <a:r>
              <a:rPr lang="es-MX" sz="4800" u="sng" dirty="0" err="1">
                <a:solidFill>
                  <a:schemeClr val="accent4"/>
                </a:solidFill>
                <a:latin typeface="Sitka Text" panose="02000505000000020004" pitchFamily="2" charset="0"/>
              </a:rPr>
              <a:t>Jordan</a:t>
            </a:r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 (fase 1)</a:t>
            </a:r>
            <a:endParaRPr lang="es-CL" sz="4800" u="sng" dirty="0">
              <a:solidFill>
                <a:schemeClr val="accent4"/>
              </a:solidFill>
              <a:latin typeface="Sitka Tex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16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0A9F08-E8DB-46AC-B116-06F0EC995450}"/>
              </a:ext>
            </a:extLst>
          </p:cNvPr>
          <p:cNvSpPr txBox="1"/>
          <p:nvPr/>
        </p:nvSpPr>
        <p:spPr>
          <a:xfrm>
            <a:off x="761299" y="1725290"/>
            <a:ext cx="106693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accent2"/>
                </a:solidFill>
                <a:latin typeface="Bierstadt" panose="020B0504020202020204" pitchFamily="34" charset="0"/>
              </a:rPr>
              <a:t>Paso 2. </a:t>
            </a:r>
            <a:r>
              <a:rPr lang="es-MX" sz="2800" dirty="0">
                <a:latin typeface="Bierstadt" panose="020B0504020202020204" pitchFamily="34" charset="0"/>
              </a:rPr>
              <a:t>Usar la fila seleccionada para anular todos los coeficientes de la columna seleccionada </a:t>
            </a:r>
            <a:r>
              <a:rPr lang="es-CL" sz="2800" dirty="0">
                <a:latin typeface="Bierstadt" panose="020B0504020202020204" pitchFamily="34" charset="0"/>
              </a:rPr>
              <a:t>que están debajo de esa fila.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6587427-1BD1-45E3-BC9C-822A97754F0F}"/>
              </a:ext>
            </a:extLst>
          </p:cNvPr>
          <p:cNvSpPr txBox="1"/>
          <p:nvPr/>
        </p:nvSpPr>
        <p:spPr>
          <a:xfrm>
            <a:off x="761299" y="2745013"/>
            <a:ext cx="10669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accent1"/>
                </a:solidFill>
                <a:latin typeface="Bierstadt" panose="020B0504020202020204" pitchFamily="34" charset="0"/>
              </a:rPr>
              <a:t>Nota: si es necesario, puedes intercambiar filas.</a:t>
            </a:r>
            <a:endParaRPr lang="es-CL" sz="2800" dirty="0">
              <a:solidFill>
                <a:schemeClr val="accent1"/>
              </a:solidFill>
              <a:latin typeface="Bierstadt" panose="020B0504020202020204" pitchFamily="34" charset="0"/>
            </a:endParaRP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CC7A595D-F186-4334-ACBB-1CE519EF3A04}"/>
              </a:ext>
            </a:extLst>
          </p:cNvPr>
          <p:cNvGrpSpPr/>
          <p:nvPr/>
        </p:nvGrpSpPr>
        <p:grpSpPr>
          <a:xfrm>
            <a:off x="2988256" y="3929406"/>
            <a:ext cx="6215484" cy="2076724"/>
            <a:chOff x="513388" y="3877940"/>
            <a:chExt cx="6215484" cy="2076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217903D6-2212-4FA0-83C7-5EBB4F28EEE0}"/>
                    </a:ext>
                  </a:extLst>
                </p:cNvPr>
                <p:cNvSpPr txBox="1"/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3600" b="0" dirty="0"/>
                </a:p>
              </p:txBody>
            </p:sp>
          </mc:Choice>
          <mc:Fallback xmlns="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217903D6-2212-4FA0-83C7-5EBB4F28EE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7BF20DA4-4E8E-4F28-BCC4-1D1A3AF68748}"/>
                </a:ext>
              </a:extLst>
            </p:cNvPr>
            <p:cNvCxnSpPr>
              <a:cxnSpLocks/>
            </p:cNvCxnSpPr>
            <p:nvPr/>
          </p:nvCxnSpPr>
          <p:spPr>
            <a:xfrm>
              <a:off x="5101985" y="3877940"/>
              <a:ext cx="0" cy="20767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986E5DF1-3251-469A-ACF7-8190D4A244B8}"/>
                  </a:ext>
                </a:extLst>
              </p:cNvPr>
              <p:cNvSpPr txBox="1"/>
              <p:nvPr/>
            </p:nvSpPr>
            <p:spPr>
              <a:xfrm>
                <a:off x="2988256" y="4413215"/>
                <a:ext cx="629972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−13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80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986E5DF1-3251-469A-ACF7-8190D4A24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256" y="4413215"/>
                <a:ext cx="6299722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4846424A-0118-4E49-81B5-F0ADF3A88B4F}"/>
                  </a:ext>
                </a:extLst>
              </p:cNvPr>
              <p:cNvSpPr txBox="1"/>
              <p:nvPr/>
            </p:nvSpPr>
            <p:spPr>
              <a:xfrm>
                <a:off x="3388063" y="4922938"/>
                <a:ext cx="546578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10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−52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4846424A-0118-4E49-81B5-F0ADF3A88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063" y="4922938"/>
                <a:ext cx="546578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5E1D8EDB-074C-443D-BA03-CCBED7B67452}"/>
                  </a:ext>
                </a:extLst>
              </p:cNvPr>
              <p:cNvSpPr txBox="1"/>
              <p:nvPr/>
            </p:nvSpPr>
            <p:spPr>
              <a:xfrm>
                <a:off x="3329325" y="5452132"/>
                <a:ext cx="558326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4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5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−21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5E1D8EDB-074C-443D-BA03-CCBED7B67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5" y="5452132"/>
                <a:ext cx="5583260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upo 25">
            <a:extLst>
              <a:ext uri="{FF2B5EF4-FFF2-40B4-BE49-F238E27FC236}">
                <a16:creationId xmlns:a16="http://schemas.microsoft.com/office/drawing/2014/main" id="{FBC3D098-81E7-46D2-90BE-349601FDFA95}"/>
              </a:ext>
            </a:extLst>
          </p:cNvPr>
          <p:cNvGrpSpPr/>
          <p:nvPr/>
        </p:nvGrpSpPr>
        <p:grpSpPr>
          <a:xfrm>
            <a:off x="3372225" y="3908764"/>
            <a:ext cx="5421066" cy="2148331"/>
            <a:chOff x="3640821" y="3698796"/>
            <a:chExt cx="5421066" cy="214833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1D8E2A25-8D3C-4C3A-AE21-7438F7CC1958}"/>
                </a:ext>
              </a:extLst>
            </p:cNvPr>
            <p:cNvSpPr/>
            <p:nvPr/>
          </p:nvSpPr>
          <p:spPr>
            <a:xfrm>
              <a:off x="3640822" y="3699445"/>
              <a:ext cx="721454" cy="2147682"/>
            </a:xfrm>
            <a:prstGeom prst="round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8" name="Rectángulo: esquinas redondeadas 27">
              <a:extLst>
                <a:ext uri="{FF2B5EF4-FFF2-40B4-BE49-F238E27FC236}">
                  <a16:creationId xmlns:a16="http://schemas.microsoft.com/office/drawing/2014/main" id="{D75C7DB3-527C-422E-951E-68D193089D27}"/>
                </a:ext>
              </a:extLst>
            </p:cNvPr>
            <p:cNvSpPr/>
            <p:nvPr/>
          </p:nvSpPr>
          <p:spPr>
            <a:xfrm>
              <a:off x="3640821" y="3698796"/>
              <a:ext cx="5421066" cy="529255"/>
            </a:xfrm>
            <a:prstGeom prst="round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5439BFED-6C15-44D5-BA65-BCDB93D9BBE4}"/>
                  </a:ext>
                </a:extLst>
              </p:cNvPr>
              <p:cNvSpPr txBox="1"/>
              <p:nvPr/>
            </p:nvSpPr>
            <p:spPr>
              <a:xfrm>
                <a:off x="3329325" y="3864784"/>
                <a:ext cx="558325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−8 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 4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16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−88 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5439BFED-6C15-44D5-BA65-BCDB93D9B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5" y="3864784"/>
                <a:ext cx="5583259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uadroTexto 15">
            <a:extLst>
              <a:ext uri="{FF2B5EF4-FFF2-40B4-BE49-F238E27FC236}">
                <a16:creationId xmlns:a16="http://schemas.microsoft.com/office/drawing/2014/main" id="{730C7F55-4F23-4D5C-87A8-D89A55BE096B}"/>
              </a:ext>
            </a:extLst>
          </p:cNvPr>
          <p:cNvSpPr txBox="1"/>
          <p:nvPr/>
        </p:nvSpPr>
        <p:spPr>
          <a:xfrm>
            <a:off x="600267" y="505918"/>
            <a:ext cx="10991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Eliminación de Gauss-</a:t>
            </a:r>
            <a:r>
              <a:rPr lang="es-MX" sz="4800" u="sng" dirty="0" err="1">
                <a:solidFill>
                  <a:schemeClr val="accent4"/>
                </a:solidFill>
                <a:latin typeface="Sitka Text" panose="02000505000000020004" pitchFamily="2" charset="0"/>
              </a:rPr>
              <a:t>Jordan</a:t>
            </a:r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 (fase 1)</a:t>
            </a:r>
            <a:endParaRPr lang="es-CL" sz="4800" u="sng" dirty="0">
              <a:solidFill>
                <a:schemeClr val="accent4"/>
              </a:solidFill>
              <a:latin typeface="Sitka Tex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61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4.81481E-6 L -3.125E-6 0.2317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0A9F08-E8DB-46AC-B116-06F0EC995450}"/>
              </a:ext>
            </a:extLst>
          </p:cNvPr>
          <p:cNvSpPr txBox="1"/>
          <p:nvPr/>
        </p:nvSpPr>
        <p:spPr>
          <a:xfrm>
            <a:off x="761299" y="1725290"/>
            <a:ext cx="106693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accent2"/>
                </a:solidFill>
                <a:latin typeface="Bierstadt" panose="020B0504020202020204" pitchFamily="34" charset="0"/>
              </a:rPr>
              <a:t>Paso 2. </a:t>
            </a:r>
            <a:r>
              <a:rPr lang="es-MX" sz="2800" dirty="0">
                <a:latin typeface="Bierstadt" panose="020B0504020202020204" pitchFamily="34" charset="0"/>
              </a:rPr>
              <a:t>Usar la fila seleccionada para anular todos los coeficientes de la columna seleccionada </a:t>
            </a:r>
            <a:r>
              <a:rPr lang="es-CL" sz="2800" dirty="0">
                <a:latin typeface="Bierstadt" panose="020B0504020202020204" pitchFamily="34" charset="0"/>
              </a:rPr>
              <a:t>que están debajo de esa fila.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6587427-1BD1-45E3-BC9C-822A97754F0F}"/>
              </a:ext>
            </a:extLst>
          </p:cNvPr>
          <p:cNvSpPr txBox="1"/>
          <p:nvPr/>
        </p:nvSpPr>
        <p:spPr>
          <a:xfrm>
            <a:off x="761299" y="2745013"/>
            <a:ext cx="10669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accent1"/>
                </a:solidFill>
                <a:latin typeface="Bierstadt" panose="020B0504020202020204" pitchFamily="34" charset="0"/>
              </a:rPr>
              <a:t>Nota: si es necesario, puedes intercambiar filas.</a:t>
            </a:r>
            <a:endParaRPr lang="es-CL" sz="2800" dirty="0">
              <a:solidFill>
                <a:schemeClr val="accent1"/>
              </a:solidFill>
              <a:latin typeface="Bierstadt" panose="020B0504020202020204" pitchFamily="34" charset="0"/>
            </a:endParaRP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CC7A595D-F186-4334-ACBB-1CE519EF3A04}"/>
              </a:ext>
            </a:extLst>
          </p:cNvPr>
          <p:cNvGrpSpPr/>
          <p:nvPr/>
        </p:nvGrpSpPr>
        <p:grpSpPr>
          <a:xfrm>
            <a:off x="2988256" y="3929406"/>
            <a:ext cx="6215484" cy="2076724"/>
            <a:chOff x="513388" y="3877940"/>
            <a:chExt cx="6215484" cy="2076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217903D6-2212-4FA0-83C7-5EBB4F28EEE0}"/>
                    </a:ext>
                  </a:extLst>
                </p:cNvPr>
                <p:cNvSpPr txBox="1"/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3600" b="0" dirty="0"/>
                </a:p>
              </p:txBody>
            </p:sp>
          </mc:Choice>
          <mc:Fallback xmlns="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217903D6-2212-4FA0-83C7-5EBB4F28EE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7BF20DA4-4E8E-4F28-BCC4-1D1A3AF68748}"/>
                </a:ext>
              </a:extLst>
            </p:cNvPr>
            <p:cNvCxnSpPr>
              <a:cxnSpLocks/>
            </p:cNvCxnSpPr>
            <p:nvPr/>
          </p:nvCxnSpPr>
          <p:spPr>
            <a:xfrm>
              <a:off x="5101985" y="3877940"/>
              <a:ext cx="0" cy="20767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986E5DF1-3251-469A-ACF7-8190D4A244B8}"/>
                  </a:ext>
                </a:extLst>
              </p:cNvPr>
              <p:cNvSpPr txBox="1"/>
              <p:nvPr/>
            </p:nvSpPr>
            <p:spPr>
              <a:xfrm>
                <a:off x="2988256" y="4413215"/>
                <a:ext cx="629972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−13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80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986E5DF1-3251-469A-ACF7-8190D4A24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256" y="4413215"/>
                <a:ext cx="6299722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3D36EC3A-69AA-487C-B1A4-60927D5021D3}"/>
                  </a:ext>
                </a:extLst>
              </p:cNvPr>
              <p:cNvSpPr txBox="1"/>
              <p:nvPr/>
            </p:nvSpPr>
            <p:spPr>
              <a:xfrm>
                <a:off x="3329326" y="3864784"/>
                <a:ext cx="558325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22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3D36EC3A-69AA-487C-B1A4-60927D502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6" y="3864784"/>
                <a:ext cx="558325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4846424A-0118-4E49-81B5-F0ADF3A88B4F}"/>
                  </a:ext>
                </a:extLst>
              </p:cNvPr>
              <p:cNvSpPr txBox="1"/>
              <p:nvPr/>
            </p:nvSpPr>
            <p:spPr>
              <a:xfrm>
                <a:off x="3388063" y="4922938"/>
                <a:ext cx="546578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10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−52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4846424A-0118-4E49-81B5-F0ADF3A88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063" y="4922938"/>
                <a:ext cx="5465783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5E1D8EDB-074C-443D-BA03-CCBED7B67452}"/>
                  </a:ext>
                </a:extLst>
              </p:cNvPr>
              <p:cNvSpPr txBox="1"/>
              <p:nvPr/>
            </p:nvSpPr>
            <p:spPr>
              <a:xfrm>
                <a:off x="3329325" y="5452132"/>
                <a:ext cx="552875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−6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21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−109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5E1D8EDB-074C-443D-BA03-CCBED7B67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5" y="5452132"/>
                <a:ext cx="5528758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upo 25">
            <a:extLst>
              <a:ext uri="{FF2B5EF4-FFF2-40B4-BE49-F238E27FC236}">
                <a16:creationId xmlns:a16="http://schemas.microsoft.com/office/drawing/2014/main" id="{FBC3D098-81E7-46D2-90BE-349601FDFA95}"/>
              </a:ext>
            </a:extLst>
          </p:cNvPr>
          <p:cNvGrpSpPr/>
          <p:nvPr/>
        </p:nvGrpSpPr>
        <p:grpSpPr>
          <a:xfrm>
            <a:off x="3372225" y="3908764"/>
            <a:ext cx="5421066" cy="2148331"/>
            <a:chOff x="3640821" y="3698796"/>
            <a:chExt cx="5421066" cy="214833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1D8E2A25-8D3C-4C3A-AE21-7438F7CC1958}"/>
                </a:ext>
              </a:extLst>
            </p:cNvPr>
            <p:cNvSpPr/>
            <p:nvPr/>
          </p:nvSpPr>
          <p:spPr>
            <a:xfrm>
              <a:off x="3640822" y="3699445"/>
              <a:ext cx="721454" cy="2147682"/>
            </a:xfrm>
            <a:prstGeom prst="round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8" name="Rectángulo: esquinas redondeadas 27">
              <a:extLst>
                <a:ext uri="{FF2B5EF4-FFF2-40B4-BE49-F238E27FC236}">
                  <a16:creationId xmlns:a16="http://schemas.microsoft.com/office/drawing/2014/main" id="{D75C7DB3-527C-422E-951E-68D193089D27}"/>
                </a:ext>
              </a:extLst>
            </p:cNvPr>
            <p:cNvSpPr/>
            <p:nvPr/>
          </p:nvSpPr>
          <p:spPr>
            <a:xfrm>
              <a:off x="3640821" y="3698796"/>
              <a:ext cx="5421066" cy="529255"/>
            </a:xfrm>
            <a:prstGeom prst="round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30F6346-A82E-4351-8B6B-80A8F6F4AC91}"/>
              </a:ext>
            </a:extLst>
          </p:cNvPr>
          <p:cNvSpPr txBox="1"/>
          <p:nvPr/>
        </p:nvSpPr>
        <p:spPr>
          <a:xfrm>
            <a:off x="600267" y="505918"/>
            <a:ext cx="10991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Eliminación de Gauss-</a:t>
            </a:r>
            <a:r>
              <a:rPr lang="es-MX" sz="4800" u="sng" dirty="0" err="1">
                <a:solidFill>
                  <a:schemeClr val="accent4"/>
                </a:solidFill>
                <a:latin typeface="Sitka Text" panose="02000505000000020004" pitchFamily="2" charset="0"/>
              </a:rPr>
              <a:t>Jordan</a:t>
            </a:r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 (fase 1)</a:t>
            </a:r>
            <a:endParaRPr lang="es-CL" sz="4800" u="sng" dirty="0">
              <a:solidFill>
                <a:schemeClr val="accent4"/>
              </a:solidFill>
              <a:latin typeface="Sitka Tex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62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0A9F08-E8DB-46AC-B116-06F0EC995450}"/>
              </a:ext>
            </a:extLst>
          </p:cNvPr>
          <p:cNvSpPr txBox="1"/>
          <p:nvPr/>
        </p:nvSpPr>
        <p:spPr>
          <a:xfrm>
            <a:off x="761299" y="1725290"/>
            <a:ext cx="106693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accent2"/>
                </a:solidFill>
                <a:latin typeface="Bierstadt" panose="020B0504020202020204" pitchFamily="34" charset="0"/>
              </a:rPr>
              <a:t>Paso 3. </a:t>
            </a:r>
            <a:r>
              <a:rPr lang="es-MX" sz="2800" dirty="0">
                <a:latin typeface="Bierstadt" panose="020B0504020202020204" pitchFamily="34" charset="0"/>
              </a:rPr>
              <a:t>Seleccionar la fila siguiente y la columna siguiente, si es </a:t>
            </a:r>
            <a:r>
              <a:rPr lang="es-CL" sz="2800" dirty="0">
                <a:latin typeface="Bierstadt" panose="020B0504020202020204" pitchFamily="34" charset="0"/>
              </a:rPr>
              <a:t>que hay. Si después de avanzar todavía quedan, regresa al paso 2.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6587427-1BD1-45E3-BC9C-822A97754F0F}"/>
              </a:ext>
            </a:extLst>
          </p:cNvPr>
          <p:cNvSpPr txBox="1"/>
          <p:nvPr/>
        </p:nvSpPr>
        <p:spPr>
          <a:xfrm>
            <a:off x="761299" y="2730207"/>
            <a:ext cx="106693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accent1"/>
                </a:solidFill>
                <a:latin typeface="Bierstadt" panose="020B0504020202020204" pitchFamily="34" charset="0"/>
              </a:rPr>
              <a:t>Nota: si la columna es nula a partir de la fila seleccionada, seguir avanzando hasta encontrar una columna no nula.</a:t>
            </a:r>
            <a:endParaRPr lang="es-CL" sz="2800" dirty="0">
              <a:solidFill>
                <a:schemeClr val="accent1"/>
              </a:solidFill>
              <a:latin typeface="Bierstadt" panose="020B0504020202020204" pitchFamily="34" charset="0"/>
            </a:endParaRP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4815A41-B154-4E4A-9785-B7B6706874EA}"/>
              </a:ext>
            </a:extLst>
          </p:cNvPr>
          <p:cNvGrpSpPr/>
          <p:nvPr/>
        </p:nvGrpSpPr>
        <p:grpSpPr>
          <a:xfrm>
            <a:off x="2988256" y="3929406"/>
            <a:ext cx="6215484" cy="2076724"/>
            <a:chOff x="513388" y="3877940"/>
            <a:chExt cx="6215484" cy="2076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uadroTexto 18">
                  <a:extLst>
                    <a:ext uri="{FF2B5EF4-FFF2-40B4-BE49-F238E27FC236}">
                      <a16:creationId xmlns:a16="http://schemas.microsoft.com/office/drawing/2014/main" id="{02174F9D-337C-441D-9983-7440924FBAEF}"/>
                    </a:ext>
                  </a:extLst>
                </p:cNvPr>
                <p:cNvSpPr txBox="1"/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3600" b="0" dirty="0"/>
                </a:p>
              </p:txBody>
            </p:sp>
          </mc:Choice>
          <mc:Fallback xmlns="">
            <p:sp>
              <p:nvSpPr>
                <p:cNvPr id="19" name="CuadroTexto 18">
                  <a:extLst>
                    <a:ext uri="{FF2B5EF4-FFF2-40B4-BE49-F238E27FC236}">
                      <a16:creationId xmlns:a16="http://schemas.microsoft.com/office/drawing/2014/main" id="{02174F9D-337C-441D-9983-7440924FBA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68D74450-BE6E-4A37-BFE4-D734A0F29BF6}"/>
                </a:ext>
              </a:extLst>
            </p:cNvPr>
            <p:cNvCxnSpPr>
              <a:cxnSpLocks/>
            </p:cNvCxnSpPr>
            <p:nvPr/>
          </p:nvCxnSpPr>
          <p:spPr>
            <a:xfrm>
              <a:off x="5101985" y="3877940"/>
              <a:ext cx="0" cy="20767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9C55795F-DE2D-4573-9531-8378F6B33446}"/>
                  </a:ext>
                </a:extLst>
              </p:cNvPr>
              <p:cNvSpPr txBox="1"/>
              <p:nvPr/>
            </p:nvSpPr>
            <p:spPr>
              <a:xfrm>
                <a:off x="2988256" y="4413215"/>
                <a:ext cx="629972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−13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80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9C55795F-DE2D-4573-9531-8378F6B33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256" y="4413215"/>
                <a:ext cx="6299722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F6C98377-6CD1-4151-8FF3-2951A7720936}"/>
                  </a:ext>
                </a:extLst>
              </p:cNvPr>
              <p:cNvSpPr txBox="1"/>
              <p:nvPr/>
            </p:nvSpPr>
            <p:spPr>
              <a:xfrm>
                <a:off x="3329326" y="3864784"/>
                <a:ext cx="558325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22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F6C98377-6CD1-4151-8FF3-2951A7720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6" y="3864784"/>
                <a:ext cx="558325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D85F8A6A-7404-4E48-B3F3-4D48DFF2C297}"/>
                  </a:ext>
                </a:extLst>
              </p:cNvPr>
              <p:cNvSpPr txBox="1"/>
              <p:nvPr/>
            </p:nvSpPr>
            <p:spPr>
              <a:xfrm>
                <a:off x="3388063" y="4922938"/>
                <a:ext cx="546578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10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−52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D85F8A6A-7404-4E48-B3F3-4D48DFF2C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063" y="4922938"/>
                <a:ext cx="5465783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CC2F4084-7FFA-45D3-A9F8-013CB6CAED81}"/>
                  </a:ext>
                </a:extLst>
              </p:cNvPr>
              <p:cNvSpPr txBox="1"/>
              <p:nvPr/>
            </p:nvSpPr>
            <p:spPr>
              <a:xfrm>
                <a:off x="3329325" y="5452132"/>
                <a:ext cx="552875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−6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21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−109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CC2F4084-7FFA-45D3-A9F8-013CB6CAE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5" y="5452132"/>
                <a:ext cx="5528758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3A7ED6F4-B6F6-467D-84E1-FEB56DF4A9B8}"/>
              </a:ext>
            </a:extLst>
          </p:cNvPr>
          <p:cNvSpPr/>
          <p:nvPr/>
        </p:nvSpPr>
        <p:spPr>
          <a:xfrm>
            <a:off x="3372226" y="3909413"/>
            <a:ext cx="721454" cy="2147682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80C7CA87-F3A7-4B37-BB19-F880A07FF412}"/>
              </a:ext>
            </a:extLst>
          </p:cNvPr>
          <p:cNvSpPr/>
          <p:nvPr/>
        </p:nvSpPr>
        <p:spPr>
          <a:xfrm>
            <a:off x="3372225" y="3908764"/>
            <a:ext cx="5421066" cy="52925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A7D72C3-A4E6-4285-81E3-1FCF67E7CB49}"/>
              </a:ext>
            </a:extLst>
          </p:cNvPr>
          <p:cNvSpPr txBox="1"/>
          <p:nvPr/>
        </p:nvSpPr>
        <p:spPr>
          <a:xfrm>
            <a:off x="600267" y="505918"/>
            <a:ext cx="10991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Eliminación de Gauss-</a:t>
            </a:r>
            <a:r>
              <a:rPr lang="es-MX" sz="4800" u="sng" dirty="0" err="1">
                <a:solidFill>
                  <a:schemeClr val="accent4"/>
                </a:solidFill>
                <a:latin typeface="Sitka Text" panose="02000505000000020004" pitchFamily="2" charset="0"/>
              </a:rPr>
              <a:t>Jordan</a:t>
            </a:r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 (fase 1)</a:t>
            </a:r>
            <a:endParaRPr lang="es-CL" sz="4800" u="sng" dirty="0">
              <a:solidFill>
                <a:schemeClr val="accent4"/>
              </a:solidFill>
              <a:latin typeface="Sitka Tex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71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81481E-6 L 1.875E-6 0.08079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2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3.7037E-7 L 0.08971 0.00162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79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26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EF04B98-56BB-4787-A0BB-D3DBB3D6038F}"/>
              </a:ext>
            </a:extLst>
          </p:cNvPr>
          <p:cNvSpPr txBox="1"/>
          <p:nvPr/>
        </p:nvSpPr>
        <p:spPr>
          <a:xfrm>
            <a:off x="762000" y="537091"/>
            <a:ext cx="3333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u="sng" dirty="0">
                <a:solidFill>
                  <a:schemeClr val="accent2"/>
                </a:solidFill>
                <a:latin typeface="Bierstadt" panose="020B0504020202020204" pitchFamily="34" charset="0"/>
              </a:rPr>
              <a:t>Ejemplo</a:t>
            </a:r>
            <a:r>
              <a:rPr lang="es-MX" sz="3600" u="sng" dirty="0">
                <a:solidFill>
                  <a:schemeClr val="accent2"/>
                </a:solidFill>
                <a:latin typeface="Bierstadt" panose="020B0504020202020204" pitchFamily="34" charset="0"/>
              </a:rPr>
              <a:t>:</a:t>
            </a:r>
            <a:endParaRPr lang="es-CL" sz="3600" u="sng" dirty="0">
              <a:solidFill>
                <a:schemeClr val="accent2"/>
              </a:solidFill>
              <a:latin typeface="Bierstadt" panose="020B05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DEF4C82-869B-428F-8095-BEB4F4E40880}"/>
                  </a:ext>
                </a:extLst>
              </p:cNvPr>
              <p:cNvSpPr txBox="1"/>
              <p:nvPr/>
            </p:nvSpPr>
            <p:spPr>
              <a:xfrm>
                <a:off x="3171824" y="537091"/>
                <a:ext cx="268605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s-CL" sz="2400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DEF4C82-869B-428F-8095-BEB4F4E40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824" y="537091"/>
                <a:ext cx="2686051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9FA9C32B-1021-4DE3-B3C0-0544DC156E91}"/>
                  </a:ext>
                </a:extLst>
              </p:cNvPr>
              <p:cNvSpPr txBox="1"/>
              <p:nvPr/>
            </p:nvSpPr>
            <p:spPr>
              <a:xfrm>
                <a:off x="6505575" y="508516"/>
                <a:ext cx="161925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/−</m:t>
                      </m:r>
                      <m:r>
                        <a:rPr lang="es-MX" sz="4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L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9FA9C32B-1021-4DE3-B3C0-0544DC156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5575" y="508516"/>
                <a:ext cx="161925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2E2A6BA7-D75E-4906-A7BC-748FF93CCEA6}"/>
                  </a:ext>
                </a:extLst>
              </p:cNvPr>
              <p:cNvSpPr txBox="1"/>
              <p:nvPr/>
            </p:nvSpPr>
            <p:spPr>
              <a:xfrm>
                <a:off x="3357563" y="1251815"/>
                <a:ext cx="447675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s-CL" sz="2400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2E2A6BA7-D75E-4906-A7BC-748FF93CC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563" y="1251815"/>
                <a:ext cx="4476750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0AC474C-DA1E-4841-BEE4-9B65BE34B38F}"/>
                  </a:ext>
                </a:extLst>
              </p:cNvPr>
              <p:cNvSpPr txBox="1"/>
              <p:nvPr/>
            </p:nvSpPr>
            <p:spPr>
              <a:xfrm>
                <a:off x="7553325" y="891764"/>
                <a:ext cx="1619250" cy="1244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/⋅</m:t>
                      </m:r>
                      <m:f>
                        <m:fPr>
                          <m:ctrlPr>
                            <a:rPr lang="es-MX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CL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0AC474C-DA1E-4841-BEE4-9B65BE34B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3325" y="891764"/>
                <a:ext cx="1619250" cy="12448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187E016E-E170-4F04-95EB-8448E62A44AA}"/>
                  </a:ext>
                </a:extLst>
              </p:cNvPr>
              <p:cNvSpPr txBox="1"/>
              <p:nvPr/>
            </p:nvSpPr>
            <p:spPr>
              <a:xfrm>
                <a:off x="4038600" y="1968174"/>
                <a:ext cx="3514725" cy="1142620"/>
              </a:xfrm>
              <a:prstGeom prst="rect">
                <a:avLst/>
              </a:prstGeom>
              <a:noFill/>
              <a:ln w="57150">
                <a:solidFill>
                  <a:schemeClr val="accent4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MX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s-CL" sz="2400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187E016E-E170-4F04-95EB-8448E62A4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1968174"/>
                <a:ext cx="3514725" cy="11426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5715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C0A8DFA-3DAD-483C-BA2E-B9EE44DEEF96}"/>
                  </a:ext>
                </a:extLst>
              </p:cNvPr>
              <p:cNvSpPr txBox="1"/>
              <p:nvPr/>
            </p:nvSpPr>
            <p:spPr>
              <a:xfrm>
                <a:off x="1166811" y="3569364"/>
                <a:ext cx="9258301" cy="2780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s-MX" sz="2800" b="0" dirty="0">
                    <a:latin typeface="Bierstadt" panose="020B0504020202020204" pitchFamily="34" charset="0"/>
                  </a:rPr>
                  <a:t>Si</a:t>
                </a:r>
                <a:r>
                  <a:rPr lang="es-MX" sz="2800" b="0" dirty="0"/>
                  <a:t> </a:t>
                </a:r>
                <a14:m>
                  <m:oMath xmlns:m="http://schemas.openxmlformats.org/officeDocument/2006/math"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CL" sz="2800" dirty="0">
                    <a:latin typeface="Bierstadt" panose="020B0504020202020204" pitchFamily="34" charset="0"/>
                  </a:rPr>
                  <a:t>, </a:t>
                </a:r>
                <a:r>
                  <a:rPr lang="es-CL" sz="2800" dirty="0" err="1">
                    <a:latin typeface="Bierstadt" panose="020B0504020202020204" pitchFamily="34" charset="0"/>
                  </a:rPr>
                  <a:t>entonces</a:t>
                </a:r>
                <a:r>
                  <a:rPr lang="es-CL" sz="2800" dirty="0">
                    <a:latin typeface="Bierstad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sz="28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s-MX" sz="2800" b="0" i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s-MX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8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s-MX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MX" sz="2800" b="0" i="0" smtClean="0">
                        <a:latin typeface="Cambria Math" panose="02040503050406030204" pitchFamily="18" charset="0"/>
                      </a:rPr>
                      <m:t>+1=1</m:t>
                    </m:r>
                  </m:oMath>
                </a14:m>
                <a:endParaRPr lang="es-MX" sz="2800" b="0" dirty="0">
                  <a:latin typeface="Bierstadt" panose="020B0504020202020204" pitchFamily="34" charset="0"/>
                </a:endParaRPr>
              </a:p>
              <a:p>
                <a:r>
                  <a:rPr lang="es-MX" sz="2800" dirty="0"/>
                  <a:t>          </a:t>
                </a:r>
                <a14:m>
                  <m:oMath xmlns:m="http://schemas.openxmlformats.org/officeDocument/2006/math">
                    <m:r>
                      <a:rPr lang="es-MX" sz="28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s-MX" sz="28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sz="28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r>
                      <a:rPr lang="es-MX" sz="28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MX" sz="28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s-MX" sz="2800" dirty="0">
                    <a:latin typeface="Bierstadt" panose="020B0504020202020204" pitchFamily="34" charset="0"/>
                  </a:rPr>
                  <a:t> es una solución de </a:t>
                </a:r>
                <a14:m>
                  <m:oMath xmlns:m="http://schemas.openxmlformats.org/officeDocument/2006/math">
                    <m:r>
                      <a:rPr lang="es-MX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sz="2800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s-MX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MX" sz="28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br>
                  <a:rPr lang="es-MX" sz="2800" dirty="0">
                    <a:latin typeface="Bierstadt" panose="020B0504020202020204" pitchFamily="34" charset="0"/>
                  </a:rPr>
                </a:br>
                <a:r>
                  <a:rPr lang="es-MX" sz="2800" dirty="0">
                    <a:latin typeface="Bierstadt" panose="020B0504020202020204" pitchFamily="34" charset="0"/>
                  </a:rPr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s-MX" sz="2800" dirty="0">
                    <a:latin typeface="Bierstadt" panose="020B0504020202020204" pitchFamily="34" charset="0"/>
                  </a:rPr>
                  <a:t>Si</a:t>
                </a:r>
                <a:r>
                  <a:rPr lang="es-MX" sz="2800" dirty="0"/>
                  <a:t> </a:t>
                </a:r>
                <a14:m>
                  <m:oMath xmlns:m="http://schemas.openxmlformats.org/officeDocument/2006/math">
                    <m:r>
                      <a:rPr lang="es-MX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sz="28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s-CL" sz="2800" dirty="0">
                    <a:latin typeface="Bierstadt" panose="020B0504020202020204" pitchFamily="34" charset="0"/>
                  </a:rPr>
                  <a:t>, </a:t>
                </a:r>
                <a:r>
                  <a:rPr lang="es-CL" sz="2800" dirty="0" err="1">
                    <a:latin typeface="Bierstadt" panose="020B0504020202020204" pitchFamily="34" charset="0"/>
                  </a:rPr>
                  <a:t>entonces</a:t>
                </a:r>
                <a:r>
                  <a:rPr lang="es-CL" sz="2800" dirty="0">
                    <a:latin typeface="Bierstad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sz="2800">
                        <a:latin typeface="Cambria Math" panose="02040503050406030204" pitchFamily="18" charset="0"/>
                      </a:rPr>
                      <m:t>y</m:t>
                    </m:r>
                    <m:r>
                      <a:rPr lang="es-MX" sz="280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s-MX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28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MX" sz="2800">
                        <a:latin typeface="Cambria Math" panose="02040503050406030204" pitchFamily="18" charset="0"/>
                      </a:rPr>
                      <m:t>+1=</m:t>
                    </m:r>
                    <m:f>
                      <m:fPr>
                        <m:ctrlPr>
                          <a:rPr lang="es-MX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8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s-MX" sz="2800" dirty="0">
                  <a:latin typeface="Bierstadt" panose="020B0504020202020204" pitchFamily="34" charset="0"/>
                </a:endParaRPr>
              </a:p>
              <a:p>
                <a:r>
                  <a:rPr lang="es-MX" sz="2800" dirty="0"/>
                  <a:t>          </a:t>
                </a:r>
                <a14:m>
                  <m:oMath xmlns:m="http://schemas.openxmlformats.org/officeDocument/2006/math">
                    <m:r>
                      <a:rPr lang="es-MX" sz="28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s-MX" sz="28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sz="28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=1, </m:t>
                    </m:r>
                    <m:r>
                      <a:rPr lang="es-MX" sz="28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MX" sz="28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s-MX" sz="2800" dirty="0">
                    <a:solidFill>
                      <a:schemeClr val="accent1"/>
                    </a:solidFill>
                    <a:latin typeface="Bierstadt" panose="020B0504020202020204" pitchFamily="34" charset="0"/>
                  </a:rPr>
                  <a:t> </a:t>
                </a:r>
                <a:r>
                  <a:rPr lang="es-MX" sz="2800" dirty="0">
                    <a:latin typeface="Bierstadt" panose="020B0504020202020204" pitchFamily="34" charset="0"/>
                  </a:rPr>
                  <a:t>es una solución de </a:t>
                </a:r>
                <a14:m>
                  <m:oMath xmlns:m="http://schemas.openxmlformats.org/officeDocument/2006/math">
                    <m:r>
                      <a:rPr lang="es-MX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sz="2800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s-MX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MX" sz="28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s-MX" sz="2800" dirty="0">
                    <a:latin typeface="Bierstadt" panose="020B05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C0A8DFA-3DAD-483C-BA2E-B9EE44DEE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811" y="3569364"/>
                <a:ext cx="9258301" cy="2780120"/>
              </a:xfrm>
              <a:prstGeom prst="rect">
                <a:avLst/>
              </a:prstGeom>
              <a:blipFill>
                <a:blip r:embed="rId7"/>
                <a:stretch>
                  <a:fillRect l="-1185" b="-197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568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>
            <a:extLst>
              <a:ext uri="{FF2B5EF4-FFF2-40B4-BE49-F238E27FC236}">
                <a16:creationId xmlns:a16="http://schemas.microsoft.com/office/drawing/2014/main" id="{F52991F5-483B-40A5-AB1A-97D2BBF7A1E4}"/>
              </a:ext>
            </a:extLst>
          </p:cNvPr>
          <p:cNvSpPr txBox="1"/>
          <p:nvPr/>
        </p:nvSpPr>
        <p:spPr>
          <a:xfrm>
            <a:off x="761299" y="1725290"/>
            <a:ext cx="106693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accent2"/>
                </a:solidFill>
                <a:latin typeface="Bierstadt" panose="020B0504020202020204" pitchFamily="34" charset="0"/>
              </a:rPr>
              <a:t>Paso 2. </a:t>
            </a:r>
            <a:r>
              <a:rPr lang="es-MX" sz="2800" dirty="0">
                <a:latin typeface="Bierstadt" panose="020B0504020202020204" pitchFamily="34" charset="0"/>
              </a:rPr>
              <a:t>Usar la fila seleccionada para anular todos los coeficientes de la columna seleccionada </a:t>
            </a:r>
            <a:r>
              <a:rPr lang="es-CL" sz="2800" dirty="0">
                <a:latin typeface="Bierstadt" panose="020B0504020202020204" pitchFamily="34" charset="0"/>
              </a:rPr>
              <a:t>que están debajo de esa fila.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7DAB480-B1F4-486A-B1D0-60CC86686AD3}"/>
              </a:ext>
            </a:extLst>
          </p:cNvPr>
          <p:cNvSpPr txBox="1"/>
          <p:nvPr/>
        </p:nvSpPr>
        <p:spPr>
          <a:xfrm>
            <a:off x="761299" y="2745013"/>
            <a:ext cx="10669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accent1"/>
                </a:solidFill>
                <a:latin typeface="Bierstadt" panose="020B0504020202020204" pitchFamily="34" charset="0"/>
              </a:rPr>
              <a:t>Nota: si es necesario, puedes intercambiar filas.</a:t>
            </a:r>
            <a:endParaRPr lang="es-CL" sz="2800" dirty="0">
              <a:solidFill>
                <a:schemeClr val="accent1"/>
              </a:solidFill>
              <a:latin typeface="Bierstadt" panose="020B0504020202020204" pitchFamily="34" charset="0"/>
            </a:endParaRPr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E19DFFCD-40C4-49FF-8417-E4EEDF863993}"/>
              </a:ext>
            </a:extLst>
          </p:cNvPr>
          <p:cNvGrpSpPr/>
          <p:nvPr/>
        </p:nvGrpSpPr>
        <p:grpSpPr>
          <a:xfrm>
            <a:off x="2988256" y="3929406"/>
            <a:ext cx="6215484" cy="2076724"/>
            <a:chOff x="513388" y="3877940"/>
            <a:chExt cx="6215484" cy="2076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uadroTexto 24">
                  <a:extLst>
                    <a:ext uri="{FF2B5EF4-FFF2-40B4-BE49-F238E27FC236}">
                      <a16:creationId xmlns:a16="http://schemas.microsoft.com/office/drawing/2014/main" id="{401417B0-25E1-4401-B906-55061180E7FE}"/>
                    </a:ext>
                  </a:extLst>
                </p:cNvPr>
                <p:cNvSpPr txBox="1"/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3600" b="0" dirty="0"/>
                </a:p>
              </p:txBody>
            </p:sp>
          </mc:Choice>
          <mc:Fallback xmlns="">
            <p:sp>
              <p:nvSpPr>
                <p:cNvPr id="25" name="CuadroTexto 24">
                  <a:extLst>
                    <a:ext uri="{FF2B5EF4-FFF2-40B4-BE49-F238E27FC236}">
                      <a16:creationId xmlns:a16="http://schemas.microsoft.com/office/drawing/2014/main" id="{401417B0-25E1-4401-B906-55061180E7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C2C13B79-7DEE-46A5-AB95-BA185FA5FB49}"/>
                </a:ext>
              </a:extLst>
            </p:cNvPr>
            <p:cNvCxnSpPr>
              <a:cxnSpLocks/>
            </p:cNvCxnSpPr>
            <p:nvPr/>
          </p:nvCxnSpPr>
          <p:spPr>
            <a:xfrm>
              <a:off x="5101985" y="3877940"/>
              <a:ext cx="0" cy="20767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D2590520-D205-4FF3-9980-68BBD9B8BCFF}"/>
                  </a:ext>
                </a:extLst>
              </p:cNvPr>
              <p:cNvSpPr txBox="1"/>
              <p:nvPr/>
            </p:nvSpPr>
            <p:spPr>
              <a:xfrm>
                <a:off x="2988256" y="4417426"/>
                <a:ext cx="629972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−13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80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D2590520-D205-4FF3-9980-68BBD9B8B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256" y="4417426"/>
                <a:ext cx="6299722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EDE360D5-360C-41BD-B929-11B5D61614AB}"/>
                  </a:ext>
                </a:extLst>
              </p:cNvPr>
              <p:cNvSpPr txBox="1"/>
              <p:nvPr/>
            </p:nvSpPr>
            <p:spPr>
              <a:xfrm>
                <a:off x="3329326" y="3864784"/>
                <a:ext cx="558325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22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EDE360D5-360C-41BD-B929-11B5D6161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6" y="3864784"/>
                <a:ext cx="558325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5CF76D21-E31F-42CC-975B-B764E5DC05D3}"/>
                  </a:ext>
                </a:extLst>
              </p:cNvPr>
              <p:cNvSpPr txBox="1"/>
              <p:nvPr/>
            </p:nvSpPr>
            <p:spPr>
              <a:xfrm>
                <a:off x="3388063" y="4922938"/>
                <a:ext cx="546578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10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−52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5CF76D21-E31F-42CC-975B-B764E5DC0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063" y="4922938"/>
                <a:ext cx="5465783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122F1D27-9985-4D7D-9922-735D4A3A25EE}"/>
                  </a:ext>
                </a:extLst>
              </p:cNvPr>
              <p:cNvSpPr txBox="1"/>
              <p:nvPr/>
            </p:nvSpPr>
            <p:spPr>
              <a:xfrm>
                <a:off x="3329325" y="5452132"/>
                <a:ext cx="552875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−6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21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−109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122F1D27-9985-4D7D-9922-735D4A3A2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5" y="5452132"/>
                <a:ext cx="5528758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6C2CA9A4-2920-4B26-8D7D-07F2E3E712CB}"/>
              </a:ext>
            </a:extLst>
          </p:cNvPr>
          <p:cNvSpPr/>
          <p:nvPr/>
        </p:nvSpPr>
        <p:spPr>
          <a:xfrm>
            <a:off x="4469506" y="3936717"/>
            <a:ext cx="721454" cy="2147682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885B036A-9CA1-4025-A0EE-AEDC09B07C4B}"/>
              </a:ext>
            </a:extLst>
          </p:cNvPr>
          <p:cNvSpPr/>
          <p:nvPr/>
        </p:nvSpPr>
        <p:spPr>
          <a:xfrm>
            <a:off x="3383826" y="4455633"/>
            <a:ext cx="5421066" cy="52925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4D1223FC-0BD2-47E9-B00C-C299E97F18E3}"/>
              </a:ext>
            </a:extLst>
          </p:cNvPr>
          <p:cNvSpPr/>
          <p:nvPr/>
        </p:nvSpPr>
        <p:spPr>
          <a:xfrm>
            <a:off x="4469506" y="4382123"/>
            <a:ext cx="721454" cy="67627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D5B316D-0A83-4426-A20C-BBB9D0C4789B}"/>
              </a:ext>
            </a:extLst>
          </p:cNvPr>
          <p:cNvSpPr txBox="1"/>
          <p:nvPr/>
        </p:nvSpPr>
        <p:spPr>
          <a:xfrm>
            <a:off x="600267" y="505918"/>
            <a:ext cx="10991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Eliminación de Gauss-</a:t>
            </a:r>
            <a:r>
              <a:rPr lang="es-MX" sz="4800" u="sng" dirty="0" err="1">
                <a:solidFill>
                  <a:schemeClr val="accent4"/>
                </a:solidFill>
                <a:latin typeface="Sitka Text" panose="02000505000000020004" pitchFamily="2" charset="0"/>
              </a:rPr>
              <a:t>Jordan</a:t>
            </a:r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 (fase 1)</a:t>
            </a:r>
            <a:endParaRPr lang="es-CL" sz="4800" u="sng" dirty="0">
              <a:solidFill>
                <a:schemeClr val="accent4"/>
              </a:solidFill>
              <a:latin typeface="Sitka Text" panose="02000505000000020004" pitchFamily="2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65BBC58-F351-469E-8D37-19C4652F7A49}"/>
              </a:ext>
            </a:extLst>
          </p:cNvPr>
          <p:cNvSpPr txBox="1"/>
          <p:nvPr/>
        </p:nvSpPr>
        <p:spPr>
          <a:xfrm>
            <a:off x="548007" y="3886333"/>
            <a:ext cx="22915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>
                <a:solidFill>
                  <a:schemeClr val="accent2"/>
                </a:solidFill>
                <a:latin typeface="Bierstadt" panose="020B0504020202020204" pitchFamily="34" charset="0"/>
              </a:rPr>
              <a:t>Con este 0 no</a:t>
            </a:r>
            <a:r>
              <a:rPr lang="es-CL" sz="2800" dirty="0">
                <a:solidFill>
                  <a:schemeClr val="accent2"/>
                </a:solidFill>
                <a:latin typeface="Bierstadt" panose="020B0504020202020204" pitchFamily="34" charset="0"/>
              </a:rPr>
              <a:t> se pueden anular los coeficientes de abajo</a:t>
            </a:r>
            <a:endParaRPr lang="es-MX" sz="2800" dirty="0">
              <a:solidFill>
                <a:schemeClr val="accent2"/>
              </a:solidFill>
              <a:latin typeface="Bierstadt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73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4.44444E-6 L 0.00052 0.07709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384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7.40741E-7 L 4.58333E-6 0.07708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43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1.85185E-6 L 0.00143 -0.07361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7" grpId="0"/>
      <p:bldP spid="29" grpId="0"/>
      <p:bldP spid="23" grpId="0" animBg="1"/>
      <p:bldP spid="23" grpId="1" animBg="1"/>
      <p:bldP spid="15" grpId="0"/>
      <p:bldP spid="15" grpId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o 23">
            <a:extLst>
              <a:ext uri="{FF2B5EF4-FFF2-40B4-BE49-F238E27FC236}">
                <a16:creationId xmlns:a16="http://schemas.microsoft.com/office/drawing/2014/main" id="{E19DFFCD-40C4-49FF-8417-E4EEDF863993}"/>
              </a:ext>
            </a:extLst>
          </p:cNvPr>
          <p:cNvGrpSpPr/>
          <p:nvPr/>
        </p:nvGrpSpPr>
        <p:grpSpPr>
          <a:xfrm>
            <a:off x="2988256" y="3929406"/>
            <a:ext cx="6215484" cy="2076724"/>
            <a:chOff x="513388" y="3877940"/>
            <a:chExt cx="6215484" cy="2076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uadroTexto 24">
                  <a:extLst>
                    <a:ext uri="{FF2B5EF4-FFF2-40B4-BE49-F238E27FC236}">
                      <a16:creationId xmlns:a16="http://schemas.microsoft.com/office/drawing/2014/main" id="{401417B0-25E1-4401-B906-55061180E7FE}"/>
                    </a:ext>
                  </a:extLst>
                </p:cNvPr>
                <p:cNvSpPr txBox="1"/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3600" b="0" dirty="0"/>
                </a:p>
              </p:txBody>
            </p:sp>
          </mc:Choice>
          <mc:Fallback xmlns="">
            <p:sp>
              <p:nvSpPr>
                <p:cNvPr id="25" name="CuadroTexto 24">
                  <a:extLst>
                    <a:ext uri="{FF2B5EF4-FFF2-40B4-BE49-F238E27FC236}">
                      <a16:creationId xmlns:a16="http://schemas.microsoft.com/office/drawing/2014/main" id="{401417B0-25E1-4401-B906-55061180E7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C2C13B79-7DEE-46A5-AB95-BA185FA5FB49}"/>
                </a:ext>
              </a:extLst>
            </p:cNvPr>
            <p:cNvCxnSpPr>
              <a:cxnSpLocks/>
            </p:cNvCxnSpPr>
            <p:nvPr/>
          </p:nvCxnSpPr>
          <p:spPr>
            <a:xfrm>
              <a:off x="5101985" y="3877940"/>
              <a:ext cx="0" cy="20767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D2590520-D205-4FF3-9980-68BBD9B8BCFF}"/>
                  </a:ext>
                </a:extLst>
              </p:cNvPr>
              <p:cNvSpPr txBox="1"/>
              <p:nvPr/>
            </p:nvSpPr>
            <p:spPr>
              <a:xfrm>
                <a:off x="2988256" y="4918433"/>
                <a:ext cx="629972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−13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80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D2590520-D205-4FF3-9980-68BBD9B8B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256" y="4918433"/>
                <a:ext cx="6299722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uadroTexto 17">
            <a:extLst>
              <a:ext uri="{FF2B5EF4-FFF2-40B4-BE49-F238E27FC236}">
                <a16:creationId xmlns:a16="http://schemas.microsoft.com/office/drawing/2014/main" id="{F52991F5-483B-40A5-AB1A-97D2BBF7A1E4}"/>
              </a:ext>
            </a:extLst>
          </p:cNvPr>
          <p:cNvSpPr txBox="1"/>
          <p:nvPr/>
        </p:nvSpPr>
        <p:spPr>
          <a:xfrm>
            <a:off x="761299" y="1725290"/>
            <a:ext cx="106693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accent2"/>
                </a:solidFill>
                <a:latin typeface="Bierstadt" panose="020B0504020202020204" pitchFamily="34" charset="0"/>
              </a:rPr>
              <a:t>Paso 2. </a:t>
            </a:r>
            <a:r>
              <a:rPr lang="es-MX" sz="2800" dirty="0">
                <a:latin typeface="Bierstadt" panose="020B0504020202020204" pitchFamily="34" charset="0"/>
              </a:rPr>
              <a:t>Usar la fila seleccionada para anular todos los coeficientes de la columna seleccionada </a:t>
            </a:r>
            <a:r>
              <a:rPr lang="es-CL" sz="2800" dirty="0">
                <a:latin typeface="Bierstadt" panose="020B0504020202020204" pitchFamily="34" charset="0"/>
              </a:rPr>
              <a:t>que están debajo de esa fila.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7DAB480-B1F4-486A-B1D0-60CC86686AD3}"/>
              </a:ext>
            </a:extLst>
          </p:cNvPr>
          <p:cNvSpPr txBox="1"/>
          <p:nvPr/>
        </p:nvSpPr>
        <p:spPr>
          <a:xfrm>
            <a:off x="761299" y="2745013"/>
            <a:ext cx="10669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accent1"/>
                </a:solidFill>
                <a:latin typeface="Bierstadt" panose="020B0504020202020204" pitchFamily="34" charset="0"/>
              </a:rPr>
              <a:t>Nota: si es necesario, puedes intercambiar filas.</a:t>
            </a:r>
            <a:endParaRPr lang="es-CL" sz="2800" dirty="0">
              <a:solidFill>
                <a:schemeClr val="accent1"/>
              </a:solidFill>
              <a:latin typeface="Bierstadt" panose="020B05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EDE360D5-360C-41BD-B929-11B5D61614AB}"/>
                  </a:ext>
                </a:extLst>
              </p:cNvPr>
              <p:cNvSpPr txBox="1"/>
              <p:nvPr/>
            </p:nvSpPr>
            <p:spPr>
              <a:xfrm>
                <a:off x="3329326" y="3864784"/>
                <a:ext cx="558325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22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EDE360D5-360C-41BD-B929-11B5D6161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6" y="3864784"/>
                <a:ext cx="558325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5CF76D21-E31F-42CC-975B-B764E5DC05D3}"/>
                  </a:ext>
                </a:extLst>
              </p:cNvPr>
              <p:cNvSpPr txBox="1"/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10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−52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5CF76D21-E31F-42CC-975B-B764E5DC0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122F1D27-9985-4D7D-9922-735D4A3A25EE}"/>
                  </a:ext>
                </a:extLst>
              </p:cNvPr>
              <p:cNvSpPr txBox="1"/>
              <p:nvPr/>
            </p:nvSpPr>
            <p:spPr>
              <a:xfrm>
                <a:off x="3329325" y="5452132"/>
                <a:ext cx="552875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−6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21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−109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122F1D27-9985-4D7D-9922-735D4A3A2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5" y="5452132"/>
                <a:ext cx="5528758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6C2CA9A4-2920-4B26-8D7D-07F2E3E712CB}"/>
              </a:ext>
            </a:extLst>
          </p:cNvPr>
          <p:cNvSpPr/>
          <p:nvPr/>
        </p:nvSpPr>
        <p:spPr>
          <a:xfrm>
            <a:off x="4469506" y="3936717"/>
            <a:ext cx="721454" cy="2147682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885B036A-9CA1-4025-A0EE-AEDC09B07C4B}"/>
              </a:ext>
            </a:extLst>
          </p:cNvPr>
          <p:cNvSpPr/>
          <p:nvPr/>
        </p:nvSpPr>
        <p:spPr>
          <a:xfrm>
            <a:off x="3383826" y="4455633"/>
            <a:ext cx="5421066" cy="52925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88908C5F-FBB4-4E9F-891F-2FCFA4F85D7A}"/>
                  </a:ext>
                </a:extLst>
              </p:cNvPr>
              <p:cNvSpPr txBox="1"/>
              <p:nvPr/>
            </p:nvSpPr>
            <p:spPr>
              <a:xfrm>
                <a:off x="9087507" y="4364227"/>
                <a:ext cx="181303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MX" sz="3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/⋅(−2)</m:t>
                    </m:r>
                  </m:oMath>
                </a14:m>
                <a:r>
                  <a:rPr lang="es-CL" sz="1600" dirty="0">
                    <a:solidFill>
                      <a:schemeClr val="accent2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88908C5F-FBB4-4E9F-891F-2FCFA4F85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507" y="4364227"/>
                <a:ext cx="1813037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uadroTexto 16">
            <a:extLst>
              <a:ext uri="{FF2B5EF4-FFF2-40B4-BE49-F238E27FC236}">
                <a16:creationId xmlns:a16="http://schemas.microsoft.com/office/drawing/2014/main" id="{D4AC2ED2-D2C1-4DE3-BE15-39260D7642D1}"/>
              </a:ext>
            </a:extLst>
          </p:cNvPr>
          <p:cNvSpPr txBox="1"/>
          <p:nvPr/>
        </p:nvSpPr>
        <p:spPr>
          <a:xfrm>
            <a:off x="600267" y="505918"/>
            <a:ext cx="10991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Eliminación de Gauss-</a:t>
            </a:r>
            <a:r>
              <a:rPr lang="es-MX" sz="4800" u="sng" dirty="0" err="1">
                <a:solidFill>
                  <a:schemeClr val="accent4"/>
                </a:solidFill>
                <a:latin typeface="Sitka Text" panose="02000505000000020004" pitchFamily="2" charset="0"/>
              </a:rPr>
              <a:t>Jordan</a:t>
            </a:r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 (fase 1)</a:t>
            </a:r>
            <a:endParaRPr lang="es-CL" sz="4800" u="sng" dirty="0">
              <a:solidFill>
                <a:schemeClr val="accent4"/>
              </a:solidFill>
              <a:latin typeface="Sitka Tex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43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>
            <a:extLst>
              <a:ext uri="{FF2B5EF4-FFF2-40B4-BE49-F238E27FC236}">
                <a16:creationId xmlns:a16="http://schemas.microsoft.com/office/drawing/2014/main" id="{F52991F5-483B-40A5-AB1A-97D2BBF7A1E4}"/>
              </a:ext>
            </a:extLst>
          </p:cNvPr>
          <p:cNvSpPr txBox="1"/>
          <p:nvPr/>
        </p:nvSpPr>
        <p:spPr>
          <a:xfrm>
            <a:off x="761299" y="1725290"/>
            <a:ext cx="106693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accent2"/>
                </a:solidFill>
                <a:latin typeface="Bierstadt" panose="020B0504020202020204" pitchFamily="34" charset="0"/>
              </a:rPr>
              <a:t>Paso 2. </a:t>
            </a:r>
            <a:r>
              <a:rPr lang="es-MX" sz="2800" dirty="0">
                <a:latin typeface="Bierstadt" panose="020B0504020202020204" pitchFamily="34" charset="0"/>
              </a:rPr>
              <a:t>Usar la fila seleccionada para anular todos los coeficientes de la columna seleccionada </a:t>
            </a:r>
            <a:r>
              <a:rPr lang="es-CL" sz="2800" dirty="0">
                <a:latin typeface="Bierstadt" panose="020B0504020202020204" pitchFamily="34" charset="0"/>
              </a:rPr>
              <a:t>que están debajo de esa fila.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7DAB480-B1F4-486A-B1D0-60CC86686AD3}"/>
              </a:ext>
            </a:extLst>
          </p:cNvPr>
          <p:cNvSpPr txBox="1"/>
          <p:nvPr/>
        </p:nvSpPr>
        <p:spPr>
          <a:xfrm>
            <a:off x="761299" y="2745013"/>
            <a:ext cx="10669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accent1"/>
                </a:solidFill>
                <a:latin typeface="Bierstadt" panose="020B0504020202020204" pitchFamily="34" charset="0"/>
              </a:rPr>
              <a:t>Nota: si es necesario, puedes intercambiar filas.</a:t>
            </a:r>
            <a:endParaRPr lang="es-CL" sz="2800" dirty="0">
              <a:solidFill>
                <a:schemeClr val="accent1"/>
              </a:solidFill>
              <a:latin typeface="Bierstadt" panose="020B0504020202020204" pitchFamily="34" charset="0"/>
            </a:endParaRPr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37AA39E6-49A2-4078-AF04-EEEF867C784F}"/>
              </a:ext>
            </a:extLst>
          </p:cNvPr>
          <p:cNvGrpSpPr/>
          <p:nvPr/>
        </p:nvGrpSpPr>
        <p:grpSpPr>
          <a:xfrm>
            <a:off x="2988256" y="3929406"/>
            <a:ext cx="6215484" cy="2076724"/>
            <a:chOff x="513388" y="3877940"/>
            <a:chExt cx="6215484" cy="2076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uadroTexto 28">
                  <a:extLst>
                    <a:ext uri="{FF2B5EF4-FFF2-40B4-BE49-F238E27FC236}">
                      <a16:creationId xmlns:a16="http://schemas.microsoft.com/office/drawing/2014/main" id="{1EB246E2-FBBD-430D-B77D-4E8D2245C7C7}"/>
                    </a:ext>
                  </a:extLst>
                </p:cNvPr>
                <p:cNvSpPr txBox="1"/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3600" b="0" dirty="0"/>
                </a:p>
              </p:txBody>
            </p:sp>
          </mc:Choice>
          <mc:Fallback xmlns="">
            <p:sp>
              <p:nvSpPr>
                <p:cNvPr id="29" name="CuadroTexto 28">
                  <a:extLst>
                    <a:ext uri="{FF2B5EF4-FFF2-40B4-BE49-F238E27FC236}">
                      <a16:creationId xmlns:a16="http://schemas.microsoft.com/office/drawing/2014/main" id="{1EB246E2-FBBD-430D-B77D-4E8D2245C7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68A7E040-E877-4999-A219-2525E33F0CCF}"/>
                </a:ext>
              </a:extLst>
            </p:cNvPr>
            <p:cNvCxnSpPr>
              <a:cxnSpLocks/>
            </p:cNvCxnSpPr>
            <p:nvPr/>
          </p:nvCxnSpPr>
          <p:spPr>
            <a:xfrm>
              <a:off x="5101985" y="3877940"/>
              <a:ext cx="0" cy="20767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4A1B73EB-2951-49C3-AC7F-2E3EF31C144E}"/>
                  </a:ext>
                </a:extLst>
              </p:cNvPr>
              <p:cNvSpPr txBox="1"/>
              <p:nvPr/>
            </p:nvSpPr>
            <p:spPr>
              <a:xfrm>
                <a:off x="2988256" y="4918433"/>
                <a:ext cx="629972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−13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80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4A1B73EB-2951-49C3-AC7F-2E3EF31C1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256" y="4918433"/>
                <a:ext cx="6299722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DD0DBFC7-035E-4AB5-8225-091D5AE3DC1B}"/>
                  </a:ext>
                </a:extLst>
              </p:cNvPr>
              <p:cNvSpPr txBox="1"/>
              <p:nvPr/>
            </p:nvSpPr>
            <p:spPr>
              <a:xfrm>
                <a:off x="3329326" y="3864784"/>
                <a:ext cx="558325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22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DD0DBFC7-035E-4AB5-8225-091D5AE3D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6" y="3864784"/>
                <a:ext cx="558325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7EA97F3C-126E-4494-9841-4030E9E52EBB}"/>
                  </a:ext>
                </a:extLst>
              </p:cNvPr>
              <p:cNvSpPr txBox="1"/>
              <p:nvPr/>
            </p:nvSpPr>
            <p:spPr>
              <a:xfrm>
                <a:off x="3329325" y="5452132"/>
                <a:ext cx="552875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−6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21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−109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7EA97F3C-126E-4494-9841-4030E9E52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5" y="5452132"/>
                <a:ext cx="552875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96F77EAC-EE4B-4E37-9274-E8794601655E}"/>
              </a:ext>
            </a:extLst>
          </p:cNvPr>
          <p:cNvSpPr/>
          <p:nvPr/>
        </p:nvSpPr>
        <p:spPr>
          <a:xfrm>
            <a:off x="4469506" y="3936717"/>
            <a:ext cx="721454" cy="2147682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557F62C8-E620-47BA-B7B6-3A931B7B0C5F}"/>
              </a:ext>
            </a:extLst>
          </p:cNvPr>
          <p:cNvSpPr/>
          <p:nvPr/>
        </p:nvSpPr>
        <p:spPr>
          <a:xfrm>
            <a:off x="3383826" y="4455633"/>
            <a:ext cx="5421066" cy="52925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467ECBCF-0EC0-4A5B-BE9E-DCC99C87FEB7}"/>
                  </a:ext>
                </a:extLst>
              </p:cNvPr>
              <p:cNvSpPr txBox="1"/>
              <p:nvPr/>
            </p:nvSpPr>
            <p:spPr>
              <a:xfrm>
                <a:off x="3182493" y="4408812"/>
                <a:ext cx="567559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 6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 2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−20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104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467ECBCF-0EC0-4A5B-BE9E-DCC99C87FE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493" y="4408812"/>
                <a:ext cx="5675590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uadroTexto 14">
            <a:extLst>
              <a:ext uri="{FF2B5EF4-FFF2-40B4-BE49-F238E27FC236}">
                <a16:creationId xmlns:a16="http://schemas.microsoft.com/office/drawing/2014/main" id="{1639C408-8316-4D91-A677-EA1DC42A473A}"/>
              </a:ext>
            </a:extLst>
          </p:cNvPr>
          <p:cNvSpPr txBox="1"/>
          <p:nvPr/>
        </p:nvSpPr>
        <p:spPr>
          <a:xfrm>
            <a:off x="600267" y="505918"/>
            <a:ext cx="10991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Eliminación de Gauss-</a:t>
            </a:r>
            <a:r>
              <a:rPr lang="es-MX" sz="4800" u="sng" dirty="0" err="1">
                <a:solidFill>
                  <a:schemeClr val="accent4"/>
                </a:solidFill>
                <a:latin typeface="Sitka Text" panose="02000505000000020004" pitchFamily="2" charset="0"/>
              </a:rPr>
              <a:t>Jordan</a:t>
            </a:r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 (fase 1)</a:t>
            </a:r>
            <a:endParaRPr lang="es-CL" sz="4800" u="sng" dirty="0">
              <a:solidFill>
                <a:schemeClr val="accent4"/>
              </a:solidFill>
              <a:latin typeface="Sitka Tex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83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1.85185E-6 L 5.55112E-17 0.1511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o 23">
            <a:extLst>
              <a:ext uri="{FF2B5EF4-FFF2-40B4-BE49-F238E27FC236}">
                <a16:creationId xmlns:a16="http://schemas.microsoft.com/office/drawing/2014/main" id="{E19DFFCD-40C4-49FF-8417-E4EEDF863993}"/>
              </a:ext>
            </a:extLst>
          </p:cNvPr>
          <p:cNvGrpSpPr/>
          <p:nvPr/>
        </p:nvGrpSpPr>
        <p:grpSpPr>
          <a:xfrm>
            <a:off x="2988256" y="3929406"/>
            <a:ext cx="6215484" cy="2076724"/>
            <a:chOff x="513388" y="3877940"/>
            <a:chExt cx="6215484" cy="2076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uadroTexto 24">
                  <a:extLst>
                    <a:ext uri="{FF2B5EF4-FFF2-40B4-BE49-F238E27FC236}">
                      <a16:creationId xmlns:a16="http://schemas.microsoft.com/office/drawing/2014/main" id="{401417B0-25E1-4401-B906-55061180E7FE}"/>
                    </a:ext>
                  </a:extLst>
                </p:cNvPr>
                <p:cNvSpPr txBox="1"/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3600" b="0" dirty="0"/>
                </a:p>
              </p:txBody>
            </p:sp>
          </mc:Choice>
          <mc:Fallback xmlns="">
            <p:sp>
              <p:nvSpPr>
                <p:cNvPr id="25" name="CuadroTexto 24">
                  <a:extLst>
                    <a:ext uri="{FF2B5EF4-FFF2-40B4-BE49-F238E27FC236}">
                      <a16:creationId xmlns:a16="http://schemas.microsoft.com/office/drawing/2014/main" id="{401417B0-25E1-4401-B906-55061180E7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C2C13B79-7DEE-46A5-AB95-BA185FA5FB49}"/>
                </a:ext>
              </a:extLst>
            </p:cNvPr>
            <p:cNvCxnSpPr>
              <a:cxnSpLocks/>
            </p:cNvCxnSpPr>
            <p:nvPr/>
          </p:nvCxnSpPr>
          <p:spPr>
            <a:xfrm>
              <a:off x="5101985" y="3877940"/>
              <a:ext cx="0" cy="20767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D2590520-D205-4FF3-9980-68BBD9B8BCFF}"/>
                  </a:ext>
                </a:extLst>
              </p:cNvPr>
              <p:cNvSpPr txBox="1"/>
              <p:nvPr/>
            </p:nvSpPr>
            <p:spPr>
              <a:xfrm>
                <a:off x="2988256" y="4918433"/>
                <a:ext cx="629972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−13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80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D2590520-D205-4FF3-9980-68BBD9B8B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256" y="4918433"/>
                <a:ext cx="6299722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uadroTexto 17">
            <a:extLst>
              <a:ext uri="{FF2B5EF4-FFF2-40B4-BE49-F238E27FC236}">
                <a16:creationId xmlns:a16="http://schemas.microsoft.com/office/drawing/2014/main" id="{F52991F5-483B-40A5-AB1A-97D2BBF7A1E4}"/>
              </a:ext>
            </a:extLst>
          </p:cNvPr>
          <p:cNvSpPr txBox="1"/>
          <p:nvPr/>
        </p:nvSpPr>
        <p:spPr>
          <a:xfrm>
            <a:off x="761299" y="1725290"/>
            <a:ext cx="106693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accent2"/>
                </a:solidFill>
                <a:latin typeface="Bierstadt" panose="020B0504020202020204" pitchFamily="34" charset="0"/>
              </a:rPr>
              <a:t>Paso 2. </a:t>
            </a:r>
            <a:r>
              <a:rPr lang="es-MX" sz="2800" dirty="0">
                <a:latin typeface="Bierstadt" panose="020B0504020202020204" pitchFamily="34" charset="0"/>
              </a:rPr>
              <a:t>Usar la fila seleccionada para anular todos los coeficientes de la columna seleccionada </a:t>
            </a:r>
            <a:r>
              <a:rPr lang="es-CL" sz="2800" dirty="0">
                <a:latin typeface="Bierstadt" panose="020B0504020202020204" pitchFamily="34" charset="0"/>
              </a:rPr>
              <a:t>que están debajo de esa fila.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7DAB480-B1F4-486A-B1D0-60CC86686AD3}"/>
              </a:ext>
            </a:extLst>
          </p:cNvPr>
          <p:cNvSpPr txBox="1"/>
          <p:nvPr/>
        </p:nvSpPr>
        <p:spPr>
          <a:xfrm>
            <a:off x="761299" y="2745013"/>
            <a:ext cx="10669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accent1"/>
                </a:solidFill>
                <a:latin typeface="Bierstadt" panose="020B0504020202020204" pitchFamily="34" charset="0"/>
              </a:rPr>
              <a:t>Nota: si es necesario, puedes intercambiar filas.</a:t>
            </a:r>
            <a:endParaRPr lang="es-CL" sz="2800" dirty="0">
              <a:solidFill>
                <a:schemeClr val="accent1"/>
              </a:solidFill>
              <a:latin typeface="Bierstadt" panose="020B05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EDE360D5-360C-41BD-B929-11B5D61614AB}"/>
                  </a:ext>
                </a:extLst>
              </p:cNvPr>
              <p:cNvSpPr txBox="1"/>
              <p:nvPr/>
            </p:nvSpPr>
            <p:spPr>
              <a:xfrm>
                <a:off x="3329326" y="3864784"/>
                <a:ext cx="558325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22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EDE360D5-360C-41BD-B929-11B5D6161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6" y="3864784"/>
                <a:ext cx="558325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5CF76D21-E31F-42CC-975B-B764E5DC05D3}"/>
                  </a:ext>
                </a:extLst>
              </p:cNvPr>
              <p:cNvSpPr txBox="1"/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10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−52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5CF76D21-E31F-42CC-975B-B764E5DC0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122F1D27-9985-4D7D-9922-735D4A3A25EE}"/>
                  </a:ext>
                </a:extLst>
              </p:cNvPr>
              <p:cNvSpPr txBox="1"/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−5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122F1D27-9985-4D7D-9922-735D4A3A2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6C2CA9A4-2920-4B26-8D7D-07F2E3E712CB}"/>
              </a:ext>
            </a:extLst>
          </p:cNvPr>
          <p:cNvSpPr/>
          <p:nvPr/>
        </p:nvSpPr>
        <p:spPr>
          <a:xfrm>
            <a:off x="4469506" y="3936717"/>
            <a:ext cx="721454" cy="2147682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885B036A-9CA1-4025-A0EE-AEDC09B07C4B}"/>
              </a:ext>
            </a:extLst>
          </p:cNvPr>
          <p:cNvSpPr/>
          <p:nvPr/>
        </p:nvSpPr>
        <p:spPr>
          <a:xfrm>
            <a:off x="3383826" y="4455633"/>
            <a:ext cx="5421066" cy="52925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D46398F-586B-4A41-9307-7F59BC8FFE9B}"/>
              </a:ext>
            </a:extLst>
          </p:cNvPr>
          <p:cNvSpPr txBox="1"/>
          <p:nvPr/>
        </p:nvSpPr>
        <p:spPr>
          <a:xfrm>
            <a:off x="600267" y="505918"/>
            <a:ext cx="10991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Eliminación de Gauss-</a:t>
            </a:r>
            <a:r>
              <a:rPr lang="es-MX" sz="4800" u="sng" dirty="0" err="1">
                <a:solidFill>
                  <a:schemeClr val="accent4"/>
                </a:solidFill>
                <a:latin typeface="Sitka Text" panose="02000505000000020004" pitchFamily="2" charset="0"/>
              </a:rPr>
              <a:t>Jordan</a:t>
            </a:r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 (fase 1)</a:t>
            </a:r>
            <a:endParaRPr lang="es-CL" sz="4800" u="sng" dirty="0">
              <a:solidFill>
                <a:schemeClr val="accent4"/>
              </a:solidFill>
              <a:latin typeface="Sitka Tex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56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B4244954-C714-4BDB-8491-C13BCC3C38B7}"/>
              </a:ext>
            </a:extLst>
          </p:cNvPr>
          <p:cNvSpPr txBox="1"/>
          <p:nvPr/>
        </p:nvSpPr>
        <p:spPr>
          <a:xfrm>
            <a:off x="761299" y="2730207"/>
            <a:ext cx="106693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accent1"/>
                </a:solidFill>
                <a:latin typeface="Bierstadt" panose="020B0504020202020204" pitchFamily="34" charset="0"/>
              </a:rPr>
              <a:t>Nota: si la columna es nula a partir de la fila seleccionada, seguir avanzando hasta encontrar una columna no nula.</a:t>
            </a:r>
            <a:endParaRPr lang="es-CL" sz="2800" dirty="0">
              <a:solidFill>
                <a:schemeClr val="accent1"/>
              </a:solidFill>
              <a:latin typeface="Bierstadt" panose="020B0504020202020204" pitchFamily="34" charset="0"/>
            </a:endParaRP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DC8B0F5B-8C89-475C-AB66-CA23820A5E98}"/>
              </a:ext>
            </a:extLst>
          </p:cNvPr>
          <p:cNvGrpSpPr/>
          <p:nvPr/>
        </p:nvGrpSpPr>
        <p:grpSpPr>
          <a:xfrm>
            <a:off x="2988256" y="3929406"/>
            <a:ext cx="6215484" cy="2076724"/>
            <a:chOff x="513388" y="3877940"/>
            <a:chExt cx="6215484" cy="2076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uadroTexto 17">
                  <a:extLst>
                    <a:ext uri="{FF2B5EF4-FFF2-40B4-BE49-F238E27FC236}">
                      <a16:creationId xmlns:a16="http://schemas.microsoft.com/office/drawing/2014/main" id="{434A15EA-DAA7-4823-90A4-F82673A59F52}"/>
                    </a:ext>
                  </a:extLst>
                </p:cNvPr>
                <p:cNvSpPr txBox="1"/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3600" b="0" dirty="0"/>
                </a:p>
              </p:txBody>
            </p:sp>
          </mc:Choice>
          <mc:Fallback xmlns="">
            <p:sp>
              <p:nvSpPr>
                <p:cNvPr id="18" name="CuadroTexto 17">
                  <a:extLst>
                    <a:ext uri="{FF2B5EF4-FFF2-40B4-BE49-F238E27FC236}">
                      <a16:creationId xmlns:a16="http://schemas.microsoft.com/office/drawing/2014/main" id="{434A15EA-DAA7-4823-90A4-F82673A59F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2381C9F5-CB68-4444-8894-7E7D6E942328}"/>
                </a:ext>
              </a:extLst>
            </p:cNvPr>
            <p:cNvCxnSpPr>
              <a:cxnSpLocks/>
            </p:cNvCxnSpPr>
            <p:nvPr/>
          </p:nvCxnSpPr>
          <p:spPr>
            <a:xfrm>
              <a:off x="5101985" y="3877940"/>
              <a:ext cx="0" cy="20767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9B4AACC1-BF8C-4247-818D-F4CE1945C794}"/>
                  </a:ext>
                </a:extLst>
              </p:cNvPr>
              <p:cNvSpPr txBox="1"/>
              <p:nvPr/>
            </p:nvSpPr>
            <p:spPr>
              <a:xfrm>
                <a:off x="2988256" y="4918433"/>
                <a:ext cx="629972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−13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80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9B4AACC1-BF8C-4247-818D-F4CE1945C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256" y="4918433"/>
                <a:ext cx="6299722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F39A6DF5-1FE3-46A8-9A6C-BA2940163A19}"/>
                  </a:ext>
                </a:extLst>
              </p:cNvPr>
              <p:cNvSpPr txBox="1"/>
              <p:nvPr/>
            </p:nvSpPr>
            <p:spPr>
              <a:xfrm>
                <a:off x="3329326" y="3864784"/>
                <a:ext cx="558325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22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F39A6DF5-1FE3-46A8-9A6C-BA2940163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6" y="3864784"/>
                <a:ext cx="558325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352B40CA-EF64-46E4-B8EA-D05CB603DD8F}"/>
                  </a:ext>
                </a:extLst>
              </p:cNvPr>
              <p:cNvSpPr txBox="1"/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10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−52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352B40CA-EF64-46E4-B8EA-D05CB603D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2A7199DB-B57D-499E-B7D0-2772063AEC6F}"/>
                  </a:ext>
                </a:extLst>
              </p:cNvPr>
              <p:cNvSpPr txBox="1"/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−5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2A7199DB-B57D-499E-B7D0-2772063AE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0F52AAA4-F36F-43DF-902B-7F107F995629}"/>
              </a:ext>
            </a:extLst>
          </p:cNvPr>
          <p:cNvSpPr/>
          <p:nvPr/>
        </p:nvSpPr>
        <p:spPr>
          <a:xfrm>
            <a:off x="4469506" y="3936717"/>
            <a:ext cx="721454" cy="2147682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739057F7-A1BB-4FF6-886B-8C7A3F41905A}"/>
              </a:ext>
            </a:extLst>
          </p:cNvPr>
          <p:cNvSpPr/>
          <p:nvPr/>
        </p:nvSpPr>
        <p:spPr>
          <a:xfrm>
            <a:off x="3383826" y="4455633"/>
            <a:ext cx="5421066" cy="52925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07C5C63-F1A1-4002-A8D1-293ABBCDFBAE}"/>
              </a:ext>
            </a:extLst>
          </p:cNvPr>
          <p:cNvSpPr txBox="1"/>
          <p:nvPr/>
        </p:nvSpPr>
        <p:spPr>
          <a:xfrm>
            <a:off x="600267" y="505918"/>
            <a:ext cx="10991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Eliminación de Gauss-</a:t>
            </a:r>
            <a:r>
              <a:rPr lang="es-MX" sz="4800" u="sng" dirty="0" err="1">
                <a:solidFill>
                  <a:schemeClr val="accent4"/>
                </a:solidFill>
                <a:latin typeface="Sitka Text" panose="02000505000000020004" pitchFamily="2" charset="0"/>
              </a:rPr>
              <a:t>Jordan</a:t>
            </a:r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 (fase 1)</a:t>
            </a:r>
            <a:endParaRPr lang="es-CL" sz="4800" u="sng" dirty="0">
              <a:solidFill>
                <a:schemeClr val="accent4"/>
              </a:solidFill>
              <a:latin typeface="Sitka Text" panose="02000505000000020004" pitchFamily="2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31DACEE-6102-4A7F-B9DF-3329B966FB1D}"/>
              </a:ext>
            </a:extLst>
          </p:cNvPr>
          <p:cNvSpPr txBox="1"/>
          <p:nvPr/>
        </p:nvSpPr>
        <p:spPr>
          <a:xfrm>
            <a:off x="761299" y="1725290"/>
            <a:ext cx="106693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accent2"/>
                </a:solidFill>
                <a:latin typeface="Bierstadt" panose="020B0504020202020204" pitchFamily="34" charset="0"/>
              </a:rPr>
              <a:t>Paso 3. </a:t>
            </a:r>
            <a:r>
              <a:rPr lang="es-MX" sz="2800" dirty="0">
                <a:latin typeface="Bierstadt" panose="020B0504020202020204" pitchFamily="34" charset="0"/>
              </a:rPr>
              <a:t>Seleccionar la fila siguiente y la columna siguiente, si es </a:t>
            </a:r>
            <a:r>
              <a:rPr lang="es-CL" sz="2800" dirty="0">
                <a:latin typeface="Bierstadt" panose="020B0504020202020204" pitchFamily="34" charset="0"/>
              </a:rPr>
              <a:t>que hay. Si después de avanzar todavía quedan, regresa al paso 2.</a:t>
            </a:r>
          </a:p>
        </p:txBody>
      </p:sp>
    </p:spTree>
    <p:extLst>
      <p:ext uri="{BB962C8B-B14F-4D97-AF65-F5344CB8AC3E}">
        <p14:creationId xmlns:p14="http://schemas.microsoft.com/office/powerpoint/2010/main" val="231415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44444E-6 L 2.08333E-7 0.07709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4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44444E-6 L 0.08959 4.44444E-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4" grpId="0" animBg="1"/>
      <p:bldP spid="25" grpId="0" animBg="1"/>
      <p:bldP spid="16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61B1149-272A-49C0-8E18-75E2A190A838}"/>
              </a:ext>
            </a:extLst>
          </p:cNvPr>
          <p:cNvSpPr txBox="1"/>
          <p:nvPr/>
        </p:nvSpPr>
        <p:spPr>
          <a:xfrm>
            <a:off x="761299" y="1725290"/>
            <a:ext cx="106693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accent2"/>
                </a:solidFill>
                <a:latin typeface="Bierstadt" panose="020B0504020202020204" pitchFamily="34" charset="0"/>
              </a:rPr>
              <a:t>Paso 2. </a:t>
            </a:r>
            <a:r>
              <a:rPr lang="es-MX" sz="2800" dirty="0">
                <a:latin typeface="Bierstadt" panose="020B0504020202020204" pitchFamily="34" charset="0"/>
              </a:rPr>
              <a:t>Usar la fila seleccionada para anular todos los coeficientes de la columna seleccionada </a:t>
            </a:r>
            <a:r>
              <a:rPr lang="es-CL" sz="2800" dirty="0">
                <a:latin typeface="Bierstadt" panose="020B0504020202020204" pitchFamily="34" charset="0"/>
              </a:rPr>
              <a:t>que están debajo de esa fila.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2337E25-9057-43BB-ACD5-0CE54E52C68F}"/>
              </a:ext>
            </a:extLst>
          </p:cNvPr>
          <p:cNvSpPr txBox="1"/>
          <p:nvPr/>
        </p:nvSpPr>
        <p:spPr>
          <a:xfrm>
            <a:off x="761299" y="2745013"/>
            <a:ext cx="10669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accent1"/>
                </a:solidFill>
                <a:latin typeface="Bierstadt" panose="020B0504020202020204" pitchFamily="34" charset="0"/>
              </a:rPr>
              <a:t>Nota: si es necesario, puedes intercambiar filas.</a:t>
            </a:r>
            <a:endParaRPr lang="es-CL" sz="2800" dirty="0">
              <a:solidFill>
                <a:schemeClr val="accent1"/>
              </a:solidFill>
              <a:latin typeface="Bierstadt" panose="020B0504020202020204" pitchFamily="34" charset="0"/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3EB406F5-CE2E-4169-842A-620BDD137FB7}"/>
              </a:ext>
            </a:extLst>
          </p:cNvPr>
          <p:cNvGrpSpPr/>
          <p:nvPr/>
        </p:nvGrpSpPr>
        <p:grpSpPr>
          <a:xfrm>
            <a:off x="2988256" y="3929406"/>
            <a:ext cx="6215484" cy="2076724"/>
            <a:chOff x="513388" y="3877940"/>
            <a:chExt cx="6215484" cy="2076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/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3600" b="0" dirty="0"/>
                </a:p>
              </p:txBody>
            </p:sp>
          </mc:Choice>
          <mc:Fallback xmlns="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1BB23CC6-46EB-42F2-A70D-2BB291E22F07}"/>
                </a:ext>
              </a:extLst>
            </p:cNvPr>
            <p:cNvCxnSpPr>
              <a:cxnSpLocks/>
            </p:cNvCxnSpPr>
            <p:nvPr/>
          </p:nvCxnSpPr>
          <p:spPr>
            <a:xfrm>
              <a:off x="5101985" y="3877940"/>
              <a:ext cx="0" cy="20767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/>
              <p:nvPr/>
            </p:nvSpPr>
            <p:spPr>
              <a:xfrm>
                <a:off x="3329324" y="4918433"/>
                <a:ext cx="579420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−13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80  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4918433"/>
                <a:ext cx="5794204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/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10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−52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/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−5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/>
              <p:nvPr/>
            </p:nvSpPr>
            <p:spPr>
              <a:xfrm>
                <a:off x="3329326" y="3864784"/>
                <a:ext cx="558325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22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6" y="3864784"/>
                <a:ext cx="5583259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96889EA2-0C9F-4A53-A9C1-41B86FB69D89}"/>
              </a:ext>
            </a:extLst>
          </p:cNvPr>
          <p:cNvSpPr/>
          <p:nvPr/>
        </p:nvSpPr>
        <p:spPr>
          <a:xfrm>
            <a:off x="5578407" y="3929406"/>
            <a:ext cx="721454" cy="2147682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B6FD02DB-00A0-4BDA-B797-E0D50F5E5E29}"/>
              </a:ext>
            </a:extLst>
          </p:cNvPr>
          <p:cNvSpPr/>
          <p:nvPr/>
        </p:nvSpPr>
        <p:spPr>
          <a:xfrm>
            <a:off x="3385465" y="4950969"/>
            <a:ext cx="5421066" cy="52925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ED892044-C1A6-4082-A17B-89077C5E724A}"/>
              </a:ext>
            </a:extLst>
          </p:cNvPr>
          <p:cNvSpPr/>
          <p:nvPr/>
        </p:nvSpPr>
        <p:spPr>
          <a:xfrm>
            <a:off x="5589240" y="5438593"/>
            <a:ext cx="721454" cy="67627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08A664D-BA37-407B-81D5-0665A2199C82}"/>
              </a:ext>
            </a:extLst>
          </p:cNvPr>
          <p:cNvSpPr txBox="1"/>
          <p:nvPr/>
        </p:nvSpPr>
        <p:spPr>
          <a:xfrm>
            <a:off x="600267" y="505918"/>
            <a:ext cx="10991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Eliminación de Gauss-</a:t>
            </a:r>
            <a:r>
              <a:rPr lang="es-MX" sz="4800" u="sng" dirty="0" err="1">
                <a:solidFill>
                  <a:schemeClr val="accent4"/>
                </a:solidFill>
                <a:latin typeface="Sitka Text" panose="02000505000000020004" pitchFamily="2" charset="0"/>
              </a:rPr>
              <a:t>Jordan</a:t>
            </a:r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 (fase 1)</a:t>
            </a:r>
            <a:endParaRPr lang="es-CL" sz="4800" u="sng" dirty="0">
              <a:solidFill>
                <a:schemeClr val="accent4"/>
              </a:solidFill>
              <a:latin typeface="Sitka Text" panose="02000505000000020004" pitchFamily="2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8614F3F-32CD-479F-9A6F-ACCAD64194BD}"/>
              </a:ext>
            </a:extLst>
          </p:cNvPr>
          <p:cNvSpPr txBox="1"/>
          <p:nvPr/>
        </p:nvSpPr>
        <p:spPr>
          <a:xfrm>
            <a:off x="9126126" y="3754893"/>
            <a:ext cx="27987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>
                <a:solidFill>
                  <a:schemeClr val="accent2"/>
                </a:solidFill>
                <a:latin typeface="Bierstadt" panose="020B0504020202020204" pitchFamily="34" charset="0"/>
              </a:rPr>
              <a:t>Es más conveniente tener el 1 arriba y no el 2, para evitar tener fracciones</a:t>
            </a:r>
          </a:p>
        </p:txBody>
      </p:sp>
    </p:spTree>
    <p:extLst>
      <p:ext uri="{BB962C8B-B14F-4D97-AF65-F5344CB8AC3E}">
        <p14:creationId xmlns:p14="http://schemas.microsoft.com/office/powerpoint/2010/main" val="151350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11111E-6 L -8.33333E-7 -0.08079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5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2.59259E-6 L 0.00117 0.08078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4028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81481E-6 L -0.00013 -0.08079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  <p:bldP spid="11" grpId="0"/>
      <p:bldP spid="4" grpId="0" animBg="1"/>
      <p:bldP spid="4" grpId="1" animBg="1"/>
      <p:bldP spid="15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61B1149-272A-49C0-8E18-75E2A190A838}"/>
              </a:ext>
            </a:extLst>
          </p:cNvPr>
          <p:cNvSpPr txBox="1"/>
          <p:nvPr/>
        </p:nvSpPr>
        <p:spPr>
          <a:xfrm>
            <a:off x="761299" y="1725290"/>
            <a:ext cx="106693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accent2"/>
                </a:solidFill>
                <a:latin typeface="Bierstadt" panose="020B0504020202020204" pitchFamily="34" charset="0"/>
              </a:rPr>
              <a:t>Paso 2. </a:t>
            </a:r>
            <a:r>
              <a:rPr lang="es-MX" sz="2800" dirty="0">
                <a:latin typeface="Bierstadt" panose="020B0504020202020204" pitchFamily="34" charset="0"/>
              </a:rPr>
              <a:t>Usar la fila seleccionada para anular todos los coeficientes de la columna seleccionada </a:t>
            </a:r>
            <a:r>
              <a:rPr lang="es-CL" sz="2800" dirty="0">
                <a:latin typeface="Bierstadt" panose="020B0504020202020204" pitchFamily="34" charset="0"/>
              </a:rPr>
              <a:t>que están debajo de esa fila.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2337E25-9057-43BB-ACD5-0CE54E52C68F}"/>
              </a:ext>
            </a:extLst>
          </p:cNvPr>
          <p:cNvSpPr txBox="1"/>
          <p:nvPr/>
        </p:nvSpPr>
        <p:spPr>
          <a:xfrm>
            <a:off x="761299" y="2745013"/>
            <a:ext cx="10669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accent1"/>
                </a:solidFill>
                <a:latin typeface="Bierstadt" panose="020B0504020202020204" pitchFamily="34" charset="0"/>
              </a:rPr>
              <a:t>Nota: si es necesario, puedes intercambiar filas.</a:t>
            </a:r>
            <a:endParaRPr lang="es-CL" sz="2800" dirty="0">
              <a:solidFill>
                <a:schemeClr val="accent1"/>
              </a:solidFill>
              <a:latin typeface="Bierstadt" panose="020B0504020202020204" pitchFamily="34" charset="0"/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3EB406F5-CE2E-4169-842A-620BDD137FB7}"/>
              </a:ext>
            </a:extLst>
          </p:cNvPr>
          <p:cNvGrpSpPr/>
          <p:nvPr/>
        </p:nvGrpSpPr>
        <p:grpSpPr>
          <a:xfrm>
            <a:off x="2988256" y="3929406"/>
            <a:ext cx="6215484" cy="2076724"/>
            <a:chOff x="513388" y="3877940"/>
            <a:chExt cx="6215484" cy="2076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/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3600" b="0" dirty="0"/>
                </a:p>
              </p:txBody>
            </p:sp>
          </mc:Choice>
          <mc:Fallback xmlns="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1BB23CC6-46EB-42F2-A70D-2BB291E22F07}"/>
                </a:ext>
              </a:extLst>
            </p:cNvPr>
            <p:cNvCxnSpPr>
              <a:cxnSpLocks/>
            </p:cNvCxnSpPr>
            <p:nvPr/>
          </p:nvCxnSpPr>
          <p:spPr>
            <a:xfrm>
              <a:off x="5101985" y="3877940"/>
              <a:ext cx="0" cy="20767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/>
              <p:nvPr/>
            </p:nvSpPr>
            <p:spPr>
              <a:xfrm>
                <a:off x="3329324" y="4918433"/>
                <a:ext cx="579420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−5  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4918433"/>
                <a:ext cx="5794204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/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10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−52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/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−13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80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/>
              <p:nvPr/>
            </p:nvSpPr>
            <p:spPr>
              <a:xfrm>
                <a:off x="3329326" y="3864784"/>
                <a:ext cx="558325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22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6" y="3864784"/>
                <a:ext cx="5583259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96889EA2-0C9F-4A53-A9C1-41B86FB69D89}"/>
              </a:ext>
            </a:extLst>
          </p:cNvPr>
          <p:cNvSpPr/>
          <p:nvPr/>
        </p:nvSpPr>
        <p:spPr>
          <a:xfrm>
            <a:off x="5578407" y="3929406"/>
            <a:ext cx="721454" cy="2147682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B6FD02DB-00A0-4BDA-B797-E0D50F5E5E29}"/>
              </a:ext>
            </a:extLst>
          </p:cNvPr>
          <p:cNvSpPr/>
          <p:nvPr/>
        </p:nvSpPr>
        <p:spPr>
          <a:xfrm>
            <a:off x="3385465" y="4950969"/>
            <a:ext cx="5421066" cy="52925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825D0CDE-288A-4A22-A845-48A6DA652541}"/>
                  </a:ext>
                </a:extLst>
              </p:cNvPr>
              <p:cNvSpPr txBox="1"/>
              <p:nvPr/>
            </p:nvSpPr>
            <p:spPr>
              <a:xfrm>
                <a:off x="9177004" y="4881888"/>
                <a:ext cx="181303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MX" sz="3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/⋅(−2)</m:t>
                    </m:r>
                  </m:oMath>
                </a14:m>
                <a:r>
                  <a:rPr lang="es-CL" sz="1600" dirty="0">
                    <a:solidFill>
                      <a:schemeClr val="accent2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825D0CDE-288A-4A22-A845-48A6DA652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7004" y="4881888"/>
                <a:ext cx="1813037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uadroTexto 16">
            <a:extLst>
              <a:ext uri="{FF2B5EF4-FFF2-40B4-BE49-F238E27FC236}">
                <a16:creationId xmlns:a16="http://schemas.microsoft.com/office/drawing/2014/main" id="{277CDE07-C0F7-48F0-BCAF-3FE8A1B86EB7}"/>
              </a:ext>
            </a:extLst>
          </p:cNvPr>
          <p:cNvSpPr txBox="1"/>
          <p:nvPr/>
        </p:nvSpPr>
        <p:spPr>
          <a:xfrm>
            <a:off x="600267" y="505918"/>
            <a:ext cx="10991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Eliminación de Gauss-</a:t>
            </a:r>
            <a:r>
              <a:rPr lang="es-MX" sz="4800" u="sng" dirty="0" err="1">
                <a:solidFill>
                  <a:schemeClr val="accent4"/>
                </a:solidFill>
                <a:latin typeface="Sitka Text" panose="02000505000000020004" pitchFamily="2" charset="0"/>
              </a:rPr>
              <a:t>Jordan</a:t>
            </a:r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 (fase 1)</a:t>
            </a:r>
            <a:endParaRPr lang="es-CL" sz="4800" u="sng" dirty="0">
              <a:solidFill>
                <a:schemeClr val="accent4"/>
              </a:solidFill>
              <a:latin typeface="Sitka Tex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63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61B1149-272A-49C0-8E18-75E2A190A838}"/>
              </a:ext>
            </a:extLst>
          </p:cNvPr>
          <p:cNvSpPr txBox="1"/>
          <p:nvPr/>
        </p:nvSpPr>
        <p:spPr>
          <a:xfrm>
            <a:off x="761299" y="1725290"/>
            <a:ext cx="106693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accent2"/>
                </a:solidFill>
                <a:latin typeface="Bierstadt" panose="020B0504020202020204" pitchFamily="34" charset="0"/>
              </a:rPr>
              <a:t>Paso 2. </a:t>
            </a:r>
            <a:r>
              <a:rPr lang="es-MX" sz="2800" dirty="0">
                <a:latin typeface="Bierstadt" panose="020B0504020202020204" pitchFamily="34" charset="0"/>
              </a:rPr>
              <a:t>Usar la fila seleccionada para anular todos los coeficientes de la columna seleccionada </a:t>
            </a:r>
            <a:r>
              <a:rPr lang="es-CL" sz="2800" dirty="0">
                <a:latin typeface="Bierstadt" panose="020B0504020202020204" pitchFamily="34" charset="0"/>
              </a:rPr>
              <a:t>que están debajo de esa fila.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2337E25-9057-43BB-ACD5-0CE54E52C68F}"/>
              </a:ext>
            </a:extLst>
          </p:cNvPr>
          <p:cNvSpPr txBox="1"/>
          <p:nvPr/>
        </p:nvSpPr>
        <p:spPr>
          <a:xfrm>
            <a:off x="761299" y="2745013"/>
            <a:ext cx="10669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accent1"/>
                </a:solidFill>
                <a:latin typeface="Bierstadt" panose="020B0504020202020204" pitchFamily="34" charset="0"/>
              </a:rPr>
              <a:t>Nota: si es necesario, puedes intercambiar filas.</a:t>
            </a:r>
            <a:endParaRPr lang="es-CL" sz="2800" dirty="0">
              <a:solidFill>
                <a:schemeClr val="accent1"/>
              </a:solidFill>
              <a:latin typeface="Bierstadt" panose="020B0504020202020204" pitchFamily="34" charset="0"/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3EB406F5-CE2E-4169-842A-620BDD137FB7}"/>
              </a:ext>
            </a:extLst>
          </p:cNvPr>
          <p:cNvGrpSpPr/>
          <p:nvPr/>
        </p:nvGrpSpPr>
        <p:grpSpPr>
          <a:xfrm>
            <a:off x="2988256" y="3929406"/>
            <a:ext cx="6215484" cy="2076724"/>
            <a:chOff x="513388" y="3877940"/>
            <a:chExt cx="6215484" cy="2076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/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3600" b="0" dirty="0"/>
                </a:p>
              </p:txBody>
            </p:sp>
          </mc:Choice>
          <mc:Fallback xmlns="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1BB23CC6-46EB-42F2-A70D-2BB291E22F07}"/>
                </a:ext>
              </a:extLst>
            </p:cNvPr>
            <p:cNvCxnSpPr>
              <a:cxnSpLocks/>
            </p:cNvCxnSpPr>
            <p:nvPr/>
          </p:nvCxnSpPr>
          <p:spPr>
            <a:xfrm>
              <a:off x="5101985" y="3877940"/>
              <a:ext cx="0" cy="20767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/>
              <p:nvPr/>
            </p:nvSpPr>
            <p:spPr>
              <a:xfrm>
                <a:off x="3329324" y="4918433"/>
                <a:ext cx="579420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  10  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4918433"/>
                <a:ext cx="5794204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/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10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−52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/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−13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80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/>
              <p:nvPr/>
            </p:nvSpPr>
            <p:spPr>
              <a:xfrm>
                <a:off x="3329326" y="3864784"/>
                <a:ext cx="558325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22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6" y="3864784"/>
                <a:ext cx="5583259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96889EA2-0C9F-4A53-A9C1-41B86FB69D89}"/>
              </a:ext>
            </a:extLst>
          </p:cNvPr>
          <p:cNvSpPr/>
          <p:nvPr/>
        </p:nvSpPr>
        <p:spPr>
          <a:xfrm>
            <a:off x="5578407" y="3929406"/>
            <a:ext cx="721454" cy="2147682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B6FD02DB-00A0-4BDA-B797-E0D50F5E5E29}"/>
              </a:ext>
            </a:extLst>
          </p:cNvPr>
          <p:cNvSpPr/>
          <p:nvPr/>
        </p:nvSpPr>
        <p:spPr>
          <a:xfrm>
            <a:off x="3385465" y="4950969"/>
            <a:ext cx="5421066" cy="52925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1BCD3E5-A864-4304-8597-4BBA2405FDAD}"/>
              </a:ext>
            </a:extLst>
          </p:cNvPr>
          <p:cNvSpPr txBox="1"/>
          <p:nvPr/>
        </p:nvSpPr>
        <p:spPr>
          <a:xfrm>
            <a:off x="600267" y="505918"/>
            <a:ext cx="10991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Eliminación de Gauss-</a:t>
            </a:r>
            <a:r>
              <a:rPr lang="es-MX" sz="4800" u="sng" dirty="0" err="1">
                <a:solidFill>
                  <a:schemeClr val="accent4"/>
                </a:solidFill>
                <a:latin typeface="Sitka Text" panose="02000505000000020004" pitchFamily="2" charset="0"/>
              </a:rPr>
              <a:t>Jordan</a:t>
            </a:r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 (fase 1)</a:t>
            </a:r>
            <a:endParaRPr lang="es-CL" sz="4800" u="sng" dirty="0">
              <a:solidFill>
                <a:schemeClr val="accent4"/>
              </a:solidFill>
              <a:latin typeface="Sitka Tex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08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2.59259E-6 L 0.00117 0.0731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61B1149-272A-49C0-8E18-75E2A190A838}"/>
              </a:ext>
            </a:extLst>
          </p:cNvPr>
          <p:cNvSpPr txBox="1"/>
          <p:nvPr/>
        </p:nvSpPr>
        <p:spPr>
          <a:xfrm>
            <a:off x="761299" y="1725290"/>
            <a:ext cx="106693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accent2"/>
                </a:solidFill>
                <a:latin typeface="Bierstadt" panose="020B0504020202020204" pitchFamily="34" charset="0"/>
              </a:rPr>
              <a:t>Paso 2. </a:t>
            </a:r>
            <a:r>
              <a:rPr lang="es-MX" sz="2800" dirty="0">
                <a:latin typeface="Bierstadt" panose="020B0504020202020204" pitchFamily="34" charset="0"/>
              </a:rPr>
              <a:t>Usar la fila seleccionada para anular todos los coeficientes de la columna seleccionada </a:t>
            </a:r>
            <a:r>
              <a:rPr lang="es-CL" sz="2800" dirty="0">
                <a:latin typeface="Bierstadt" panose="020B0504020202020204" pitchFamily="34" charset="0"/>
              </a:rPr>
              <a:t>que están debajo de esa fila.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2337E25-9057-43BB-ACD5-0CE54E52C68F}"/>
              </a:ext>
            </a:extLst>
          </p:cNvPr>
          <p:cNvSpPr txBox="1"/>
          <p:nvPr/>
        </p:nvSpPr>
        <p:spPr>
          <a:xfrm>
            <a:off x="761299" y="2745013"/>
            <a:ext cx="10669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accent1"/>
                </a:solidFill>
                <a:latin typeface="Bierstadt" panose="020B0504020202020204" pitchFamily="34" charset="0"/>
              </a:rPr>
              <a:t>Nota: si es necesario, puedes intercambiar filas.</a:t>
            </a:r>
            <a:endParaRPr lang="es-CL" sz="2800" dirty="0">
              <a:solidFill>
                <a:schemeClr val="accent1"/>
              </a:solidFill>
              <a:latin typeface="Bierstadt" panose="020B0504020202020204" pitchFamily="34" charset="0"/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3EB406F5-CE2E-4169-842A-620BDD137FB7}"/>
              </a:ext>
            </a:extLst>
          </p:cNvPr>
          <p:cNvGrpSpPr/>
          <p:nvPr/>
        </p:nvGrpSpPr>
        <p:grpSpPr>
          <a:xfrm>
            <a:off x="2988256" y="3929406"/>
            <a:ext cx="6215484" cy="2076724"/>
            <a:chOff x="513388" y="3877940"/>
            <a:chExt cx="6215484" cy="2076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/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3600" b="0" dirty="0"/>
                </a:p>
              </p:txBody>
            </p:sp>
          </mc:Choice>
          <mc:Fallback xmlns="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1BB23CC6-46EB-42F2-A70D-2BB291E22F07}"/>
                </a:ext>
              </a:extLst>
            </p:cNvPr>
            <p:cNvCxnSpPr>
              <a:cxnSpLocks/>
            </p:cNvCxnSpPr>
            <p:nvPr/>
          </p:nvCxnSpPr>
          <p:spPr>
            <a:xfrm>
              <a:off x="5101985" y="3877940"/>
              <a:ext cx="0" cy="20767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/>
              <p:nvPr/>
            </p:nvSpPr>
            <p:spPr>
              <a:xfrm>
                <a:off x="3329324" y="4918433"/>
                <a:ext cx="579420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−5  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4918433"/>
                <a:ext cx="5794204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/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10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−52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/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−15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90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/>
              <p:nvPr/>
            </p:nvSpPr>
            <p:spPr>
              <a:xfrm>
                <a:off x="3329326" y="3864784"/>
                <a:ext cx="558325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22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6" y="3864784"/>
                <a:ext cx="5583259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96889EA2-0C9F-4A53-A9C1-41B86FB69D89}"/>
              </a:ext>
            </a:extLst>
          </p:cNvPr>
          <p:cNvSpPr/>
          <p:nvPr/>
        </p:nvSpPr>
        <p:spPr>
          <a:xfrm>
            <a:off x="5578407" y="3929406"/>
            <a:ext cx="721454" cy="2147682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B6FD02DB-00A0-4BDA-B797-E0D50F5E5E29}"/>
              </a:ext>
            </a:extLst>
          </p:cNvPr>
          <p:cNvSpPr/>
          <p:nvPr/>
        </p:nvSpPr>
        <p:spPr>
          <a:xfrm>
            <a:off x="3385465" y="4950969"/>
            <a:ext cx="5421066" cy="52925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6380D19-5833-46F2-B7EF-87095A447363}"/>
              </a:ext>
            </a:extLst>
          </p:cNvPr>
          <p:cNvSpPr txBox="1"/>
          <p:nvPr/>
        </p:nvSpPr>
        <p:spPr>
          <a:xfrm>
            <a:off x="600267" y="505918"/>
            <a:ext cx="10991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Eliminación de Gauss-</a:t>
            </a:r>
            <a:r>
              <a:rPr lang="es-MX" sz="4800" u="sng" dirty="0" err="1">
                <a:solidFill>
                  <a:schemeClr val="accent4"/>
                </a:solidFill>
                <a:latin typeface="Sitka Text" panose="02000505000000020004" pitchFamily="2" charset="0"/>
              </a:rPr>
              <a:t>Jordan</a:t>
            </a:r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 (fase 1)</a:t>
            </a:r>
            <a:endParaRPr lang="es-CL" sz="4800" u="sng" dirty="0">
              <a:solidFill>
                <a:schemeClr val="accent4"/>
              </a:solidFill>
              <a:latin typeface="Sitka Tex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51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EB406F5-CE2E-4169-842A-620BDD137FB7}"/>
              </a:ext>
            </a:extLst>
          </p:cNvPr>
          <p:cNvGrpSpPr/>
          <p:nvPr/>
        </p:nvGrpSpPr>
        <p:grpSpPr>
          <a:xfrm>
            <a:off x="2988256" y="3929406"/>
            <a:ext cx="6215484" cy="2076724"/>
            <a:chOff x="513388" y="3877940"/>
            <a:chExt cx="6215484" cy="2076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/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3600" b="0" dirty="0"/>
                </a:p>
              </p:txBody>
            </p:sp>
          </mc:Choice>
          <mc:Fallback xmlns="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1BB23CC6-46EB-42F2-A70D-2BB291E22F07}"/>
                </a:ext>
              </a:extLst>
            </p:cNvPr>
            <p:cNvCxnSpPr>
              <a:cxnSpLocks/>
            </p:cNvCxnSpPr>
            <p:nvPr/>
          </p:nvCxnSpPr>
          <p:spPr>
            <a:xfrm>
              <a:off x="5101985" y="3877940"/>
              <a:ext cx="0" cy="20767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/>
              <p:nvPr/>
            </p:nvSpPr>
            <p:spPr>
              <a:xfrm>
                <a:off x="3329324" y="4918433"/>
                <a:ext cx="579420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−5  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4918433"/>
                <a:ext cx="5794204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/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10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−52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/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−15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90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/>
              <p:nvPr/>
            </p:nvSpPr>
            <p:spPr>
              <a:xfrm>
                <a:off x="3329326" y="3864784"/>
                <a:ext cx="558325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22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6" y="3864784"/>
                <a:ext cx="5583259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96889EA2-0C9F-4A53-A9C1-41B86FB69D89}"/>
              </a:ext>
            </a:extLst>
          </p:cNvPr>
          <p:cNvSpPr/>
          <p:nvPr/>
        </p:nvSpPr>
        <p:spPr>
          <a:xfrm>
            <a:off x="5578407" y="3929406"/>
            <a:ext cx="721454" cy="2147682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B6FD02DB-00A0-4BDA-B797-E0D50F5E5E29}"/>
              </a:ext>
            </a:extLst>
          </p:cNvPr>
          <p:cNvSpPr/>
          <p:nvPr/>
        </p:nvSpPr>
        <p:spPr>
          <a:xfrm>
            <a:off x="3385465" y="4950969"/>
            <a:ext cx="5421066" cy="52925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229F46C-A8AC-4A28-A685-5761FA3B1F35}"/>
              </a:ext>
            </a:extLst>
          </p:cNvPr>
          <p:cNvSpPr txBox="1"/>
          <p:nvPr/>
        </p:nvSpPr>
        <p:spPr>
          <a:xfrm>
            <a:off x="761299" y="2730207"/>
            <a:ext cx="106693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accent1"/>
                </a:solidFill>
                <a:latin typeface="Bierstadt" panose="020B0504020202020204" pitchFamily="34" charset="0"/>
              </a:rPr>
              <a:t>Nota: si la columna es nula a partir de la fila seleccionada, seguir avanzando hasta encontrar una columna no nula.</a:t>
            </a:r>
            <a:endParaRPr lang="es-CL" sz="2800" dirty="0">
              <a:solidFill>
                <a:schemeClr val="accent1"/>
              </a:solidFill>
              <a:latin typeface="Bierstadt" panose="020B0504020202020204" pitchFamily="3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A3CAA2B-4350-40CE-9EC0-A54A44E2ECB7}"/>
              </a:ext>
            </a:extLst>
          </p:cNvPr>
          <p:cNvSpPr txBox="1"/>
          <p:nvPr/>
        </p:nvSpPr>
        <p:spPr>
          <a:xfrm>
            <a:off x="600267" y="505918"/>
            <a:ext cx="10991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Eliminación de Gauss-</a:t>
            </a:r>
            <a:r>
              <a:rPr lang="es-MX" sz="4800" u="sng" dirty="0" err="1">
                <a:solidFill>
                  <a:schemeClr val="accent4"/>
                </a:solidFill>
                <a:latin typeface="Sitka Text" panose="02000505000000020004" pitchFamily="2" charset="0"/>
              </a:rPr>
              <a:t>Jordan</a:t>
            </a:r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 (fase 1)</a:t>
            </a:r>
            <a:endParaRPr lang="es-CL" sz="4800" u="sng" dirty="0">
              <a:solidFill>
                <a:schemeClr val="accent4"/>
              </a:solidFill>
              <a:latin typeface="Sitka Text" panose="02000505000000020004" pitchFamily="2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C286E4D-E1FD-49BE-A965-AAED6C73C106}"/>
              </a:ext>
            </a:extLst>
          </p:cNvPr>
          <p:cNvSpPr txBox="1"/>
          <p:nvPr/>
        </p:nvSpPr>
        <p:spPr>
          <a:xfrm>
            <a:off x="761299" y="1725290"/>
            <a:ext cx="106693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accent2"/>
                </a:solidFill>
                <a:latin typeface="Bierstadt" panose="020B0504020202020204" pitchFamily="34" charset="0"/>
              </a:rPr>
              <a:t>Paso 3. </a:t>
            </a:r>
            <a:r>
              <a:rPr lang="es-MX" sz="2800" dirty="0">
                <a:latin typeface="Bierstadt" panose="020B0504020202020204" pitchFamily="34" charset="0"/>
              </a:rPr>
              <a:t>Seleccionar la fila siguiente y la columna siguiente, si es </a:t>
            </a:r>
            <a:r>
              <a:rPr lang="es-CL" sz="2800" dirty="0">
                <a:latin typeface="Bierstadt" panose="020B0504020202020204" pitchFamily="34" charset="0"/>
              </a:rPr>
              <a:t>que hay. Si después de avanzar todavía quedan, regresa al paso 2.</a:t>
            </a:r>
          </a:p>
        </p:txBody>
      </p:sp>
    </p:spTree>
    <p:extLst>
      <p:ext uri="{BB962C8B-B14F-4D97-AF65-F5344CB8AC3E}">
        <p14:creationId xmlns:p14="http://schemas.microsoft.com/office/powerpoint/2010/main" val="321984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85185E-6 L 0.08503 0.00139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45" y="6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0 0.07777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7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EF04B98-56BB-4787-A0BB-D3DBB3D6038F}"/>
              </a:ext>
            </a:extLst>
          </p:cNvPr>
          <p:cNvSpPr txBox="1"/>
          <p:nvPr/>
        </p:nvSpPr>
        <p:spPr>
          <a:xfrm>
            <a:off x="762000" y="537091"/>
            <a:ext cx="3333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u="sng" dirty="0">
                <a:solidFill>
                  <a:schemeClr val="accent2"/>
                </a:solidFill>
                <a:latin typeface="Bierstadt" panose="020B0504020202020204" pitchFamily="34" charset="0"/>
              </a:rPr>
              <a:t>Ejemplo</a:t>
            </a:r>
            <a:r>
              <a:rPr lang="es-MX" sz="3600" u="sng" dirty="0">
                <a:solidFill>
                  <a:schemeClr val="accent2"/>
                </a:solidFill>
                <a:latin typeface="Bierstadt" panose="020B0504020202020204" pitchFamily="34" charset="0"/>
              </a:rPr>
              <a:t>:</a:t>
            </a:r>
            <a:endParaRPr lang="es-CL" sz="3600" u="sng" dirty="0">
              <a:solidFill>
                <a:schemeClr val="accent2"/>
              </a:solidFill>
              <a:latin typeface="Bierstadt" panose="020B05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DEF4C82-869B-428F-8095-BEB4F4E40880}"/>
                  </a:ext>
                </a:extLst>
              </p:cNvPr>
              <p:cNvSpPr txBox="1"/>
              <p:nvPr/>
            </p:nvSpPr>
            <p:spPr>
              <a:xfrm>
                <a:off x="3171824" y="537091"/>
                <a:ext cx="268605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s-CL" sz="2400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DEF4C82-869B-428F-8095-BEB4F4E40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824" y="537091"/>
                <a:ext cx="2686051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9FA9C32B-1021-4DE3-B3C0-0544DC156E91}"/>
                  </a:ext>
                </a:extLst>
              </p:cNvPr>
              <p:cNvSpPr txBox="1"/>
              <p:nvPr/>
            </p:nvSpPr>
            <p:spPr>
              <a:xfrm>
                <a:off x="6505575" y="508516"/>
                <a:ext cx="161925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/−</m:t>
                      </m:r>
                      <m:r>
                        <a:rPr lang="es-MX" sz="4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L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9FA9C32B-1021-4DE3-B3C0-0544DC156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5575" y="508516"/>
                <a:ext cx="161925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2E2A6BA7-D75E-4906-A7BC-748FF93CCEA6}"/>
                  </a:ext>
                </a:extLst>
              </p:cNvPr>
              <p:cNvSpPr txBox="1"/>
              <p:nvPr/>
            </p:nvSpPr>
            <p:spPr>
              <a:xfrm>
                <a:off x="3357563" y="1251815"/>
                <a:ext cx="447675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s-CL" sz="2400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2E2A6BA7-D75E-4906-A7BC-748FF93CC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563" y="1251815"/>
                <a:ext cx="4476750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0AC474C-DA1E-4841-BEE4-9B65BE34B38F}"/>
                  </a:ext>
                </a:extLst>
              </p:cNvPr>
              <p:cNvSpPr txBox="1"/>
              <p:nvPr/>
            </p:nvSpPr>
            <p:spPr>
              <a:xfrm>
                <a:off x="7553325" y="891764"/>
                <a:ext cx="1619250" cy="1244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/⋅</m:t>
                      </m:r>
                      <m:f>
                        <m:fPr>
                          <m:ctrlPr>
                            <a:rPr lang="es-MX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CL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0AC474C-DA1E-4841-BEE4-9B65BE34B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3325" y="891764"/>
                <a:ext cx="1619250" cy="12448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187E016E-E170-4F04-95EB-8448E62A44AA}"/>
                  </a:ext>
                </a:extLst>
              </p:cNvPr>
              <p:cNvSpPr txBox="1"/>
              <p:nvPr/>
            </p:nvSpPr>
            <p:spPr>
              <a:xfrm>
                <a:off x="4038600" y="1968174"/>
                <a:ext cx="3514725" cy="1142620"/>
              </a:xfrm>
              <a:prstGeom prst="rect">
                <a:avLst/>
              </a:prstGeom>
              <a:noFill/>
              <a:ln w="57150">
                <a:solidFill>
                  <a:schemeClr val="accent4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MX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s-CL" sz="2400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187E016E-E170-4F04-95EB-8448E62A4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1968174"/>
                <a:ext cx="3514725" cy="11426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5715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C0A8DFA-3DAD-483C-BA2E-B9EE44DEEF96}"/>
                  </a:ext>
                </a:extLst>
              </p:cNvPr>
              <p:cNvSpPr txBox="1"/>
              <p:nvPr/>
            </p:nvSpPr>
            <p:spPr>
              <a:xfrm>
                <a:off x="1166811" y="4134180"/>
                <a:ext cx="9258301" cy="1528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MX" sz="40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sz="4000" b="0" i="1" dirty="0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s-MX" sz="40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MX" sz="4000" b="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s-MX" sz="4000" dirty="0">
                    <a:latin typeface="Bierstadt" panose="020B0504020202020204" pitchFamily="34" charset="0"/>
                  </a:rPr>
                  <a:t> tiene </a:t>
                </a:r>
                <a:r>
                  <a:rPr lang="es-MX" sz="4000" u="sng" dirty="0">
                    <a:solidFill>
                      <a:schemeClr val="accent2"/>
                    </a:solidFill>
                    <a:latin typeface="Bierstadt" panose="020B0504020202020204" pitchFamily="34" charset="0"/>
                  </a:rPr>
                  <a:t>INFINITAS</a:t>
                </a:r>
                <a:r>
                  <a:rPr lang="es-MX" sz="4000" dirty="0">
                    <a:latin typeface="Bierstadt" panose="020B0504020202020204" pitchFamily="34" charset="0"/>
                  </a:rPr>
                  <a:t> soluciones, todas de la forma </a:t>
                </a:r>
                <a14:m>
                  <m:oMath xmlns:m="http://schemas.openxmlformats.org/officeDocument/2006/math">
                    <m:r>
                      <a:rPr lang="es-MX" sz="4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MX" sz="40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s-MX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4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s-MX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MX" sz="4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s-MX" sz="4000" dirty="0">
                  <a:latin typeface="Bierstadt" panose="020B0504020202020204" pitchFamily="34" charset="0"/>
                </a:endParaRP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C0A8DFA-3DAD-483C-BA2E-B9EE44DEE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811" y="4134180"/>
                <a:ext cx="9258301" cy="1528239"/>
              </a:xfrm>
              <a:prstGeom prst="rect">
                <a:avLst/>
              </a:prstGeom>
              <a:blipFill>
                <a:blip r:embed="rId7"/>
                <a:stretch>
                  <a:fillRect t="-6773" r="-3160" b="-796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440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EB406F5-CE2E-4169-842A-620BDD137FB7}"/>
              </a:ext>
            </a:extLst>
          </p:cNvPr>
          <p:cNvGrpSpPr/>
          <p:nvPr/>
        </p:nvGrpSpPr>
        <p:grpSpPr>
          <a:xfrm>
            <a:off x="2988256" y="3929406"/>
            <a:ext cx="6215484" cy="2076724"/>
            <a:chOff x="513388" y="3877940"/>
            <a:chExt cx="6215484" cy="2076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/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3600" b="0" dirty="0"/>
                </a:p>
              </p:txBody>
            </p:sp>
          </mc:Choice>
          <mc:Fallback xmlns="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1BB23CC6-46EB-42F2-A70D-2BB291E22F07}"/>
                </a:ext>
              </a:extLst>
            </p:cNvPr>
            <p:cNvCxnSpPr>
              <a:cxnSpLocks/>
            </p:cNvCxnSpPr>
            <p:nvPr/>
          </p:nvCxnSpPr>
          <p:spPr>
            <a:xfrm>
              <a:off x="5101985" y="3877940"/>
              <a:ext cx="0" cy="20767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/>
              <p:nvPr/>
            </p:nvSpPr>
            <p:spPr>
              <a:xfrm>
                <a:off x="3329324" y="4918433"/>
                <a:ext cx="579420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−5  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4918433"/>
                <a:ext cx="5794204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/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10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−52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/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−15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90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/>
              <p:nvPr/>
            </p:nvSpPr>
            <p:spPr>
              <a:xfrm>
                <a:off x="3329326" y="3864784"/>
                <a:ext cx="558325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22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6" y="3864784"/>
                <a:ext cx="5583259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uadroTexto 15">
            <a:extLst>
              <a:ext uri="{FF2B5EF4-FFF2-40B4-BE49-F238E27FC236}">
                <a16:creationId xmlns:a16="http://schemas.microsoft.com/office/drawing/2014/main" id="{6C8DB8CF-945B-4AB4-AE7E-4FCD54EDBDFD}"/>
              </a:ext>
            </a:extLst>
          </p:cNvPr>
          <p:cNvSpPr txBox="1"/>
          <p:nvPr/>
        </p:nvSpPr>
        <p:spPr>
          <a:xfrm>
            <a:off x="2124946" y="1756464"/>
            <a:ext cx="7799223" cy="147732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600" dirty="0">
                <a:latin typeface="Bierstadt" panose="020B0504020202020204" pitchFamily="34" charset="0"/>
              </a:rPr>
              <a:t>Esta es una</a:t>
            </a:r>
          </a:p>
          <a:p>
            <a:pPr algn="ctr"/>
            <a:r>
              <a:rPr lang="es-MX" sz="5400" u="sng" dirty="0">
                <a:solidFill>
                  <a:schemeClr val="accent3"/>
                </a:solidFill>
                <a:latin typeface="Bierstadt" panose="020B0504020202020204" pitchFamily="34" charset="0"/>
              </a:rPr>
              <a:t>MATRIZ ESCALONADA</a:t>
            </a:r>
            <a:endParaRPr lang="es-CL" sz="5400" u="sng" dirty="0">
              <a:solidFill>
                <a:schemeClr val="accent3"/>
              </a:solidFill>
              <a:latin typeface="Bierstadt" panose="020B0504020202020204" pitchFamily="34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DB89DD2D-BF96-4D7E-ABF9-D97920380007}"/>
              </a:ext>
            </a:extLst>
          </p:cNvPr>
          <p:cNvGrpSpPr/>
          <p:nvPr/>
        </p:nvGrpSpPr>
        <p:grpSpPr>
          <a:xfrm>
            <a:off x="98331" y="3341873"/>
            <a:ext cx="7382074" cy="2760267"/>
            <a:chOff x="98331" y="3341873"/>
            <a:chExt cx="7382074" cy="2760267"/>
          </a:xfrm>
        </p:grpSpPr>
        <p:grpSp>
          <p:nvGrpSpPr>
            <p:cNvPr id="32" name="Grupo 31">
              <a:extLst>
                <a:ext uri="{FF2B5EF4-FFF2-40B4-BE49-F238E27FC236}">
                  <a16:creationId xmlns:a16="http://schemas.microsoft.com/office/drawing/2014/main" id="{5490959B-1364-4110-9A8B-88A74709DC54}"/>
                </a:ext>
              </a:extLst>
            </p:cNvPr>
            <p:cNvGrpSpPr/>
            <p:nvPr/>
          </p:nvGrpSpPr>
          <p:grpSpPr>
            <a:xfrm>
              <a:off x="98331" y="3341873"/>
              <a:ext cx="7382074" cy="2760267"/>
              <a:chOff x="98331" y="3341873"/>
              <a:chExt cx="7382074" cy="2760267"/>
            </a:xfrm>
          </p:grpSpPr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3229F46C-A8AC-4A28-A685-5761FA3B1F35}"/>
                  </a:ext>
                </a:extLst>
              </p:cNvPr>
              <p:cNvSpPr txBox="1"/>
              <p:nvPr/>
            </p:nvSpPr>
            <p:spPr>
              <a:xfrm>
                <a:off x="98331" y="3341873"/>
                <a:ext cx="29398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800" dirty="0">
                    <a:latin typeface="Bierstadt" panose="020B0504020202020204" pitchFamily="34" charset="0"/>
                  </a:rPr>
                  <a:t>estos son </a:t>
                </a:r>
                <a:r>
                  <a:rPr lang="es-MX" sz="2800" u="sng" dirty="0">
                    <a:solidFill>
                      <a:schemeClr val="accent2"/>
                    </a:solidFill>
                    <a:latin typeface="Bierstadt" panose="020B0504020202020204" pitchFamily="34" charset="0"/>
                  </a:rPr>
                  <a:t>pivotes</a:t>
                </a:r>
                <a:endParaRPr lang="es-CL" sz="2800" u="sng" dirty="0">
                  <a:solidFill>
                    <a:schemeClr val="accent2"/>
                  </a:solidFill>
                  <a:latin typeface="Bierstadt" panose="020B0504020202020204" pitchFamily="34" charset="0"/>
                </a:endParaRPr>
              </a:p>
            </p:txBody>
          </p:sp>
          <p:grpSp>
            <p:nvGrpSpPr>
              <p:cNvPr id="3" name="Grupo 2">
                <a:extLst>
                  <a:ext uri="{FF2B5EF4-FFF2-40B4-BE49-F238E27FC236}">
                    <a16:creationId xmlns:a16="http://schemas.microsoft.com/office/drawing/2014/main" id="{A857D22C-D59F-49E9-BAB8-4B115EB106C9}"/>
                  </a:ext>
                </a:extLst>
              </p:cNvPr>
              <p:cNvGrpSpPr/>
              <p:nvPr/>
            </p:nvGrpSpPr>
            <p:grpSpPr>
              <a:xfrm>
                <a:off x="3277544" y="3814505"/>
                <a:ext cx="4202861" cy="2287635"/>
                <a:chOff x="3277544" y="3814505"/>
                <a:chExt cx="4202861" cy="2287635"/>
              </a:xfrm>
            </p:grpSpPr>
            <p:sp>
              <p:nvSpPr>
                <p:cNvPr id="24" name="Elipse 23">
                  <a:extLst>
                    <a:ext uri="{FF2B5EF4-FFF2-40B4-BE49-F238E27FC236}">
                      <a16:creationId xmlns:a16="http://schemas.microsoft.com/office/drawing/2014/main" id="{018ED272-0D5A-4510-B011-E960C94708A7}"/>
                    </a:ext>
                  </a:extLst>
                </p:cNvPr>
                <p:cNvSpPr/>
                <p:nvPr/>
              </p:nvSpPr>
              <p:spPr>
                <a:xfrm>
                  <a:off x="6574973" y="5425866"/>
                  <a:ext cx="905432" cy="676274"/>
                </a:xfrm>
                <a:prstGeom prst="ellipse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5" name="Elipse 24">
                  <a:extLst>
                    <a:ext uri="{FF2B5EF4-FFF2-40B4-BE49-F238E27FC236}">
                      <a16:creationId xmlns:a16="http://schemas.microsoft.com/office/drawing/2014/main" id="{C0DDBA46-CA97-48F4-B6C1-1FC764F150F3}"/>
                    </a:ext>
                  </a:extLst>
                </p:cNvPr>
                <p:cNvSpPr/>
                <p:nvPr/>
              </p:nvSpPr>
              <p:spPr>
                <a:xfrm>
                  <a:off x="5499007" y="4891471"/>
                  <a:ext cx="905432" cy="676274"/>
                </a:xfrm>
                <a:prstGeom prst="ellipse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6" name="Elipse 25">
                  <a:extLst>
                    <a:ext uri="{FF2B5EF4-FFF2-40B4-BE49-F238E27FC236}">
                      <a16:creationId xmlns:a16="http://schemas.microsoft.com/office/drawing/2014/main" id="{DBEA33D1-9657-4C61-B3A0-AD3D142F8ED2}"/>
                    </a:ext>
                  </a:extLst>
                </p:cNvPr>
                <p:cNvSpPr/>
                <p:nvPr/>
              </p:nvSpPr>
              <p:spPr>
                <a:xfrm>
                  <a:off x="4371987" y="4385352"/>
                  <a:ext cx="905432" cy="676274"/>
                </a:xfrm>
                <a:prstGeom prst="ellipse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7" name="Elipse 26">
                  <a:extLst>
                    <a:ext uri="{FF2B5EF4-FFF2-40B4-BE49-F238E27FC236}">
                      <a16:creationId xmlns:a16="http://schemas.microsoft.com/office/drawing/2014/main" id="{AAD7DFF1-33C9-4472-96D6-854A181A61C9}"/>
                    </a:ext>
                  </a:extLst>
                </p:cNvPr>
                <p:cNvSpPr/>
                <p:nvPr/>
              </p:nvSpPr>
              <p:spPr>
                <a:xfrm>
                  <a:off x="3277544" y="3814505"/>
                  <a:ext cx="905432" cy="676274"/>
                </a:xfrm>
                <a:prstGeom prst="ellipse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31" name="Grupo 30">
                <a:extLst>
                  <a:ext uri="{FF2B5EF4-FFF2-40B4-BE49-F238E27FC236}">
                    <a16:creationId xmlns:a16="http://schemas.microsoft.com/office/drawing/2014/main" id="{4EC5F6D6-5581-4CAD-91CF-8F11A951FB44}"/>
                  </a:ext>
                </a:extLst>
              </p:cNvPr>
              <p:cNvGrpSpPr/>
              <p:nvPr/>
            </p:nvGrpSpPr>
            <p:grpSpPr>
              <a:xfrm>
                <a:off x="1846217" y="3840707"/>
                <a:ext cx="1312574" cy="311935"/>
                <a:chOff x="1846217" y="3840707"/>
                <a:chExt cx="1312574" cy="311935"/>
              </a:xfrm>
            </p:grpSpPr>
            <p:cxnSp>
              <p:nvCxnSpPr>
                <p:cNvPr id="28" name="Conector recto 27">
                  <a:extLst>
                    <a:ext uri="{FF2B5EF4-FFF2-40B4-BE49-F238E27FC236}">
                      <a16:creationId xmlns:a16="http://schemas.microsoft.com/office/drawing/2014/main" id="{B25320FC-CED9-442D-A592-70C41F21DB41}"/>
                    </a:ext>
                  </a:extLst>
                </p:cNvPr>
                <p:cNvCxnSpPr/>
                <p:nvPr/>
              </p:nvCxnSpPr>
              <p:spPr>
                <a:xfrm flipV="1">
                  <a:off x="1846217" y="4141783"/>
                  <a:ext cx="1312574" cy="10859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ector recto de flecha 29">
                  <a:extLst>
                    <a:ext uri="{FF2B5EF4-FFF2-40B4-BE49-F238E27FC236}">
                      <a16:creationId xmlns:a16="http://schemas.microsoft.com/office/drawing/2014/main" id="{CB14427C-7CC4-4CCA-A934-57DAEBD87DA2}"/>
                    </a:ext>
                  </a:extLst>
                </p:cNvPr>
                <p:cNvCxnSpPr/>
                <p:nvPr/>
              </p:nvCxnSpPr>
              <p:spPr>
                <a:xfrm flipV="1">
                  <a:off x="1846217" y="3840707"/>
                  <a:ext cx="0" cy="311935"/>
                </a:xfrm>
                <a:prstGeom prst="straightConnector1">
                  <a:avLst/>
                </a:prstGeom>
                <a:ln w="381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0B731726-A715-4D8E-A181-224CEA69DAFA}"/>
                </a:ext>
              </a:extLst>
            </p:cNvPr>
            <p:cNvSpPr txBox="1"/>
            <p:nvPr/>
          </p:nvSpPr>
          <p:spPr>
            <a:xfrm>
              <a:off x="101736" y="4229367"/>
              <a:ext cx="287769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dirty="0">
                  <a:latin typeface="Bierstadt" panose="020B0504020202020204" pitchFamily="34" charset="0"/>
                </a:rPr>
                <a:t>(1° elemento de cada escalón)</a:t>
              </a:r>
              <a:endParaRPr lang="es-CL" sz="2400" u="sng" dirty="0">
                <a:solidFill>
                  <a:schemeClr val="accent2"/>
                </a:solidFill>
                <a:latin typeface="Bierstadt" panose="020B0504020202020204" pitchFamily="34" charset="0"/>
              </a:endParaRPr>
            </a:p>
          </p:txBody>
        </p: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F33670EC-AB21-4047-A63F-F8DFB0DC23E5}"/>
              </a:ext>
            </a:extLst>
          </p:cNvPr>
          <p:cNvGrpSpPr/>
          <p:nvPr/>
        </p:nvGrpSpPr>
        <p:grpSpPr>
          <a:xfrm>
            <a:off x="198481" y="5289223"/>
            <a:ext cx="3169112" cy="1232363"/>
            <a:chOff x="198481" y="5289223"/>
            <a:chExt cx="3169112" cy="1232363"/>
          </a:xfrm>
        </p:grpSpPr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68875F05-DAFE-4D8B-8F8F-4346A9A97C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63625" y="5289223"/>
              <a:ext cx="1312574" cy="10860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>
              <a:extLst>
                <a:ext uri="{FF2B5EF4-FFF2-40B4-BE49-F238E27FC236}">
                  <a16:creationId xmlns:a16="http://schemas.microsoft.com/office/drawing/2014/main" id="{5186F665-BF46-44E6-B4DE-6B586114DBD7}"/>
                </a:ext>
              </a:extLst>
            </p:cNvPr>
            <p:cNvCxnSpPr>
              <a:cxnSpLocks/>
            </p:cNvCxnSpPr>
            <p:nvPr/>
          </p:nvCxnSpPr>
          <p:spPr>
            <a:xfrm>
              <a:off x="1763625" y="5300083"/>
              <a:ext cx="0" cy="418968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5BD6198D-5276-460F-BFE6-CE5B2A2A37C3}"/>
                </a:ext>
              </a:extLst>
            </p:cNvPr>
            <p:cNvSpPr txBox="1"/>
            <p:nvPr/>
          </p:nvSpPr>
          <p:spPr>
            <a:xfrm>
              <a:off x="198481" y="5690589"/>
              <a:ext cx="31691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dirty="0">
                  <a:latin typeface="Bierstadt" panose="020B0504020202020204" pitchFamily="34" charset="0"/>
                </a:rPr>
                <a:t>solo ceros debajo de los escalones</a:t>
              </a:r>
              <a:endParaRPr lang="es-CL" sz="2400" dirty="0">
                <a:latin typeface="Bierstadt" panose="020B0504020202020204" pitchFamily="34" charset="0"/>
              </a:endParaRPr>
            </a:p>
          </p:txBody>
        </p: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DC08EB73-A91D-4B91-86C7-A09D50923105}"/>
              </a:ext>
            </a:extLst>
          </p:cNvPr>
          <p:cNvGrpSpPr/>
          <p:nvPr/>
        </p:nvGrpSpPr>
        <p:grpSpPr>
          <a:xfrm>
            <a:off x="3432780" y="3388389"/>
            <a:ext cx="8486297" cy="2609184"/>
            <a:chOff x="3432780" y="3388389"/>
            <a:chExt cx="8486297" cy="2609184"/>
          </a:xfrm>
        </p:grpSpPr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338991A7-01CD-4979-80A6-03348CF2A094}"/>
                </a:ext>
              </a:extLst>
            </p:cNvPr>
            <p:cNvGrpSpPr/>
            <p:nvPr/>
          </p:nvGrpSpPr>
          <p:grpSpPr>
            <a:xfrm>
              <a:off x="3432780" y="3888015"/>
              <a:ext cx="5421066" cy="2109558"/>
              <a:chOff x="3432780" y="3888015"/>
              <a:chExt cx="5421066" cy="2109558"/>
            </a:xfrm>
          </p:grpSpPr>
          <p:sp>
            <p:nvSpPr>
              <p:cNvPr id="15" name="Rectángulo: esquinas redondeadas 14">
                <a:extLst>
                  <a:ext uri="{FF2B5EF4-FFF2-40B4-BE49-F238E27FC236}">
                    <a16:creationId xmlns:a16="http://schemas.microsoft.com/office/drawing/2014/main" id="{19A2BBC4-6AD4-4529-B722-45652EAB72A7}"/>
                  </a:ext>
                </a:extLst>
              </p:cNvPr>
              <p:cNvSpPr/>
              <p:nvPr/>
            </p:nvSpPr>
            <p:spPr>
              <a:xfrm>
                <a:off x="3432780" y="3888015"/>
                <a:ext cx="5421066" cy="529255"/>
              </a:xfrm>
              <a:prstGeom prst="roundRect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8" name="Rectángulo: esquinas redondeadas 17">
                <a:extLst>
                  <a:ext uri="{FF2B5EF4-FFF2-40B4-BE49-F238E27FC236}">
                    <a16:creationId xmlns:a16="http://schemas.microsoft.com/office/drawing/2014/main" id="{7DC3B2C8-CA20-4573-84F1-5F5085BF3881}"/>
                  </a:ext>
                </a:extLst>
              </p:cNvPr>
              <p:cNvSpPr/>
              <p:nvPr/>
            </p:nvSpPr>
            <p:spPr>
              <a:xfrm>
                <a:off x="4389120" y="4417270"/>
                <a:ext cx="4464726" cy="529255"/>
              </a:xfrm>
              <a:prstGeom prst="roundRect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9" name="Rectángulo: esquinas redondeadas 18">
                <a:extLst>
                  <a:ext uri="{FF2B5EF4-FFF2-40B4-BE49-F238E27FC236}">
                    <a16:creationId xmlns:a16="http://schemas.microsoft.com/office/drawing/2014/main" id="{F578D739-7E11-4EF3-90FF-6629EE91EEEA}"/>
                  </a:ext>
                </a:extLst>
              </p:cNvPr>
              <p:cNvSpPr/>
              <p:nvPr/>
            </p:nvSpPr>
            <p:spPr>
              <a:xfrm>
                <a:off x="5556068" y="4943176"/>
                <a:ext cx="3297777" cy="529255"/>
              </a:xfrm>
              <a:prstGeom prst="roundRect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0" name="Rectángulo: esquinas redondeadas 19">
                <a:extLst>
                  <a:ext uri="{FF2B5EF4-FFF2-40B4-BE49-F238E27FC236}">
                    <a16:creationId xmlns:a16="http://schemas.microsoft.com/office/drawing/2014/main" id="{D77C6CE7-E072-45E7-A558-702C2D3794C8}"/>
                  </a:ext>
                </a:extLst>
              </p:cNvPr>
              <p:cNvSpPr/>
              <p:nvPr/>
            </p:nvSpPr>
            <p:spPr>
              <a:xfrm>
                <a:off x="6461759" y="5468318"/>
                <a:ext cx="2392085" cy="529255"/>
              </a:xfrm>
              <a:prstGeom prst="roundRect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grpSp>
          <p:nvGrpSpPr>
            <p:cNvPr id="37" name="Grupo 36">
              <a:extLst>
                <a:ext uri="{FF2B5EF4-FFF2-40B4-BE49-F238E27FC236}">
                  <a16:creationId xmlns:a16="http://schemas.microsoft.com/office/drawing/2014/main" id="{DBDDA21F-0350-423A-B87C-6E39958293DD}"/>
                </a:ext>
              </a:extLst>
            </p:cNvPr>
            <p:cNvGrpSpPr/>
            <p:nvPr/>
          </p:nvGrpSpPr>
          <p:grpSpPr>
            <a:xfrm>
              <a:off x="7183647" y="3388389"/>
              <a:ext cx="4735430" cy="1200329"/>
              <a:chOff x="-156683" y="5102399"/>
              <a:chExt cx="3916946" cy="1200329"/>
            </a:xfrm>
          </p:grpSpPr>
          <p:cxnSp>
            <p:nvCxnSpPr>
              <p:cNvPr id="38" name="Conector recto 37">
                <a:extLst>
                  <a:ext uri="{FF2B5EF4-FFF2-40B4-BE49-F238E27FC236}">
                    <a16:creationId xmlns:a16="http://schemas.microsoft.com/office/drawing/2014/main" id="{80F2935B-4830-4D53-B1B5-CE3DE4769C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56683" y="5299687"/>
                <a:ext cx="0" cy="273287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cto de flecha 38">
                <a:extLst>
                  <a:ext uri="{FF2B5EF4-FFF2-40B4-BE49-F238E27FC236}">
                    <a16:creationId xmlns:a16="http://schemas.microsoft.com/office/drawing/2014/main" id="{E556E837-57D5-4AE7-A9AB-F63705EB0B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56683" y="5299687"/>
                <a:ext cx="1604587" cy="491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4290E034-7A83-4694-BBB9-7EDDD5F51741}"/>
                  </a:ext>
                </a:extLst>
              </p:cNvPr>
              <p:cNvSpPr txBox="1"/>
              <p:nvPr/>
            </p:nvSpPr>
            <p:spPr>
              <a:xfrm>
                <a:off x="1413939" y="5102399"/>
                <a:ext cx="234632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2400" dirty="0">
                    <a:latin typeface="Bierstadt" panose="020B0504020202020204" pitchFamily="34" charset="0"/>
                  </a:rPr>
                  <a:t>Forma de </a:t>
                </a:r>
                <a:r>
                  <a:rPr lang="es-MX" sz="2400" dirty="0">
                    <a:solidFill>
                      <a:schemeClr val="accent6"/>
                    </a:solidFill>
                    <a:latin typeface="Bierstadt" panose="020B0504020202020204" pitchFamily="34" charset="0"/>
                  </a:rPr>
                  <a:t>escalera</a:t>
                </a:r>
                <a:r>
                  <a:rPr lang="es-MX" sz="2400" dirty="0">
                    <a:latin typeface="Bierstadt" panose="020B0504020202020204" pitchFamily="34" charset="0"/>
                  </a:rPr>
                  <a:t>, los escalones van una fila a la vez</a:t>
                </a:r>
                <a:endParaRPr lang="es-CL" sz="2400" dirty="0">
                  <a:latin typeface="Bierstadt" panose="020B0504020202020204" pitchFamily="34" charset="0"/>
                </a:endParaRPr>
              </a:p>
            </p:txBody>
          </p:sp>
        </p:grpSp>
      </p:grpSp>
      <p:sp>
        <p:nvSpPr>
          <p:cNvPr id="44" name="CuadroTexto 43">
            <a:extLst>
              <a:ext uri="{FF2B5EF4-FFF2-40B4-BE49-F238E27FC236}">
                <a16:creationId xmlns:a16="http://schemas.microsoft.com/office/drawing/2014/main" id="{123D1F14-9D34-49AE-8FAB-7F44410E5BE5}"/>
              </a:ext>
            </a:extLst>
          </p:cNvPr>
          <p:cNvSpPr txBox="1"/>
          <p:nvPr/>
        </p:nvSpPr>
        <p:spPr>
          <a:xfrm>
            <a:off x="600267" y="505918"/>
            <a:ext cx="10991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Eliminación de Gauss-</a:t>
            </a:r>
            <a:r>
              <a:rPr lang="es-MX" sz="4800" u="sng" dirty="0" err="1">
                <a:solidFill>
                  <a:schemeClr val="accent4"/>
                </a:solidFill>
                <a:latin typeface="Sitka Text" panose="02000505000000020004" pitchFamily="2" charset="0"/>
              </a:rPr>
              <a:t>Jordan</a:t>
            </a:r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 (fase 1)</a:t>
            </a:r>
            <a:endParaRPr lang="es-CL" sz="4800" u="sng" dirty="0">
              <a:solidFill>
                <a:schemeClr val="accent4"/>
              </a:solidFill>
              <a:latin typeface="Sitka Tex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75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uadroTexto 32">
            <a:extLst>
              <a:ext uri="{FF2B5EF4-FFF2-40B4-BE49-F238E27FC236}">
                <a16:creationId xmlns:a16="http://schemas.microsoft.com/office/drawing/2014/main" id="{A8CE53C6-2F74-488E-90B9-856B9770A97F}"/>
              </a:ext>
            </a:extLst>
          </p:cNvPr>
          <p:cNvSpPr txBox="1"/>
          <p:nvPr/>
        </p:nvSpPr>
        <p:spPr>
          <a:xfrm>
            <a:off x="761299" y="1725290"/>
            <a:ext cx="106693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accent2"/>
                </a:solidFill>
                <a:latin typeface="Bierstadt" panose="020B0504020202020204" pitchFamily="34" charset="0"/>
              </a:rPr>
              <a:t>Paso 4. </a:t>
            </a:r>
            <a:r>
              <a:rPr lang="es-MX" sz="2800" dirty="0">
                <a:latin typeface="Bierstadt" panose="020B0504020202020204" pitchFamily="34" charset="0"/>
              </a:rPr>
              <a:t>Ahora </a:t>
            </a:r>
            <a:r>
              <a:rPr lang="es-CL" sz="2800" dirty="0">
                <a:latin typeface="Bierstadt" panose="020B0504020202020204" pitchFamily="34" charset="0"/>
              </a:rPr>
              <a:t>que la matriz está escalonada, p</a:t>
            </a:r>
            <a:r>
              <a:rPr lang="es-MX" sz="2800" dirty="0" err="1">
                <a:latin typeface="Bierstadt" panose="020B0504020202020204" pitchFamily="34" charset="0"/>
              </a:rPr>
              <a:t>uedes</a:t>
            </a:r>
            <a:r>
              <a:rPr lang="es-MX" sz="2800" dirty="0">
                <a:latin typeface="Bierstadt" panose="020B0504020202020204" pitchFamily="34" charset="0"/>
              </a:rPr>
              <a:t> terminar a</a:t>
            </a:r>
            <a:r>
              <a:rPr lang="es-CL" sz="2800" dirty="0" err="1">
                <a:latin typeface="Bierstadt" panose="020B0504020202020204" pitchFamily="34" charset="0"/>
              </a:rPr>
              <a:t>quí</a:t>
            </a:r>
            <a:r>
              <a:rPr lang="es-CL" sz="2800" dirty="0">
                <a:latin typeface="Bierstadt" panose="020B0504020202020204" pitchFamily="34" charset="0"/>
              </a:rPr>
              <a:t> o avanzar con la segunda fase.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441A3636-00BF-4212-B2E3-70364A6CABCF}"/>
              </a:ext>
            </a:extLst>
          </p:cNvPr>
          <p:cNvSpPr txBox="1"/>
          <p:nvPr/>
        </p:nvSpPr>
        <p:spPr>
          <a:xfrm>
            <a:off x="600267" y="505918"/>
            <a:ext cx="10991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Eliminación de Gauss-</a:t>
            </a:r>
            <a:r>
              <a:rPr lang="es-MX" sz="4800" u="sng" dirty="0" err="1">
                <a:solidFill>
                  <a:schemeClr val="accent4"/>
                </a:solidFill>
                <a:latin typeface="Sitka Text" panose="02000505000000020004" pitchFamily="2" charset="0"/>
              </a:rPr>
              <a:t>Jordan</a:t>
            </a:r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 (fase 1)</a:t>
            </a:r>
            <a:endParaRPr lang="es-CL" sz="4800" u="sng" dirty="0">
              <a:solidFill>
                <a:schemeClr val="accent4"/>
              </a:solidFill>
              <a:latin typeface="Sitka Text" panose="02000505000000020004" pitchFamily="2" charset="0"/>
            </a:endParaRPr>
          </a:p>
        </p:txBody>
      </p:sp>
      <p:grpSp>
        <p:nvGrpSpPr>
          <p:cNvPr id="37" name="Grupo 36">
            <a:extLst>
              <a:ext uri="{FF2B5EF4-FFF2-40B4-BE49-F238E27FC236}">
                <a16:creationId xmlns:a16="http://schemas.microsoft.com/office/drawing/2014/main" id="{2FC4927C-FE9C-46F6-850B-2BD49C923FD1}"/>
              </a:ext>
            </a:extLst>
          </p:cNvPr>
          <p:cNvGrpSpPr/>
          <p:nvPr/>
        </p:nvGrpSpPr>
        <p:grpSpPr>
          <a:xfrm>
            <a:off x="2988256" y="3929406"/>
            <a:ext cx="6215484" cy="2076724"/>
            <a:chOff x="513388" y="3877940"/>
            <a:chExt cx="6215484" cy="2076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uadroTexto 37">
                  <a:extLst>
                    <a:ext uri="{FF2B5EF4-FFF2-40B4-BE49-F238E27FC236}">
                      <a16:creationId xmlns:a16="http://schemas.microsoft.com/office/drawing/2014/main" id="{4D866F4B-8A0C-43B3-B39A-1E30AA29CB46}"/>
                    </a:ext>
                  </a:extLst>
                </p:cNvPr>
                <p:cNvSpPr txBox="1"/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3600" b="0" dirty="0"/>
                </a:p>
              </p:txBody>
            </p:sp>
          </mc:Choice>
          <mc:Fallback xmlns="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1858CCC9-9CC9-4F46-8DAA-892C9DC0C641}"/>
                </a:ext>
              </a:extLst>
            </p:cNvPr>
            <p:cNvCxnSpPr>
              <a:cxnSpLocks/>
            </p:cNvCxnSpPr>
            <p:nvPr/>
          </p:nvCxnSpPr>
          <p:spPr>
            <a:xfrm>
              <a:off x="5101985" y="3877940"/>
              <a:ext cx="0" cy="20767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86136790-601E-4009-A39C-E93D29128792}"/>
                  </a:ext>
                </a:extLst>
              </p:cNvPr>
              <p:cNvSpPr txBox="1"/>
              <p:nvPr/>
            </p:nvSpPr>
            <p:spPr>
              <a:xfrm>
                <a:off x="3329324" y="4918433"/>
                <a:ext cx="579420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−5  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86136790-601E-4009-A39C-E93D29128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4918433"/>
                <a:ext cx="5794204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830719F1-F189-48A5-A6EB-03D171129647}"/>
                  </a:ext>
                </a:extLst>
              </p:cNvPr>
              <p:cNvSpPr txBox="1"/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10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−52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830719F1-F189-48A5-A6EB-03D171129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F66A6CCE-4037-4B38-A248-525FA003EDAF}"/>
                  </a:ext>
                </a:extLst>
              </p:cNvPr>
              <p:cNvSpPr txBox="1"/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−15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90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F66A6CCE-4037-4B38-A248-525FA003E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5DADBA4D-6A04-444C-A2F2-3FBDCE67DAC9}"/>
                  </a:ext>
                </a:extLst>
              </p:cNvPr>
              <p:cNvSpPr txBox="1"/>
              <p:nvPr/>
            </p:nvSpPr>
            <p:spPr>
              <a:xfrm>
                <a:off x="3329326" y="3864784"/>
                <a:ext cx="558325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22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5DADBA4D-6A04-444C-A2F2-3FBDCE67D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6" y="3864784"/>
                <a:ext cx="5583259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upo 43">
            <a:extLst>
              <a:ext uri="{FF2B5EF4-FFF2-40B4-BE49-F238E27FC236}">
                <a16:creationId xmlns:a16="http://schemas.microsoft.com/office/drawing/2014/main" id="{4E63271B-5288-4932-8B78-F8A61B353485}"/>
              </a:ext>
            </a:extLst>
          </p:cNvPr>
          <p:cNvGrpSpPr/>
          <p:nvPr/>
        </p:nvGrpSpPr>
        <p:grpSpPr>
          <a:xfrm>
            <a:off x="98331" y="3341873"/>
            <a:ext cx="7382074" cy="2760267"/>
            <a:chOff x="98331" y="3341873"/>
            <a:chExt cx="7382074" cy="2760267"/>
          </a:xfrm>
        </p:grpSpPr>
        <p:grpSp>
          <p:nvGrpSpPr>
            <p:cNvPr id="45" name="Grupo 44">
              <a:extLst>
                <a:ext uri="{FF2B5EF4-FFF2-40B4-BE49-F238E27FC236}">
                  <a16:creationId xmlns:a16="http://schemas.microsoft.com/office/drawing/2014/main" id="{07F57426-0755-46ED-B1ED-7313C552D66E}"/>
                </a:ext>
              </a:extLst>
            </p:cNvPr>
            <p:cNvGrpSpPr/>
            <p:nvPr/>
          </p:nvGrpSpPr>
          <p:grpSpPr>
            <a:xfrm>
              <a:off x="98331" y="3341873"/>
              <a:ext cx="7382074" cy="2760267"/>
              <a:chOff x="98331" y="3341873"/>
              <a:chExt cx="7382074" cy="2760267"/>
            </a:xfrm>
          </p:grpSpPr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01C3219D-8ECE-4F27-9F7E-8C3E28A888CB}"/>
                  </a:ext>
                </a:extLst>
              </p:cNvPr>
              <p:cNvSpPr txBox="1"/>
              <p:nvPr/>
            </p:nvSpPr>
            <p:spPr>
              <a:xfrm>
                <a:off x="98331" y="3341873"/>
                <a:ext cx="29398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800" dirty="0">
                    <a:latin typeface="Bierstadt" panose="020B0504020202020204" pitchFamily="34" charset="0"/>
                  </a:rPr>
                  <a:t>estos son </a:t>
                </a:r>
                <a:r>
                  <a:rPr lang="es-MX" sz="2800" u="sng" dirty="0">
                    <a:solidFill>
                      <a:schemeClr val="accent2"/>
                    </a:solidFill>
                    <a:latin typeface="Bierstadt" panose="020B0504020202020204" pitchFamily="34" charset="0"/>
                  </a:rPr>
                  <a:t>pivotes</a:t>
                </a:r>
                <a:endParaRPr lang="es-CL" sz="2800" u="sng" dirty="0">
                  <a:solidFill>
                    <a:schemeClr val="accent2"/>
                  </a:solidFill>
                  <a:latin typeface="Bierstadt" panose="020B0504020202020204" pitchFamily="34" charset="0"/>
                </a:endParaRPr>
              </a:p>
            </p:txBody>
          </p:sp>
          <p:grpSp>
            <p:nvGrpSpPr>
              <p:cNvPr id="48" name="Grupo 47">
                <a:extLst>
                  <a:ext uri="{FF2B5EF4-FFF2-40B4-BE49-F238E27FC236}">
                    <a16:creationId xmlns:a16="http://schemas.microsoft.com/office/drawing/2014/main" id="{AA786C0A-4A36-4E93-9BC6-DD8C4088C32D}"/>
                  </a:ext>
                </a:extLst>
              </p:cNvPr>
              <p:cNvGrpSpPr/>
              <p:nvPr/>
            </p:nvGrpSpPr>
            <p:grpSpPr>
              <a:xfrm>
                <a:off x="3277544" y="3814505"/>
                <a:ext cx="4202861" cy="2287635"/>
                <a:chOff x="3277544" y="3814505"/>
                <a:chExt cx="4202861" cy="2287635"/>
              </a:xfrm>
            </p:grpSpPr>
            <p:sp>
              <p:nvSpPr>
                <p:cNvPr id="52" name="Elipse 51">
                  <a:extLst>
                    <a:ext uri="{FF2B5EF4-FFF2-40B4-BE49-F238E27FC236}">
                      <a16:creationId xmlns:a16="http://schemas.microsoft.com/office/drawing/2014/main" id="{7F5B89FD-827D-465F-AD9F-0FD620577457}"/>
                    </a:ext>
                  </a:extLst>
                </p:cNvPr>
                <p:cNvSpPr/>
                <p:nvPr/>
              </p:nvSpPr>
              <p:spPr>
                <a:xfrm>
                  <a:off x="6574973" y="5425866"/>
                  <a:ext cx="905432" cy="676274"/>
                </a:xfrm>
                <a:prstGeom prst="ellipse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3" name="Elipse 52">
                  <a:extLst>
                    <a:ext uri="{FF2B5EF4-FFF2-40B4-BE49-F238E27FC236}">
                      <a16:creationId xmlns:a16="http://schemas.microsoft.com/office/drawing/2014/main" id="{DFA43F97-3E9D-44F2-9F9B-43BD918CAB05}"/>
                    </a:ext>
                  </a:extLst>
                </p:cNvPr>
                <p:cNvSpPr/>
                <p:nvPr/>
              </p:nvSpPr>
              <p:spPr>
                <a:xfrm>
                  <a:off x="5499007" y="4891471"/>
                  <a:ext cx="905432" cy="676274"/>
                </a:xfrm>
                <a:prstGeom prst="ellipse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4" name="Elipse 53">
                  <a:extLst>
                    <a:ext uri="{FF2B5EF4-FFF2-40B4-BE49-F238E27FC236}">
                      <a16:creationId xmlns:a16="http://schemas.microsoft.com/office/drawing/2014/main" id="{B57EBF0A-74A3-4377-9046-DC32440E8847}"/>
                    </a:ext>
                  </a:extLst>
                </p:cNvPr>
                <p:cNvSpPr/>
                <p:nvPr/>
              </p:nvSpPr>
              <p:spPr>
                <a:xfrm>
                  <a:off x="4371987" y="4385352"/>
                  <a:ext cx="905432" cy="676274"/>
                </a:xfrm>
                <a:prstGeom prst="ellipse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5" name="Elipse 54">
                  <a:extLst>
                    <a:ext uri="{FF2B5EF4-FFF2-40B4-BE49-F238E27FC236}">
                      <a16:creationId xmlns:a16="http://schemas.microsoft.com/office/drawing/2014/main" id="{E9CBF9DA-62DC-424A-A12B-8697244840B6}"/>
                    </a:ext>
                  </a:extLst>
                </p:cNvPr>
                <p:cNvSpPr/>
                <p:nvPr/>
              </p:nvSpPr>
              <p:spPr>
                <a:xfrm>
                  <a:off x="3277544" y="3814505"/>
                  <a:ext cx="905432" cy="676274"/>
                </a:xfrm>
                <a:prstGeom prst="ellipse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49" name="Grupo 48">
                <a:extLst>
                  <a:ext uri="{FF2B5EF4-FFF2-40B4-BE49-F238E27FC236}">
                    <a16:creationId xmlns:a16="http://schemas.microsoft.com/office/drawing/2014/main" id="{F72C0C44-3088-4028-83E0-507C8C731DF0}"/>
                  </a:ext>
                </a:extLst>
              </p:cNvPr>
              <p:cNvGrpSpPr/>
              <p:nvPr/>
            </p:nvGrpSpPr>
            <p:grpSpPr>
              <a:xfrm>
                <a:off x="1846217" y="3840707"/>
                <a:ext cx="1312574" cy="311935"/>
                <a:chOff x="1846217" y="3840707"/>
                <a:chExt cx="1312574" cy="311935"/>
              </a:xfrm>
            </p:grpSpPr>
            <p:cxnSp>
              <p:nvCxnSpPr>
                <p:cNvPr id="50" name="Conector recto 49">
                  <a:extLst>
                    <a:ext uri="{FF2B5EF4-FFF2-40B4-BE49-F238E27FC236}">
                      <a16:creationId xmlns:a16="http://schemas.microsoft.com/office/drawing/2014/main" id="{64D06C63-3736-46BA-B0FD-45DE8EFF0D99}"/>
                    </a:ext>
                  </a:extLst>
                </p:cNvPr>
                <p:cNvCxnSpPr/>
                <p:nvPr/>
              </p:nvCxnSpPr>
              <p:spPr>
                <a:xfrm flipV="1">
                  <a:off x="1846217" y="4141783"/>
                  <a:ext cx="1312574" cy="10859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Conector recto de flecha 50">
                  <a:extLst>
                    <a:ext uri="{FF2B5EF4-FFF2-40B4-BE49-F238E27FC236}">
                      <a16:creationId xmlns:a16="http://schemas.microsoft.com/office/drawing/2014/main" id="{94446838-EDE7-48B6-BD31-672B78B11830}"/>
                    </a:ext>
                  </a:extLst>
                </p:cNvPr>
                <p:cNvCxnSpPr/>
                <p:nvPr/>
              </p:nvCxnSpPr>
              <p:spPr>
                <a:xfrm flipV="1">
                  <a:off x="1846217" y="3840707"/>
                  <a:ext cx="0" cy="311935"/>
                </a:xfrm>
                <a:prstGeom prst="straightConnector1">
                  <a:avLst/>
                </a:prstGeom>
                <a:ln w="381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6" name="CuadroTexto 45">
              <a:extLst>
                <a:ext uri="{FF2B5EF4-FFF2-40B4-BE49-F238E27FC236}">
                  <a16:creationId xmlns:a16="http://schemas.microsoft.com/office/drawing/2014/main" id="{890BCE10-E09F-4D77-9997-18559F7AC9E2}"/>
                </a:ext>
              </a:extLst>
            </p:cNvPr>
            <p:cNvSpPr txBox="1"/>
            <p:nvPr/>
          </p:nvSpPr>
          <p:spPr>
            <a:xfrm>
              <a:off x="101736" y="4229367"/>
              <a:ext cx="287769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dirty="0">
                  <a:latin typeface="Bierstadt" panose="020B0504020202020204" pitchFamily="34" charset="0"/>
                </a:rPr>
                <a:t>(1° elemento de cada escalón)</a:t>
              </a:r>
              <a:endParaRPr lang="es-CL" sz="2400" u="sng" dirty="0">
                <a:solidFill>
                  <a:schemeClr val="accent2"/>
                </a:solidFill>
                <a:latin typeface="Bierstadt" panose="020B0504020202020204" pitchFamily="34" charset="0"/>
              </a:endParaRPr>
            </a:p>
          </p:txBody>
        </p:sp>
      </p:grpSp>
      <p:grpSp>
        <p:nvGrpSpPr>
          <p:cNvPr id="56" name="Grupo 55">
            <a:extLst>
              <a:ext uri="{FF2B5EF4-FFF2-40B4-BE49-F238E27FC236}">
                <a16:creationId xmlns:a16="http://schemas.microsoft.com/office/drawing/2014/main" id="{CD8D7A5C-A4D1-4785-9F3C-848B4CEF8736}"/>
              </a:ext>
            </a:extLst>
          </p:cNvPr>
          <p:cNvGrpSpPr/>
          <p:nvPr/>
        </p:nvGrpSpPr>
        <p:grpSpPr>
          <a:xfrm>
            <a:off x="198481" y="5289223"/>
            <a:ext cx="3169112" cy="1232363"/>
            <a:chOff x="198481" y="5289223"/>
            <a:chExt cx="3169112" cy="1232363"/>
          </a:xfrm>
        </p:grpSpPr>
        <p:cxnSp>
          <p:nvCxnSpPr>
            <p:cNvPr id="57" name="Conector recto 56">
              <a:extLst>
                <a:ext uri="{FF2B5EF4-FFF2-40B4-BE49-F238E27FC236}">
                  <a16:creationId xmlns:a16="http://schemas.microsoft.com/office/drawing/2014/main" id="{1B0C04B0-8D08-44AF-8927-F90AC9F6B4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63625" y="5289223"/>
              <a:ext cx="1312574" cy="10860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D0177022-A25E-479B-9BA2-57EF26960C3B}"/>
                </a:ext>
              </a:extLst>
            </p:cNvPr>
            <p:cNvCxnSpPr>
              <a:cxnSpLocks/>
            </p:cNvCxnSpPr>
            <p:nvPr/>
          </p:nvCxnSpPr>
          <p:spPr>
            <a:xfrm>
              <a:off x="1763625" y="5300083"/>
              <a:ext cx="0" cy="418968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CuadroTexto 58">
              <a:extLst>
                <a:ext uri="{FF2B5EF4-FFF2-40B4-BE49-F238E27FC236}">
                  <a16:creationId xmlns:a16="http://schemas.microsoft.com/office/drawing/2014/main" id="{C00EF502-D64F-4207-9E4F-04C2F1740E41}"/>
                </a:ext>
              </a:extLst>
            </p:cNvPr>
            <p:cNvSpPr txBox="1"/>
            <p:nvPr/>
          </p:nvSpPr>
          <p:spPr>
            <a:xfrm>
              <a:off x="198481" y="5690589"/>
              <a:ext cx="31691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dirty="0">
                  <a:latin typeface="Bierstadt" panose="020B0504020202020204" pitchFamily="34" charset="0"/>
                </a:rPr>
                <a:t>solo ceros debajo de los escalones</a:t>
              </a:r>
              <a:endParaRPr lang="es-CL" sz="2400" dirty="0">
                <a:latin typeface="Bierstadt" panose="020B0504020202020204" pitchFamily="34" charset="0"/>
              </a:endParaRPr>
            </a:p>
          </p:txBody>
        </p:sp>
      </p:grpSp>
      <p:grpSp>
        <p:nvGrpSpPr>
          <p:cNvPr id="60" name="Grupo 59">
            <a:extLst>
              <a:ext uri="{FF2B5EF4-FFF2-40B4-BE49-F238E27FC236}">
                <a16:creationId xmlns:a16="http://schemas.microsoft.com/office/drawing/2014/main" id="{9F57E4FA-965A-4819-96A1-EAE9A4916DF8}"/>
              </a:ext>
            </a:extLst>
          </p:cNvPr>
          <p:cNvGrpSpPr/>
          <p:nvPr/>
        </p:nvGrpSpPr>
        <p:grpSpPr>
          <a:xfrm>
            <a:off x="3432780" y="3388389"/>
            <a:ext cx="8486297" cy="2609184"/>
            <a:chOff x="3432780" y="3388389"/>
            <a:chExt cx="8486297" cy="2609184"/>
          </a:xfrm>
        </p:grpSpPr>
        <p:grpSp>
          <p:nvGrpSpPr>
            <p:cNvPr id="61" name="Grupo 60">
              <a:extLst>
                <a:ext uri="{FF2B5EF4-FFF2-40B4-BE49-F238E27FC236}">
                  <a16:creationId xmlns:a16="http://schemas.microsoft.com/office/drawing/2014/main" id="{890ADBBF-88B7-4499-A95C-AF67D340EEAA}"/>
                </a:ext>
              </a:extLst>
            </p:cNvPr>
            <p:cNvGrpSpPr/>
            <p:nvPr/>
          </p:nvGrpSpPr>
          <p:grpSpPr>
            <a:xfrm>
              <a:off x="3432780" y="3888015"/>
              <a:ext cx="5421066" cy="2109558"/>
              <a:chOff x="3432780" y="3888015"/>
              <a:chExt cx="5421066" cy="2109558"/>
            </a:xfrm>
          </p:grpSpPr>
          <p:sp>
            <p:nvSpPr>
              <p:cNvPr id="66" name="Rectángulo: esquinas redondeadas 65">
                <a:extLst>
                  <a:ext uri="{FF2B5EF4-FFF2-40B4-BE49-F238E27FC236}">
                    <a16:creationId xmlns:a16="http://schemas.microsoft.com/office/drawing/2014/main" id="{68071E26-4186-46EA-A568-9C2AC7076F2C}"/>
                  </a:ext>
                </a:extLst>
              </p:cNvPr>
              <p:cNvSpPr/>
              <p:nvPr/>
            </p:nvSpPr>
            <p:spPr>
              <a:xfrm>
                <a:off x="3432780" y="3888015"/>
                <a:ext cx="5421066" cy="529255"/>
              </a:xfrm>
              <a:prstGeom prst="roundRect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67" name="Rectángulo: esquinas redondeadas 66">
                <a:extLst>
                  <a:ext uri="{FF2B5EF4-FFF2-40B4-BE49-F238E27FC236}">
                    <a16:creationId xmlns:a16="http://schemas.microsoft.com/office/drawing/2014/main" id="{2B712A99-D81B-4D54-B1C3-E17DF1E39446}"/>
                  </a:ext>
                </a:extLst>
              </p:cNvPr>
              <p:cNvSpPr/>
              <p:nvPr/>
            </p:nvSpPr>
            <p:spPr>
              <a:xfrm>
                <a:off x="4389120" y="4417270"/>
                <a:ext cx="4464726" cy="529255"/>
              </a:xfrm>
              <a:prstGeom prst="roundRect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68" name="Rectángulo: esquinas redondeadas 67">
                <a:extLst>
                  <a:ext uri="{FF2B5EF4-FFF2-40B4-BE49-F238E27FC236}">
                    <a16:creationId xmlns:a16="http://schemas.microsoft.com/office/drawing/2014/main" id="{937CEFDF-6482-4A9A-9FD3-F58473004DD3}"/>
                  </a:ext>
                </a:extLst>
              </p:cNvPr>
              <p:cNvSpPr/>
              <p:nvPr/>
            </p:nvSpPr>
            <p:spPr>
              <a:xfrm>
                <a:off x="5556068" y="4943176"/>
                <a:ext cx="3297777" cy="529255"/>
              </a:xfrm>
              <a:prstGeom prst="roundRect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69" name="Rectángulo: esquinas redondeadas 68">
                <a:extLst>
                  <a:ext uri="{FF2B5EF4-FFF2-40B4-BE49-F238E27FC236}">
                    <a16:creationId xmlns:a16="http://schemas.microsoft.com/office/drawing/2014/main" id="{9C9F2DF8-C80C-4DC7-9C6B-C163C2217EE3}"/>
                  </a:ext>
                </a:extLst>
              </p:cNvPr>
              <p:cNvSpPr/>
              <p:nvPr/>
            </p:nvSpPr>
            <p:spPr>
              <a:xfrm>
                <a:off x="6461759" y="5468318"/>
                <a:ext cx="2392085" cy="529255"/>
              </a:xfrm>
              <a:prstGeom prst="roundRect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grpSp>
          <p:nvGrpSpPr>
            <p:cNvPr id="62" name="Grupo 61">
              <a:extLst>
                <a:ext uri="{FF2B5EF4-FFF2-40B4-BE49-F238E27FC236}">
                  <a16:creationId xmlns:a16="http://schemas.microsoft.com/office/drawing/2014/main" id="{D4D2D634-2E74-47F3-BF4D-8FEB5432CF85}"/>
                </a:ext>
              </a:extLst>
            </p:cNvPr>
            <p:cNvGrpSpPr/>
            <p:nvPr/>
          </p:nvGrpSpPr>
          <p:grpSpPr>
            <a:xfrm>
              <a:off x="7183647" y="3388389"/>
              <a:ext cx="4735430" cy="1200329"/>
              <a:chOff x="-156683" y="5102399"/>
              <a:chExt cx="3916946" cy="1200329"/>
            </a:xfrm>
          </p:grpSpPr>
          <p:cxnSp>
            <p:nvCxnSpPr>
              <p:cNvPr id="63" name="Conector recto 62">
                <a:extLst>
                  <a:ext uri="{FF2B5EF4-FFF2-40B4-BE49-F238E27FC236}">
                    <a16:creationId xmlns:a16="http://schemas.microsoft.com/office/drawing/2014/main" id="{1D40D182-DAD2-4E3C-8E1A-844B7C5A86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56683" y="5299687"/>
                <a:ext cx="0" cy="273287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ector recto de flecha 63">
                <a:extLst>
                  <a:ext uri="{FF2B5EF4-FFF2-40B4-BE49-F238E27FC236}">
                    <a16:creationId xmlns:a16="http://schemas.microsoft.com/office/drawing/2014/main" id="{76F4B14D-1791-4540-8820-3A07AC0A20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56683" y="5299687"/>
                <a:ext cx="1604587" cy="491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CuadroTexto 64">
                <a:extLst>
                  <a:ext uri="{FF2B5EF4-FFF2-40B4-BE49-F238E27FC236}">
                    <a16:creationId xmlns:a16="http://schemas.microsoft.com/office/drawing/2014/main" id="{6FD2A0DA-FF59-4796-A1D8-3C76661268FA}"/>
                  </a:ext>
                </a:extLst>
              </p:cNvPr>
              <p:cNvSpPr txBox="1"/>
              <p:nvPr/>
            </p:nvSpPr>
            <p:spPr>
              <a:xfrm>
                <a:off x="1413939" y="5102399"/>
                <a:ext cx="234632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2400" dirty="0">
                    <a:latin typeface="Bierstadt" panose="020B0504020202020204" pitchFamily="34" charset="0"/>
                  </a:rPr>
                  <a:t>Forma de </a:t>
                </a:r>
                <a:r>
                  <a:rPr lang="es-MX" sz="2400" dirty="0">
                    <a:solidFill>
                      <a:schemeClr val="accent6"/>
                    </a:solidFill>
                    <a:latin typeface="Bierstadt" panose="020B0504020202020204" pitchFamily="34" charset="0"/>
                  </a:rPr>
                  <a:t>escalera</a:t>
                </a:r>
                <a:r>
                  <a:rPr lang="es-MX" sz="2400" dirty="0">
                    <a:latin typeface="Bierstadt" panose="020B0504020202020204" pitchFamily="34" charset="0"/>
                  </a:rPr>
                  <a:t>, los escalones van una fila a la vez</a:t>
                </a:r>
                <a:endParaRPr lang="es-CL" sz="2400" dirty="0">
                  <a:latin typeface="Bierstadt" panose="020B05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723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EB406F5-CE2E-4169-842A-620BDD137FB7}"/>
              </a:ext>
            </a:extLst>
          </p:cNvPr>
          <p:cNvGrpSpPr/>
          <p:nvPr/>
        </p:nvGrpSpPr>
        <p:grpSpPr>
          <a:xfrm>
            <a:off x="2988256" y="3929406"/>
            <a:ext cx="6215484" cy="2076724"/>
            <a:chOff x="513388" y="3877940"/>
            <a:chExt cx="6215484" cy="2076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/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3600" b="0" dirty="0"/>
                </a:p>
              </p:txBody>
            </p:sp>
          </mc:Choice>
          <mc:Fallback xmlns="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1BB23CC6-46EB-42F2-A70D-2BB291E22F07}"/>
                </a:ext>
              </a:extLst>
            </p:cNvPr>
            <p:cNvCxnSpPr>
              <a:cxnSpLocks/>
            </p:cNvCxnSpPr>
            <p:nvPr/>
          </p:nvCxnSpPr>
          <p:spPr>
            <a:xfrm>
              <a:off x="5101985" y="3877940"/>
              <a:ext cx="0" cy="20767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/>
              <p:nvPr/>
            </p:nvSpPr>
            <p:spPr>
              <a:xfrm>
                <a:off x="3329324" y="4918433"/>
                <a:ext cx="579420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−5  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4918433"/>
                <a:ext cx="5794204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/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10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−52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/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−15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90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/>
              <p:nvPr/>
            </p:nvSpPr>
            <p:spPr>
              <a:xfrm>
                <a:off x="3329326" y="3864784"/>
                <a:ext cx="558325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22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6" y="3864784"/>
                <a:ext cx="5583259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CuadroTexto 32">
            <a:extLst>
              <a:ext uri="{FF2B5EF4-FFF2-40B4-BE49-F238E27FC236}">
                <a16:creationId xmlns:a16="http://schemas.microsoft.com/office/drawing/2014/main" id="{A8CE53C6-2F74-488E-90B9-856B9770A97F}"/>
              </a:ext>
            </a:extLst>
          </p:cNvPr>
          <p:cNvSpPr txBox="1"/>
          <p:nvPr/>
        </p:nvSpPr>
        <p:spPr>
          <a:xfrm>
            <a:off x="761299" y="1725290"/>
            <a:ext cx="10669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accent2"/>
                </a:solidFill>
                <a:latin typeface="Bierstadt" panose="020B0504020202020204" pitchFamily="34" charset="0"/>
              </a:rPr>
              <a:t>Paso 5. </a:t>
            </a:r>
            <a:r>
              <a:rPr lang="es-MX" sz="2800" dirty="0">
                <a:latin typeface="Bierstadt" panose="020B0504020202020204" pitchFamily="34" charset="0"/>
              </a:rPr>
              <a:t>Seleccionar la fila del último pivote.</a:t>
            </a:r>
            <a:endParaRPr lang="es-CL" sz="2800" dirty="0">
              <a:latin typeface="Bierstadt" panose="020B0504020202020204" pitchFamily="34" charset="0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C011E37E-6AEA-44F9-86B1-4B4AFC1B7D0B}"/>
              </a:ext>
            </a:extLst>
          </p:cNvPr>
          <p:cNvSpPr txBox="1"/>
          <p:nvPr/>
        </p:nvSpPr>
        <p:spPr>
          <a:xfrm>
            <a:off x="600267" y="505918"/>
            <a:ext cx="10991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Eliminación de Gauss-</a:t>
            </a:r>
            <a:r>
              <a:rPr lang="es-MX" sz="4800" u="sng" dirty="0" err="1">
                <a:solidFill>
                  <a:schemeClr val="accent4"/>
                </a:solidFill>
                <a:latin typeface="Sitka Text" panose="02000505000000020004" pitchFamily="2" charset="0"/>
              </a:rPr>
              <a:t>Jordan</a:t>
            </a:r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 (fase 2)</a:t>
            </a:r>
            <a:endParaRPr lang="es-CL" sz="4800" u="sng" dirty="0">
              <a:solidFill>
                <a:schemeClr val="accent4"/>
              </a:solidFill>
              <a:latin typeface="Sitka Text" panose="02000505000000020004" pitchFamily="2" charset="0"/>
            </a:endParaRP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90E3CE78-498F-4FC3-9EA7-0FC3DE3F2F77}"/>
              </a:ext>
            </a:extLst>
          </p:cNvPr>
          <p:cNvSpPr/>
          <p:nvPr/>
        </p:nvSpPr>
        <p:spPr>
          <a:xfrm>
            <a:off x="6591209" y="5430715"/>
            <a:ext cx="905432" cy="67627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A01AE07D-C1D7-4E26-A343-46FE0C93D8DE}"/>
              </a:ext>
            </a:extLst>
          </p:cNvPr>
          <p:cNvSpPr/>
          <p:nvPr/>
        </p:nvSpPr>
        <p:spPr>
          <a:xfrm>
            <a:off x="3432780" y="5464503"/>
            <a:ext cx="5421066" cy="52925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137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6" grpId="0" animBg="1"/>
      <p:bldP spid="37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EB406F5-CE2E-4169-842A-620BDD137FB7}"/>
              </a:ext>
            </a:extLst>
          </p:cNvPr>
          <p:cNvGrpSpPr/>
          <p:nvPr/>
        </p:nvGrpSpPr>
        <p:grpSpPr>
          <a:xfrm>
            <a:off x="2988256" y="3929406"/>
            <a:ext cx="6215484" cy="2076724"/>
            <a:chOff x="513388" y="3877940"/>
            <a:chExt cx="6215484" cy="2076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/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3600" b="0" dirty="0"/>
                </a:p>
              </p:txBody>
            </p:sp>
          </mc:Choice>
          <mc:Fallback xmlns="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1BB23CC6-46EB-42F2-A70D-2BB291E22F07}"/>
                </a:ext>
              </a:extLst>
            </p:cNvPr>
            <p:cNvCxnSpPr>
              <a:cxnSpLocks/>
            </p:cNvCxnSpPr>
            <p:nvPr/>
          </p:nvCxnSpPr>
          <p:spPr>
            <a:xfrm>
              <a:off x="5101985" y="3877940"/>
              <a:ext cx="0" cy="20767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/>
              <p:nvPr/>
            </p:nvSpPr>
            <p:spPr>
              <a:xfrm>
                <a:off x="3329324" y="4918433"/>
                <a:ext cx="579420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−5  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4918433"/>
                <a:ext cx="5794204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/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10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−52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/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−15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90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/>
              <p:nvPr/>
            </p:nvSpPr>
            <p:spPr>
              <a:xfrm>
                <a:off x="3329326" y="3864784"/>
                <a:ext cx="558325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22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6" y="3864784"/>
                <a:ext cx="5583259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CuadroTexto 32">
            <a:extLst>
              <a:ext uri="{FF2B5EF4-FFF2-40B4-BE49-F238E27FC236}">
                <a16:creationId xmlns:a16="http://schemas.microsoft.com/office/drawing/2014/main" id="{A8CE53C6-2F74-488E-90B9-856B9770A97F}"/>
              </a:ext>
            </a:extLst>
          </p:cNvPr>
          <p:cNvSpPr txBox="1"/>
          <p:nvPr/>
        </p:nvSpPr>
        <p:spPr>
          <a:xfrm>
            <a:off x="761299" y="1725290"/>
            <a:ext cx="106693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accent2"/>
                </a:solidFill>
                <a:latin typeface="Bierstadt" panose="020B0504020202020204" pitchFamily="34" charset="0"/>
              </a:rPr>
              <a:t>Paso 6. </a:t>
            </a:r>
            <a:r>
              <a:rPr lang="es-MX" sz="2800" dirty="0">
                <a:latin typeface="Bierstadt" panose="020B0504020202020204" pitchFamily="34" charset="0"/>
              </a:rPr>
              <a:t>Multiplicar la fila por un escalar para </a:t>
            </a:r>
            <a:r>
              <a:rPr lang="es-CL" sz="2800" dirty="0">
                <a:latin typeface="Bierstadt" panose="020B0504020202020204" pitchFamily="34" charset="0"/>
              </a:rPr>
              <a:t>que el pivote sea igual a 1. Luego, usar la fila para anular todos los coeficientes por encima del pivote.</a:t>
            </a:r>
            <a:r>
              <a:rPr lang="es-MX" sz="2800" dirty="0">
                <a:latin typeface="Bierstadt" panose="020B0504020202020204" pitchFamily="34" charset="0"/>
              </a:rPr>
              <a:t> </a:t>
            </a:r>
            <a:endParaRPr lang="es-CL" sz="2800" dirty="0">
              <a:latin typeface="Bierstadt" panose="020B0504020202020204" pitchFamily="34" charset="0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C011E37E-6AEA-44F9-86B1-4B4AFC1B7D0B}"/>
              </a:ext>
            </a:extLst>
          </p:cNvPr>
          <p:cNvSpPr txBox="1"/>
          <p:nvPr/>
        </p:nvSpPr>
        <p:spPr>
          <a:xfrm>
            <a:off x="600267" y="505918"/>
            <a:ext cx="10991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Eliminación de Gauss-</a:t>
            </a:r>
            <a:r>
              <a:rPr lang="es-MX" sz="4800" u="sng" dirty="0" err="1">
                <a:solidFill>
                  <a:schemeClr val="accent4"/>
                </a:solidFill>
                <a:latin typeface="Sitka Text" panose="02000505000000020004" pitchFamily="2" charset="0"/>
              </a:rPr>
              <a:t>Jordan</a:t>
            </a:r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 (fase 2)</a:t>
            </a:r>
            <a:endParaRPr lang="es-CL" sz="4800" u="sng" dirty="0">
              <a:solidFill>
                <a:schemeClr val="accent4"/>
              </a:solidFill>
              <a:latin typeface="Sitka Text" panose="02000505000000020004" pitchFamily="2" charset="0"/>
            </a:endParaRP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90E3CE78-498F-4FC3-9EA7-0FC3DE3F2F77}"/>
              </a:ext>
            </a:extLst>
          </p:cNvPr>
          <p:cNvSpPr/>
          <p:nvPr/>
        </p:nvSpPr>
        <p:spPr>
          <a:xfrm>
            <a:off x="6591209" y="5430715"/>
            <a:ext cx="905432" cy="67627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A01AE07D-C1D7-4E26-A343-46FE0C93D8DE}"/>
              </a:ext>
            </a:extLst>
          </p:cNvPr>
          <p:cNvSpPr/>
          <p:nvPr/>
        </p:nvSpPr>
        <p:spPr>
          <a:xfrm>
            <a:off x="3432780" y="5464503"/>
            <a:ext cx="5421066" cy="52925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D9F3A298-6D2A-4101-B4DE-8206A25358D9}"/>
                  </a:ext>
                </a:extLst>
              </p:cNvPr>
              <p:cNvSpPr txBox="1"/>
              <p:nvPr/>
            </p:nvSpPr>
            <p:spPr>
              <a:xfrm>
                <a:off x="9059619" y="5137318"/>
                <a:ext cx="1834916" cy="1129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/⋅</m:t>
                      </m:r>
                      <m:f>
                        <m:fPr>
                          <m:ctrlPr>
                            <a:rPr lang="es-MX" sz="3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3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s-MX" sz="3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</m:oMath>
                  </m:oMathPara>
                </a14:m>
                <a:endParaRPr lang="es-CL" sz="16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D9F3A298-6D2A-4101-B4DE-8206A2535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619" y="5137318"/>
                <a:ext cx="1834916" cy="11294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3970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3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EB406F5-CE2E-4169-842A-620BDD137FB7}"/>
              </a:ext>
            </a:extLst>
          </p:cNvPr>
          <p:cNvGrpSpPr/>
          <p:nvPr/>
        </p:nvGrpSpPr>
        <p:grpSpPr>
          <a:xfrm>
            <a:off x="2988256" y="3929406"/>
            <a:ext cx="6215484" cy="2076724"/>
            <a:chOff x="513388" y="3877940"/>
            <a:chExt cx="6215484" cy="2076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/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3600" b="0" dirty="0"/>
                </a:p>
              </p:txBody>
            </p:sp>
          </mc:Choice>
          <mc:Fallback xmlns="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1BB23CC6-46EB-42F2-A70D-2BB291E22F07}"/>
                </a:ext>
              </a:extLst>
            </p:cNvPr>
            <p:cNvCxnSpPr>
              <a:cxnSpLocks/>
            </p:cNvCxnSpPr>
            <p:nvPr/>
          </p:nvCxnSpPr>
          <p:spPr>
            <a:xfrm>
              <a:off x="5101985" y="3877940"/>
              <a:ext cx="0" cy="20767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/>
              <p:nvPr/>
            </p:nvSpPr>
            <p:spPr>
              <a:xfrm>
                <a:off x="3329324" y="4918433"/>
                <a:ext cx="579420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−5  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4918433"/>
                <a:ext cx="5794204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/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10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−52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/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  1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−6 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/>
              <p:nvPr/>
            </p:nvSpPr>
            <p:spPr>
              <a:xfrm>
                <a:off x="3329326" y="3864784"/>
                <a:ext cx="558325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22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6" y="3864784"/>
                <a:ext cx="5583259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CuadroTexto 32">
            <a:extLst>
              <a:ext uri="{FF2B5EF4-FFF2-40B4-BE49-F238E27FC236}">
                <a16:creationId xmlns:a16="http://schemas.microsoft.com/office/drawing/2014/main" id="{A8CE53C6-2F74-488E-90B9-856B9770A97F}"/>
              </a:ext>
            </a:extLst>
          </p:cNvPr>
          <p:cNvSpPr txBox="1"/>
          <p:nvPr/>
        </p:nvSpPr>
        <p:spPr>
          <a:xfrm>
            <a:off x="761299" y="1725290"/>
            <a:ext cx="106693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accent2"/>
                </a:solidFill>
                <a:latin typeface="Bierstadt" panose="020B0504020202020204" pitchFamily="34" charset="0"/>
              </a:rPr>
              <a:t>Paso 6. </a:t>
            </a:r>
            <a:r>
              <a:rPr lang="es-MX" sz="2800" dirty="0">
                <a:latin typeface="Bierstadt" panose="020B0504020202020204" pitchFamily="34" charset="0"/>
              </a:rPr>
              <a:t>Multiplicar la fila por un escalar para </a:t>
            </a:r>
            <a:r>
              <a:rPr lang="es-CL" sz="2800" dirty="0">
                <a:latin typeface="Bierstadt" panose="020B0504020202020204" pitchFamily="34" charset="0"/>
              </a:rPr>
              <a:t>que el pivote sea igual a 1. Luego, usar la fila para anular todos los coeficientes por encima del pivote.</a:t>
            </a:r>
            <a:r>
              <a:rPr lang="es-MX" sz="2800" dirty="0">
                <a:latin typeface="Bierstadt" panose="020B0504020202020204" pitchFamily="34" charset="0"/>
              </a:rPr>
              <a:t> </a:t>
            </a:r>
            <a:endParaRPr lang="es-CL" sz="2800" dirty="0">
              <a:latin typeface="Bierstadt" panose="020B0504020202020204" pitchFamily="34" charset="0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C011E37E-6AEA-44F9-86B1-4B4AFC1B7D0B}"/>
              </a:ext>
            </a:extLst>
          </p:cNvPr>
          <p:cNvSpPr txBox="1"/>
          <p:nvPr/>
        </p:nvSpPr>
        <p:spPr>
          <a:xfrm>
            <a:off x="600267" y="505918"/>
            <a:ext cx="10991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Eliminación de Gauss-</a:t>
            </a:r>
            <a:r>
              <a:rPr lang="es-MX" sz="4800" u="sng" dirty="0" err="1">
                <a:solidFill>
                  <a:schemeClr val="accent4"/>
                </a:solidFill>
                <a:latin typeface="Sitka Text" panose="02000505000000020004" pitchFamily="2" charset="0"/>
              </a:rPr>
              <a:t>Jordan</a:t>
            </a:r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 (fase 2)</a:t>
            </a:r>
            <a:endParaRPr lang="es-CL" sz="4800" u="sng" dirty="0">
              <a:solidFill>
                <a:schemeClr val="accent4"/>
              </a:solidFill>
              <a:latin typeface="Sitka Text" panose="02000505000000020004" pitchFamily="2" charset="0"/>
            </a:endParaRP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90E3CE78-498F-4FC3-9EA7-0FC3DE3F2F77}"/>
              </a:ext>
            </a:extLst>
          </p:cNvPr>
          <p:cNvSpPr/>
          <p:nvPr/>
        </p:nvSpPr>
        <p:spPr>
          <a:xfrm>
            <a:off x="6591209" y="5430715"/>
            <a:ext cx="905432" cy="67627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A01AE07D-C1D7-4E26-A343-46FE0C93D8DE}"/>
              </a:ext>
            </a:extLst>
          </p:cNvPr>
          <p:cNvSpPr/>
          <p:nvPr/>
        </p:nvSpPr>
        <p:spPr>
          <a:xfrm>
            <a:off x="3432780" y="5464503"/>
            <a:ext cx="5421066" cy="52925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D7321EAA-CD76-4AF9-BB51-79513D94F4E0}"/>
                  </a:ext>
                </a:extLst>
              </p:cNvPr>
              <p:cNvSpPr txBox="1"/>
              <p:nvPr/>
            </p:nvSpPr>
            <p:spPr>
              <a:xfrm>
                <a:off x="9226984" y="5405964"/>
                <a:ext cx="181303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MX" sz="3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/⋅(−1)</m:t>
                    </m:r>
                  </m:oMath>
                </a14:m>
                <a:r>
                  <a:rPr lang="es-CL" sz="1600" dirty="0">
                    <a:solidFill>
                      <a:schemeClr val="accent2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D7321EAA-CD76-4AF9-BB51-79513D94F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6984" y="5405964"/>
                <a:ext cx="1813037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8FA3E13F-6DE8-41CA-A28F-7BB4BFDF480C}"/>
              </a:ext>
            </a:extLst>
          </p:cNvPr>
          <p:cNvSpPr/>
          <p:nvPr/>
        </p:nvSpPr>
        <p:spPr>
          <a:xfrm>
            <a:off x="6683198" y="3929406"/>
            <a:ext cx="721454" cy="2147682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00659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EB406F5-CE2E-4169-842A-620BDD137FB7}"/>
              </a:ext>
            </a:extLst>
          </p:cNvPr>
          <p:cNvGrpSpPr/>
          <p:nvPr/>
        </p:nvGrpSpPr>
        <p:grpSpPr>
          <a:xfrm>
            <a:off x="2988256" y="3929406"/>
            <a:ext cx="6215484" cy="2076724"/>
            <a:chOff x="513388" y="3877940"/>
            <a:chExt cx="6215484" cy="2076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/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3600" b="0" dirty="0"/>
                </a:p>
              </p:txBody>
            </p:sp>
          </mc:Choice>
          <mc:Fallback xmlns="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1BB23CC6-46EB-42F2-A70D-2BB291E22F07}"/>
                </a:ext>
              </a:extLst>
            </p:cNvPr>
            <p:cNvCxnSpPr>
              <a:cxnSpLocks/>
            </p:cNvCxnSpPr>
            <p:nvPr/>
          </p:nvCxnSpPr>
          <p:spPr>
            <a:xfrm>
              <a:off x="5101985" y="3877940"/>
              <a:ext cx="0" cy="20767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/>
              <p:nvPr/>
            </p:nvSpPr>
            <p:spPr>
              <a:xfrm>
                <a:off x="3329324" y="4918433"/>
                <a:ext cx="579420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−5  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4918433"/>
                <a:ext cx="5794204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/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10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−52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/>
              <p:nvPr/>
            </p:nvSpPr>
            <p:spPr>
              <a:xfrm>
                <a:off x="3329324" y="5452132"/>
                <a:ext cx="5266036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 0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 −1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  6 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5452132"/>
                <a:ext cx="5266036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/>
              <p:nvPr/>
            </p:nvSpPr>
            <p:spPr>
              <a:xfrm>
                <a:off x="3329326" y="3864784"/>
                <a:ext cx="558325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22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6" y="3864784"/>
                <a:ext cx="5583259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CuadroTexto 32">
            <a:extLst>
              <a:ext uri="{FF2B5EF4-FFF2-40B4-BE49-F238E27FC236}">
                <a16:creationId xmlns:a16="http://schemas.microsoft.com/office/drawing/2014/main" id="{A8CE53C6-2F74-488E-90B9-856B9770A97F}"/>
              </a:ext>
            </a:extLst>
          </p:cNvPr>
          <p:cNvSpPr txBox="1"/>
          <p:nvPr/>
        </p:nvSpPr>
        <p:spPr>
          <a:xfrm>
            <a:off x="761299" y="1725290"/>
            <a:ext cx="106693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accent2"/>
                </a:solidFill>
                <a:latin typeface="Bierstadt" panose="020B0504020202020204" pitchFamily="34" charset="0"/>
              </a:rPr>
              <a:t>Paso 6. </a:t>
            </a:r>
            <a:r>
              <a:rPr lang="es-MX" sz="2800" dirty="0">
                <a:latin typeface="Bierstadt" panose="020B0504020202020204" pitchFamily="34" charset="0"/>
              </a:rPr>
              <a:t>Multiplicar la fila por un escalar para </a:t>
            </a:r>
            <a:r>
              <a:rPr lang="es-CL" sz="2800" dirty="0">
                <a:latin typeface="Bierstadt" panose="020B0504020202020204" pitchFamily="34" charset="0"/>
              </a:rPr>
              <a:t>que el pivote sea igual a 1. Luego, usar la fila para anular todos los coeficientes por encima del pivote.</a:t>
            </a:r>
            <a:r>
              <a:rPr lang="es-MX" sz="2800" dirty="0">
                <a:latin typeface="Bierstadt" panose="020B0504020202020204" pitchFamily="34" charset="0"/>
              </a:rPr>
              <a:t> </a:t>
            </a:r>
            <a:endParaRPr lang="es-CL" sz="2800" dirty="0">
              <a:latin typeface="Bierstadt" panose="020B0504020202020204" pitchFamily="34" charset="0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C011E37E-6AEA-44F9-86B1-4B4AFC1B7D0B}"/>
              </a:ext>
            </a:extLst>
          </p:cNvPr>
          <p:cNvSpPr txBox="1"/>
          <p:nvPr/>
        </p:nvSpPr>
        <p:spPr>
          <a:xfrm>
            <a:off x="600267" y="505918"/>
            <a:ext cx="10991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Eliminación de Gauss-</a:t>
            </a:r>
            <a:r>
              <a:rPr lang="es-MX" sz="4800" u="sng" dirty="0" err="1">
                <a:solidFill>
                  <a:schemeClr val="accent4"/>
                </a:solidFill>
                <a:latin typeface="Sitka Text" panose="02000505000000020004" pitchFamily="2" charset="0"/>
              </a:rPr>
              <a:t>Jordan</a:t>
            </a:r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 (fase 2)</a:t>
            </a:r>
            <a:endParaRPr lang="es-CL" sz="4800" u="sng" dirty="0">
              <a:solidFill>
                <a:schemeClr val="accent4"/>
              </a:solidFill>
              <a:latin typeface="Sitka Text" panose="02000505000000020004" pitchFamily="2" charset="0"/>
            </a:endParaRP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90E3CE78-498F-4FC3-9EA7-0FC3DE3F2F77}"/>
              </a:ext>
            </a:extLst>
          </p:cNvPr>
          <p:cNvSpPr/>
          <p:nvPr/>
        </p:nvSpPr>
        <p:spPr>
          <a:xfrm>
            <a:off x="6591209" y="5430715"/>
            <a:ext cx="905432" cy="67627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A01AE07D-C1D7-4E26-A343-46FE0C93D8DE}"/>
              </a:ext>
            </a:extLst>
          </p:cNvPr>
          <p:cNvSpPr/>
          <p:nvPr/>
        </p:nvSpPr>
        <p:spPr>
          <a:xfrm>
            <a:off x="3432780" y="5464503"/>
            <a:ext cx="5421066" cy="52925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7735F03C-B2C4-475D-94AE-C216C4525C3F}"/>
              </a:ext>
            </a:extLst>
          </p:cNvPr>
          <p:cNvSpPr/>
          <p:nvPr/>
        </p:nvSpPr>
        <p:spPr>
          <a:xfrm>
            <a:off x="6683198" y="3929406"/>
            <a:ext cx="721454" cy="2147682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7457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81481E-6 L -2.29167E-6 -0.0770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EB406F5-CE2E-4169-842A-620BDD137FB7}"/>
              </a:ext>
            </a:extLst>
          </p:cNvPr>
          <p:cNvGrpSpPr/>
          <p:nvPr/>
        </p:nvGrpSpPr>
        <p:grpSpPr>
          <a:xfrm>
            <a:off x="2988256" y="3929406"/>
            <a:ext cx="6215484" cy="2076724"/>
            <a:chOff x="513388" y="3877940"/>
            <a:chExt cx="6215484" cy="2076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/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3600" b="0" dirty="0"/>
                </a:p>
              </p:txBody>
            </p:sp>
          </mc:Choice>
          <mc:Fallback xmlns="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1BB23CC6-46EB-42F2-A70D-2BB291E22F07}"/>
                </a:ext>
              </a:extLst>
            </p:cNvPr>
            <p:cNvCxnSpPr>
              <a:cxnSpLocks/>
            </p:cNvCxnSpPr>
            <p:nvPr/>
          </p:nvCxnSpPr>
          <p:spPr>
            <a:xfrm>
              <a:off x="5101985" y="3877940"/>
              <a:ext cx="0" cy="20767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/>
              <p:nvPr/>
            </p:nvSpPr>
            <p:spPr>
              <a:xfrm>
                <a:off x="3329324" y="4918433"/>
                <a:ext cx="567029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1  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4918433"/>
                <a:ext cx="5670297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/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10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−52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/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  1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−6 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/>
              <p:nvPr/>
            </p:nvSpPr>
            <p:spPr>
              <a:xfrm>
                <a:off x="3329326" y="3864784"/>
                <a:ext cx="558325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22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6" y="3864784"/>
                <a:ext cx="5583259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CuadroTexto 32">
            <a:extLst>
              <a:ext uri="{FF2B5EF4-FFF2-40B4-BE49-F238E27FC236}">
                <a16:creationId xmlns:a16="http://schemas.microsoft.com/office/drawing/2014/main" id="{A8CE53C6-2F74-488E-90B9-856B9770A97F}"/>
              </a:ext>
            </a:extLst>
          </p:cNvPr>
          <p:cNvSpPr txBox="1"/>
          <p:nvPr/>
        </p:nvSpPr>
        <p:spPr>
          <a:xfrm>
            <a:off x="761299" y="1725290"/>
            <a:ext cx="106693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accent2"/>
                </a:solidFill>
                <a:latin typeface="Bierstadt" panose="020B0504020202020204" pitchFamily="34" charset="0"/>
              </a:rPr>
              <a:t>Paso 6. </a:t>
            </a:r>
            <a:r>
              <a:rPr lang="es-MX" sz="2800" dirty="0">
                <a:latin typeface="Bierstadt" panose="020B0504020202020204" pitchFamily="34" charset="0"/>
              </a:rPr>
              <a:t>Multiplicar la fila por un escalar para </a:t>
            </a:r>
            <a:r>
              <a:rPr lang="es-CL" sz="2800" dirty="0">
                <a:latin typeface="Bierstadt" panose="020B0504020202020204" pitchFamily="34" charset="0"/>
              </a:rPr>
              <a:t>que el pivote sea igual a 1. Luego, usar la fila para anular todos los coeficientes por encima del pivote.</a:t>
            </a:r>
            <a:r>
              <a:rPr lang="es-MX" sz="2800" dirty="0">
                <a:latin typeface="Bierstadt" panose="020B0504020202020204" pitchFamily="34" charset="0"/>
              </a:rPr>
              <a:t> </a:t>
            </a:r>
            <a:endParaRPr lang="es-CL" sz="2800" dirty="0">
              <a:latin typeface="Bierstadt" panose="020B0504020202020204" pitchFamily="34" charset="0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C011E37E-6AEA-44F9-86B1-4B4AFC1B7D0B}"/>
              </a:ext>
            </a:extLst>
          </p:cNvPr>
          <p:cNvSpPr txBox="1"/>
          <p:nvPr/>
        </p:nvSpPr>
        <p:spPr>
          <a:xfrm>
            <a:off x="600267" y="505918"/>
            <a:ext cx="10991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Eliminación de Gauss-</a:t>
            </a:r>
            <a:r>
              <a:rPr lang="es-MX" sz="4800" u="sng" dirty="0" err="1">
                <a:solidFill>
                  <a:schemeClr val="accent4"/>
                </a:solidFill>
                <a:latin typeface="Sitka Text" panose="02000505000000020004" pitchFamily="2" charset="0"/>
              </a:rPr>
              <a:t>Jordan</a:t>
            </a:r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 (fase 2)</a:t>
            </a:r>
            <a:endParaRPr lang="es-CL" sz="4800" u="sng" dirty="0">
              <a:solidFill>
                <a:schemeClr val="accent4"/>
              </a:solidFill>
              <a:latin typeface="Sitka Text" panose="02000505000000020004" pitchFamily="2" charset="0"/>
            </a:endParaRP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90E3CE78-498F-4FC3-9EA7-0FC3DE3F2F77}"/>
              </a:ext>
            </a:extLst>
          </p:cNvPr>
          <p:cNvSpPr/>
          <p:nvPr/>
        </p:nvSpPr>
        <p:spPr>
          <a:xfrm>
            <a:off x="6591209" y="5430715"/>
            <a:ext cx="905432" cy="67627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A01AE07D-C1D7-4E26-A343-46FE0C93D8DE}"/>
              </a:ext>
            </a:extLst>
          </p:cNvPr>
          <p:cNvSpPr/>
          <p:nvPr/>
        </p:nvSpPr>
        <p:spPr>
          <a:xfrm>
            <a:off x="3432780" y="5464503"/>
            <a:ext cx="5421066" cy="52925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D7321EAA-CD76-4AF9-BB51-79513D94F4E0}"/>
                  </a:ext>
                </a:extLst>
              </p:cNvPr>
              <p:cNvSpPr txBox="1"/>
              <p:nvPr/>
            </p:nvSpPr>
            <p:spPr>
              <a:xfrm>
                <a:off x="9226984" y="5405964"/>
                <a:ext cx="1872609" cy="633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MX" sz="3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/⋅(−10)</m:t>
                    </m:r>
                  </m:oMath>
                </a14:m>
                <a:r>
                  <a:rPr lang="es-CL" sz="1600" dirty="0">
                    <a:solidFill>
                      <a:schemeClr val="accent2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D7321EAA-CD76-4AF9-BB51-79513D94F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6984" y="5405964"/>
                <a:ext cx="1872609" cy="6335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4C35B1BB-03F2-4B1C-BA81-04C939D7D353}"/>
              </a:ext>
            </a:extLst>
          </p:cNvPr>
          <p:cNvSpPr/>
          <p:nvPr/>
        </p:nvSpPr>
        <p:spPr>
          <a:xfrm>
            <a:off x="6683198" y="3929406"/>
            <a:ext cx="721454" cy="2147682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8841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EB406F5-CE2E-4169-842A-620BDD137FB7}"/>
              </a:ext>
            </a:extLst>
          </p:cNvPr>
          <p:cNvGrpSpPr/>
          <p:nvPr/>
        </p:nvGrpSpPr>
        <p:grpSpPr>
          <a:xfrm>
            <a:off x="2988256" y="3929406"/>
            <a:ext cx="6215484" cy="2076724"/>
            <a:chOff x="513388" y="3877940"/>
            <a:chExt cx="6215484" cy="2076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/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3600" b="0" dirty="0"/>
                </a:p>
              </p:txBody>
            </p:sp>
          </mc:Choice>
          <mc:Fallback xmlns="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1BB23CC6-46EB-42F2-A70D-2BB291E22F07}"/>
                </a:ext>
              </a:extLst>
            </p:cNvPr>
            <p:cNvCxnSpPr>
              <a:cxnSpLocks/>
            </p:cNvCxnSpPr>
            <p:nvPr/>
          </p:nvCxnSpPr>
          <p:spPr>
            <a:xfrm>
              <a:off x="5101985" y="3877940"/>
              <a:ext cx="0" cy="20767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/>
              <p:nvPr/>
            </p:nvSpPr>
            <p:spPr>
              <a:xfrm>
                <a:off x="3329324" y="4918433"/>
                <a:ext cx="567029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1  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4918433"/>
                <a:ext cx="5670297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/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10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−52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/>
              <p:nvPr/>
            </p:nvSpPr>
            <p:spPr>
              <a:xfrm>
                <a:off x="3399209" y="5452132"/>
                <a:ext cx="5186526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 0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−10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 60 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209" y="5452132"/>
                <a:ext cx="5186526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/>
              <p:nvPr/>
            </p:nvSpPr>
            <p:spPr>
              <a:xfrm>
                <a:off x="3329326" y="3864784"/>
                <a:ext cx="558325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22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6" y="3864784"/>
                <a:ext cx="5583259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CuadroTexto 32">
            <a:extLst>
              <a:ext uri="{FF2B5EF4-FFF2-40B4-BE49-F238E27FC236}">
                <a16:creationId xmlns:a16="http://schemas.microsoft.com/office/drawing/2014/main" id="{A8CE53C6-2F74-488E-90B9-856B9770A97F}"/>
              </a:ext>
            </a:extLst>
          </p:cNvPr>
          <p:cNvSpPr txBox="1"/>
          <p:nvPr/>
        </p:nvSpPr>
        <p:spPr>
          <a:xfrm>
            <a:off x="761299" y="1725290"/>
            <a:ext cx="106693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accent2"/>
                </a:solidFill>
                <a:latin typeface="Bierstadt" panose="020B0504020202020204" pitchFamily="34" charset="0"/>
              </a:rPr>
              <a:t>Paso 6. </a:t>
            </a:r>
            <a:r>
              <a:rPr lang="es-MX" sz="2800" dirty="0">
                <a:latin typeface="Bierstadt" panose="020B0504020202020204" pitchFamily="34" charset="0"/>
              </a:rPr>
              <a:t>Multiplicar la fila por un escalar para </a:t>
            </a:r>
            <a:r>
              <a:rPr lang="es-CL" sz="2800" dirty="0">
                <a:latin typeface="Bierstadt" panose="020B0504020202020204" pitchFamily="34" charset="0"/>
              </a:rPr>
              <a:t>que el pivote sea igual a 1. Luego, usar la fila para anular todos los coeficientes por encima del pivote.</a:t>
            </a:r>
            <a:r>
              <a:rPr lang="es-MX" sz="2800" dirty="0">
                <a:latin typeface="Bierstadt" panose="020B0504020202020204" pitchFamily="34" charset="0"/>
              </a:rPr>
              <a:t> </a:t>
            </a:r>
            <a:endParaRPr lang="es-CL" sz="2800" dirty="0">
              <a:latin typeface="Bierstadt" panose="020B0504020202020204" pitchFamily="34" charset="0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C011E37E-6AEA-44F9-86B1-4B4AFC1B7D0B}"/>
              </a:ext>
            </a:extLst>
          </p:cNvPr>
          <p:cNvSpPr txBox="1"/>
          <p:nvPr/>
        </p:nvSpPr>
        <p:spPr>
          <a:xfrm>
            <a:off x="600267" y="505918"/>
            <a:ext cx="10991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Eliminación de Gauss-</a:t>
            </a:r>
            <a:r>
              <a:rPr lang="es-MX" sz="4800" u="sng" dirty="0" err="1">
                <a:solidFill>
                  <a:schemeClr val="accent4"/>
                </a:solidFill>
                <a:latin typeface="Sitka Text" panose="02000505000000020004" pitchFamily="2" charset="0"/>
              </a:rPr>
              <a:t>Jordan</a:t>
            </a:r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 (fase 2)</a:t>
            </a:r>
            <a:endParaRPr lang="es-CL" sz="4800" u="sng" dirty="0">
              <a:solidFill>
                <a:schemeClr val="accent4"/>
              </a:solidFill>
              <a:latin typeface="Sitka Text" panose="02000505000000020004" pitchFamily="2" charset="0"/>
            </a:endParaRP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90E3CE78-498F-4FC3-9EA7-0FC3DE3F2F77}"/>
              </a:ext>
            </a:extLst>
          </p:cNvPr>
          <p:cNvSpPr/>
          <p:nvPr/>
        </p:nvSpPr>
        <p:spPr>
          <a:xfrm>
            <a:off x="6591209" y="5430715"/>
            <a:ext cx="905432" cy="67627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A01AE07D-C1D7-4E26-A343-46FE0C93D8DE}"/>
              </a:ext>
            </a:extLst>
          </p:cNvPr>
          <p:cNvSpPr/>
          <p:nvPr/>
        </p:nvSpPr>
        <p:spPr>
          <a:xfrm>
            <a:off x="3432780" y="5464503"/>
            <a:ext cx="5421066" cy="52925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3978C4FC-CD67-4045-A64F-08AB7AB1AFC0}"/>
              </a:ext>
            </a:extLst>
          </p:cNvPr>
          <p:cNvSpPr/>
          <p:nvPr/>
        </p:nvSpPr>
        <p:spPr>
          <a:xfrm>
            <a:off x="6683198" y="3929406"/>
            <a:ext cx="721454" cy="2147682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6034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81481E-6 L -0.00039 -0.1474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EB406F5-CE2E-4169-842A-620BDD137FB7}"/>
              </a:ext>
            </a:extLst>
          </p:cNvPr>
          <p:cNvGrpSpPr/>
          <p:nvPr/>
        </p:nvGrpSpPr>
        <p:grpSpPr>
          <a:xfrm>
            <a:off x="2988256" y="3929406"/>
            <a:ext cx="6215484" cy="2076724"/>
            <a:chOff x="513388" y="3877940"/>
            <a:chExt cx="6215484" cy="2076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/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3600" b="0" dirty="0"/>
                </a:p>
              </p:txBody>
            </p:sp>
          </mc:Choice>
          <mc:Fallback xmlns="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1BB23CC6-46EB-42F2-A70D-2BB291E22F07}"/>
                </a:ext>
              </a:extLst>
            </p:cNvPr>
            <p:cNvCxnSpPr>
              <a:cxnSpLocks/>
            </p:cNvCxnSpPr>
            <p:nvPr/>
          </p:nvCxnSpPr>
          <p:spPr>
            <a:xfrm>
              <a:off x="5101985" y="3877940"/>
              <a:ext cx="0" cy="20767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/>
              <p:nvPr/>
            </p:nvSpPr>
            <p:spPr>
              <a:xfrm>
                <a:off x="3329324" y="4918433"/>
                <a:ext cx="567029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1  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4918433"/>
                <a:ext cx="5670297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/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0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 8 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/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  1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−6 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/>
              <p:nvPr/>
            </p:nvSpPr>
            <p:spPr>
              <a:xfrm>
                <a:off x="3329326" y="3864784"/>
                <a:ext cx="558325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22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6" y="3864784"/>
                <a:ext cx="5583259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CuadroTexto 32">
            <a:extLst>
              <a:ext uri="{FF2B5EF4-FFF2-40B4-BE49-F238E27FC236}">
                <a16:creationId xmlns:a16="http://schemas.microsoft.com/office/drawing/2014/main" id="{A8CE53C6-2F74-488E-90B9-856B9770A97F}"/>
              </a:ext>
            </a:extLst>
          </p:cNvPr>
          <p:cNvSpPr txBox="1"/>
          <p:nvPr/>
        </p:nvSpPr>
        <p:spPr>
          <a:xfrm>
            <a:off x="761299" y="1725290"/>
            <a:ext cx="106693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accent2"/>
                </a:solidFill>
                <a:latin typeface="Bierstadt" panose="020B0504020202020204" pitchFamily="34" charset="0"/>
              </a:rPr>
              <a:t>Paso 6. </a:t>
            </a:r>
            <a:r>
              <a:rPr lang="es-MX" sz="2800" dirty="0">
                <a:latin typeface="Bierstadt" panose="020B0504020202020204" pitchFamily="34" charset="0"/>
              </a:rPr>
              <a:t>Multiplicar la fila por un escalar para </a:t>
            </a:r>
            <a:r>
              <a:rPr lang="es-CL" sz="2800" dirty="0">
                <a:latin typeface="Bierstadt" panose="020B0504020202020204" pitchFamily="34" charset="0"/>
              </a:rPr>
              <a:t>que el pivote sea igual a 1. Luego, usar la fila para anular todos los coeficientes por encima del pivote.</a:t>
            </a:r>
            <a:r>
              <a:rPr lang="es-MX" sz="2800" dirty="0">
                <a:latin typeface="Bierstadt" panose="020B0504020202020204" pitchFamily="34" charset="0"/>
              </a:rPr>
              <a:t> </a:t>
            </a:r>
            <a:endParaRPr lang="es-CL" sz="2800" dirty="0">
              <a:latin typeface="Bierstadt" panose="020B0504020202020204" pitchFamily="34" charset="0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C011E37E-6AEA-44F9-86B1-4B4AFC1B7D0B}"/>
              </a:ext>
            </a:extLst>
          </p:cNvPr>
          <p:cNvSpPr txBox="1"/>
          <p:nvPr/>
        </p:nvSpPr>
        <p:spPr>
          <a:xfrm>
            <a:off x="600267" y="505918"/>
            <a:ext cx="10991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Eliminación de Gauss-</a:t>
            </a:r>
            <a:r>
              <a:rPr lang="es-MX" sz="4800" u="sng" dirty="0" err="1">
                <a:solidFill>
                  <a:schemeClr val="accent4"/>
                </a:solidFill>
                <a:latin typeface="Sitka Text" panose="02000505000000020004" pitchFamily="2" charset="0"/>
              </a:rPr>
              <a:t>Jordan</a:t>
            </a:r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 (fase 2)</a:t>
            </a:r>
            <a:endParaRPr lang="es-CL" sz="4800" u="sng" dirty="0">
              <a:solidFill>
                <a:schemeClr val="accent4"/>
              </a:solidFill>
              <a:latin typeface="Sitka Text" panose="02000505000000020004" pitchFamily="2" charset="0"/>
            </a:endParaRP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90E3CE78-498F-4FC3-9EA7-0FC3DE3F2F77}"/>
              </a:ext>
            </a:extLst>
          </p:cNvPr>
          <p:cNvSpPr/>
          <p:nvPr/>
        </p:nvSpPr>
        <p:spPr>
          <a:xfrm>
            <a:off x="6591209" y="5430715"/>
            <a:ext cx="905432" cy="67627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A01AE07D-C1D7-4E26-A343-46FE0C93D8DE}"/>
              </a:ext>
            </a:extLst>
          </p:cNvPr>
          <p:cNvSpPr/>
          <p:nvPr/>
        </p:nvSpPr>
        <p:spPr>
          <a:xfrm>
            <a:off x="3432780" y="5464503"/>
            <a:ext cx="5421066" cy="52925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D7321EAA-CD76-4AF9-BB51-79513D94F4E0}"/>
                  </a:ext>
                </a:extLst>
              </p:cNvPr>
              <p:cNvSpPr txBox="1"/>
              <p:nvPr/>
            </p:nvSpPr>
            <p:spPr>
              <a:xfrm>
                <a:off x="9226985" y="5405964"/>
                <a:ext cx="10720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/⋅4</m:t>
                      </m:r>
                    </m:oMath>
                  </m:oMathPara>
                </a14:m>
                <a:endParaRPr lang="es-CL" sz="1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D7321EAA-CD76-4AF9-BB51-79513D94F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6985" y="5405964"/>
                <a:ext cx="1072048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CD86B240-EA31-47CD-A227-0A4F4A4CB30F}"/>
              </a:ext>
            </a:extLst>
          </p:cNvPr>
          <p:cNvSpPr/>
          <p:nvPr/>
        </p:nvSpPr>
        <p:spPr>
          <a:xfrm>
            <a:off x="6683198" y="3929406"/>
            <a:ext cx="721454" cy="2147682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3766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EB406F5-CE2E-4169-842A-620BDD137FB7}"/>
              </a:ext>
            </a:extLst>
          </p:cNvPr>
          <p:cNvGrpSpPr/>
          <p:nvPr/>
        </p:nvGrpSpPr>
        <p:grpSpPr>
          <a:xfrm>
            <a:off x="2988256" y="3929406"/>
            <a:ext cx="6215484" cy="2076724"/>
            <a:chOff x="513388" y="3877940"/>
            <a:chExt cx="6215484" cy="2076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/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3600" b="0" dirty="0"/>
                </a:p>
              </p:txBody>
            </p:sp>
          </mc:Choice>
          <mc:Fallback xmlns="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1BB23CC6-46EB-42F2-A70D-2BB291E22F07}"/>
                </a:ext>
              </a:extLst>
            </p:cNvPr>
            <p:cNvCxnSpPr>
              <a:cxnSpLocks/>
            </p:cNvCxnSpPr>
            <p:nvPr/>
          </p:nvCxnSpPr>
          <p:spPr>
            <a:xfrm>
              <a:off x="5101985" y="3877940"/>
              <a:ext cx="0" cy="20767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/>
              <p:nvPr/>
            </p:nvSpPr>
            <p:spPr>
              <a:xfrm>
                <a:off x="3329324" y="4918433"/>
                <a:ext cx="567029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1  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4918433"/>
                <a:ext cx="5670297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/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0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 8 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/>
              <p:nvPr/>
            </p:nvSpPr>
            <p:spPr>
              <a:xfrm>
                <a:off x="3329324" y="5452132"/>
                <a:ext cx="552452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 0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   4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−24 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5452132"/>
                <a:ext cx="5524522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/>
              <p:nvPr/>
            </p:nvSpPr>
            <p:spPr>
              <a:xfrm>
                <a:off x="3329326" y="3864784"/>
                <a:ext cx="558325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22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6" y="3864784"/>
                <a:ext cx="5583259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CuadroTexto 32">
            <a:extLst>
              <a:ext uri="{FF2B5EF4-FFF2-40B4-BE49-F238E27FC236}">
                <a16:creationId xmlns:a16="http://schemas.microsoft.com/office/drawing/2014/main" id="{A8CE53C6-2F74-488E-90B9-856B9770A97F}"/>
              </a:ext>
            </a:extLst>
          </p:cNvPr>
          <p:cNvSpPr txBox="1"/>
          <p:nvPr/>
        </p:nvSpPr>
        <p:spPr>
          <a:xfrm>
            <a:off x="761299" y="1725290"/>
            <a:ext cx="106693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accent2"/>
                </a:solidFill>
                <a:latin typeface="Bierstadt" panose="020B0504020202020204" pitchFamily="34" charset="0"/>
              </a:rPr>
              <a:t>Paso 6. </a:t>
            </a:r>
            <a:r>
              <a:rPr lang="es-MX" sz="2800" dirty="0">
                <a:latin typeface="Bierstadt" panose="020B0504020202020204" pitchFamily="34" charset="0"/>
              </a:rPr>
              <a:t>Multiplicar la fila por un escalar para </a:t>
            </a:r>
            <a:r>
              <a:rPr lang="es-CL" sz="2800" dirty="0">
                <a:latin typeface="Bierstadt" panose="020B0504020202020204" pitchFamily="34" charset="0"/>
              </a:rPr>
              <a:t>que el pivote sea igual a 1. Luego, usar la fila para anular todos los coeficientes por encima del pivote.</a:t>
            </a:r>
            <a:r>
              <a:rPr lang="es-MX" sz="2800" dirty="0">
                <a:latin typeface="Bierstadt" panose="020B0504020202020204" pitchFamily="34" charset="0"/>
              </a:rPr>
              <a:t> </a:t>
            </a:r>
            <a:endParaRPr lang="es-CL" sz="2800" dirty="0">
              <a:latin typeface="Bierstadt" panose="020B0504020202020204" pitchFamily="34" charset="0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C011E37E-6AEA-44F9-86B1-4B4AFC1B7D0B}"/>
              </a:ext>
            </a:extLst>
          </p:cNvPr>
          <p:cNvSpPr txBox="1"/>
          <p:nvPr/>
        </p:nvSpPr>
        <p:spPr>
          <a:xfrm>
            <a:off x="600267" y="505918"/>
            <a:ext cx="10991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Eliminación de Gauss-</a:t>
            </a:r>
            <a:r>
              <a:rPr lang="es-MX" sz="4800" u="sng" dirty="0" err="1">
                <a:solidFill>
                  <a:schemeClr val="accent4"/>
                </a:solidFill>
                <a:latin typeface="Sitka Text" panose="02000505000000020004" pitchFamily="2" charset="0"/>
              </a:rPr>
              <a:t>Jordan</a:t>
            </a:r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 (fase 2)</a:t>
            </a:r>
            <a:endParaRPr lang="es-CL" sz="4800" u="sng" dirty="0">
              <a:solidFill>
                <a:schemeClr val="accent4"/>
              </a:solidFill>
              <a:latin typeface="Sitka Text" panose="02000505000000020004" pitchFamily="2" charset="0"/>
            </a:endParaRP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90E3CE78-498F-4FC3-9EA7-0FC3DE3F2F77}"/>
              </a:ext>
            </a:extLst>
          </p:cNvPr>
          <p:cNvSpPr/>
          <p:nvPr/>
        </p:nvSpPr>
        <p:spPr>
          <a:xfrm>
            <a:off x="6591209" y="5430715"/>
            <a:ext cx="905432" cy="67627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A01AE07D-C1D7-4E26-A343-46FE0C93D8DE}"/>
              </a:ext>
            </a:extLst>
          </p:cNvPr>
          <p:cNvSpPr/>
          <p:nvPr/>
        </p:nvSpPr>
        <p:spPr>
          <a:xfrm>
            <a:off x="3432780" y="5464503"/>
            <a:ext cx="5421066" cy="52925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B55AB788-13C0-4909-8032-1FC8978FDBC1}"/>
              </a:ext>
            </a:extLst>
          </p:cNvPr>
          <p:cNvSpPr/>
          <p:nvPr/>
        </p:nvSpPr>
        <p:spPr>
          <a:xfrm>
            <a:off x="6683198" y="3929406"/>
            <a:ext cx="721454" cy="2147682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2478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81481E-6 L 6.25E-7 -0.2289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E9B333DB6BAEE4EACFEB140225CCCFA" ma:contentTypeVersion="2" ma:contentTypeDescription="Crear nuevo documento." ma:contentTypeScope="" ma:versionID="15134ecbbabe4936b20793ac2b3ee373">
  <xsd:schema xmlns:xsd="http://www.w3.org/2001/XMLSchema" xmlns:xs="http://www.w3.org/2001/XMLSchema" xmlns:p="http://schemas.microsoft.com/office/2006/metadata/properties" xmlns:ns3="f19e3217-a665-4b27-994f-da5dd979666e" targetNamespace="http://schemas.microsoft.com/office/2006/metadata/properties" ma:root="true" ma:fieldsID="834fc6e367caec20436a619f3ecaf6cb" ns3:_="">
    <xsd:import namespace="f19e3217-a665-4b27-994f-da5dd979666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9e3217-a665-4b27-994f-da5dd97966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FFF40F7-14A6-4EA0-8DEE-5AA3FA7CE5A8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f19e3217-a665-4b27-994f-da5dd979666e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E16FB20-1D1C-489B-BD86-7FA7793C726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503AE7-971F-4E57-B9CA-5690DAE2D8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9e3217-a665-4b27-994f-da5dd97966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5743</TotalTime>
  <Words>4908</Words>
  <Application>Microsoft Office PowerPoint</Application>
  <PresentationFormat>Panorámica</PresentationFormat>
  <Paragraphs>747</Paragraphs>
  <Slides>123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123</vt:i4>
      </vt:variant>
    </vt:vector>
  </HeadingPairs>
  <TitlesOfParts>
    <vt:vector size="130" baseType="lpstr">
      <vt:lpstr>Arial</vt:lpstr>
      <vt:lpstr>Bierstadt</vt:lpstr>
      <vt:lpstr>Calibri</vt:lpstr>
      <vt:lpstr>Calibri Light</vt:lpstr>
      <vt:lpstr>Cambria Math</vt:lpstr>
      <vt:lpstr>Sitka Text</vt:lpstr>
      <vt:lpstr>Office Theme</vt:lpstr>
      <vt:lpstr>Presentación de PowerPoint</vt:lpstr>
      <vt:lpstr>Presentación de PowerPoint</vt:lpstr>
      <vt:lpstr>nomechomath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(■8(a&amp;b@c&amp;d))(■8(e&amp;f@g&amp;h))=(■8(ae+bg&amp;af+bh@ce+dg&amp;cf+dh))</dc:title>
  <dc:creator>Admin</dc:creator>
  <cp:lastModifiedBy>FRANCISCO IGNACIO MANRÍQUEZ NOVOA (Alumno)</cp:lastModifiedBy>
  <cp:revision>1</cp:revision>
  <dcterms:created xsi:type="dcterms:W3CDTF">2021-08-29T13:53:26Z</dcterms:created>
  <dcterms:modified xsi:type="dcterms:W3CDTF">2021-09-12T23:25:55Z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0x0101007E9B333DB6BAEE4EACFEB140225CCCFA</vt:lpwstr>
  </property>
</Properties>
</file>