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393" r:id="rId5"/>
    <p:sldId id="412" r:id="rId6"/>
    <p:sldId id="260" r:id="rId7"/>
    <p:sldId id="386" r:id="rId8"/>
    <p:sldId id="396" r:id="rId9"/>
    <p:sldId id="397" r:id="rId10"/>
    <p:sldId id="400" r:id="rId11"/>
    <p:sldId id="401" r:id="rId12"/>
    <p:sldId id="406" r:id="rId13"/>
    <p:sldId id="408" r:id="rId14"/>
    <p:sldId id="407" r:id="rId15"/>
    <p:sldId id="409" r:id="rId16"/>
    <p:sldId id="410" r:id="rId17"/>
    <p:sldId id="411" r:id="rId18"/>
    <p:sldId id="413" r:id="rId19"/>
    <p:sldId id="414" r:id="rId20"/>
    <p:sldId id="415" r:id="rId21"/>
    <p:sldId id="416" r:id="rId22"/>
    <p:sldId id="420" r:id="rId23"/>
    <p:sldId id="417" r:id="rId24"/>
    <p:sldId id="423" r:id="rId25"/>
    <p:sldId id="422" r:id="rId26"/>
    <p:sldId id="424" r:id="rId27"/>
    <p:sldId id="425" r:id="rId28"/>
    <p:sldId id="426" r:id="rId29"/>
    <p:sldId id="427" r:id="rId30"/>
    <p:sldId id="428" r:id="rId31"/>
    <p:sldId id="418" r:id="rId32"/>
    <p:sldId id="431" r:id="rId33"/>
    <p:sldId id="429" r:id="rId34"/>
    <p:sldId id="419" r:id="rId35"/>
    <p:sldId id="432" r:id="rId36"/>
    <p:sldId id="434" r:id="rId37"/>
    <p:sldId id="435" r:id="rId38"/>
    <p:sldId id="436" r:id="rId39"/>
    <p:sldId id="437" r:id="rId40"/>
    <p:sldId id="438" r:id="rId41"/>
    <p:sldId id="430" r:id="rId42"/>
    <p:sldId id="439" r:id="rId43"/>
    <p:sldId id="440" r:id="rId44"/>
    <p:sldId id="441" r:id="rId45"/>
    <p:sldId id="390" r:id="rId46"/>
    <p:sldId id="38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IGNACIO MANRÍQUEZ NOVOA (Alumno)" initials="FIMN(" lastIdx="1" clrIdx="0">
    <p:extLst>
      <p:ext uri="{19B8F6BF-5375-455C-9EA6-DF929625EA0E}">
        <p15:presenceInfo xmlns:p15="http://schemas.microsoft.com/office/powerpoint/2012/main" userId="S::francisco.manriquezn@usm.cl::132ae158-1741-43ed-b364-15b0cb43b8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0F676-AA90-4338-B511-570DBC4D1247}" v="3432" dt="2021-09-22T02:01:41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132ae158-1741-43ed-b364-15b0cb43b83a" providerId="ADAL" clId="{EB20F676-AA90-4338-B511-570DBC4D1247}"/>
    <pc:docChg chg="undo redo custSel addSld delSld modSld sldOrd">
      <pc:chgData name="FRANCISCO IGNACIO MANRÍQUEZ NOVOA (Alumno)" userId="132ae158-1741-43ed-b364-15b0cb43b83a" providerId="ADAL" clId="{EB20F676-AA90-4338-B511-570DBC4D1247}" dt="2021-09-22T02:03:01.589" v="5646" actId="20577"/>
      <pc:docMkLst>
        <pc:docMk/>
      </pc:docMkLst>
      <pc:sldChg chg="modSp modTransition">
        <pc:chgData name="FRANCISCO IGNACIO MANRÍQUEZ NOVOA (Alumno)" userId="132ae158-1741-43ed-b364-15b0cb43b83a" providerId="ADAL" clId="{EB20F676-AA90-4338-B511-570DBC4D1247}" dt="2021-09-16T06:08:09.650" v="1288"/>
        <pc:sldMkLst>
          <pc:docMk/>
          <pc:sldMk cId="1525162316" sldId="260"/>
        </pc:sldMkLst>
        <pc:spChg chg="mod">
          <ac:chgData name="FRANCISCO IGNACIO MANRÍQUEZ NOVOA (Alumno)" userId="132ae158-1741-43ed-b364-15b0cb43b83a" providerId="ADAL" clId="{EB20F676-AA90-4338-B511-570DBC4D1247}" dt="2021-09-15T21:33:14.581" v="1" actId="20577"/>
          <ac:spMkLst>
            <pc:docMk/>
            <pc:sldMk cId="1525162316" sldId="260"/>
            <ac:spMk id="2" creationId="{BE33EFED-C534-4339-8F22-3E7E845EF90A}"/>
          </ac:spMkLst>
        </pc:spChg>
        <pc:spChg chg="mod">
          <ac:chgData name="FRANCISCO IGNACIO MANRÍQUEZ NOVOA (Alumno)" userId="132ae158-1741-43ed-b364-15b0cb43b83a" providerId="ADAL" clId="{EB20F676-AA90-4338-B511-570DBC4D1247}" dt="2021-09-16T04:51:00.916" v="89" actId="2711"/>
          <ac:spMkLst>
            <pc:docMk/>
            <pc:sldMk cId="1525162316" sldId="260"/>
            <ac:spMk id="3" creationId="{9FBD0544-9275-4EE9-BAAB-FC3FC643DA48}"/>
          </ac:spMkLst>
        </pc:spChg>
      </pc:sldChg>
      <pc:sldChg chg="del">
        <pc:chgData name="FRANCISCO IGNACIO MANRÍQUEZ NOVOA (Alumno)" userId="132ae158-1741-43ed-b364-15b0cb43b83a" providerId="ADAL" clId="{EB20F676-AA90-4338-B511-570DBC4D1247}" dt="2021-09-17T22:26:05.496" v="3211" actId="47"/>
        <pc:sldMkLst>
          <pc:docMk/>
          <pc:sldMk cId="3413464798" sldId="262"/>
        </pc:sldMkLst>
      </pc:sldChg>
      <pc:sldChg chg="del">
        <pc:chgData name="FRANCISCO IGNACIO MANRÍQUEZ NOVOA (Alumno)" userId="132ae158-1741-43ed-b364-15b0cb43b83a" providerId="ADAL" clId="{EB20F676-AA90-4338-B511-570DBC4D1247}" dt="2021-09-17T22:26:07.400" v="3213" actId="47"/>
        <pc:sldMkLst>
          <pc:docMk/>
          <pc:sldMk cId="4117811116" sldId="263"/>
        </pc:sldMkLst>
      </pc:sldChg>
      <pc:sldChg chg="del">
        <pc:chgData name="FRANCISCO IGNACIO MANRÍQUEZ NOVOA (Alumno)" userId="132ae158-1741-43ed-b364-15b0cb43b83a" providerId="ADAL" clId="{EB20F676-AA90-4338-B511-570DBC4D1247}" dt="2021-09-17T22:26:08.705" v="3214" actId="47"/>
        <pc:sldMkLst>
          <pc:docMk/>
          <pc:sldMk cId="635685249" sldId="264"/>
        </pc:sldMkLst>
      </pc:sldChg>
      <pc:sldChg chg="del">
        <pc:chgData name="FRANCISCO IGNACIO MANRÍQUEZ NOVOA (Alumno)" userId="132ae158-1741-43ed-b364-15b0cb43b83a" providerId="ADAL" clId="{EB20F676-AA90-4338-B511-570DBC4D1247}" dt="2021-09-17T22:26:09.914" v="3215" actId="47"/>
        <pc:sldMkLst>
          <pc:docMk/>
          <pc:sldMk cId="4284405450" sldId="265"/>
        </pc:sldMkLst>
      </pc:sldChg>
      <pc:sldChg chg="del">
        <pc:chgData name="FRANCISCO IGNACIO MANRÍQUEZ NOVOA (Alumno)" userId="132ae158-1741-43ed-b364-15b0cb43b83a" providerId="ADAL" clId="{EB20F676-AA90-4338-B511-570DBC4D1247}" dt="2021-09-17T22:26:06.176" v="3212" actId="47"/>
        <pc:sldMkLst>
          <pc:docMk/>
          <pc:sldMk cId="4245912587" sldId="266"/>
        </pc:sldMkLst>
      </pc:sldChg>
      <pc:sldChg chg="del">
        <pc:chgData name="FRANCISCO IGNACIO MANRÍQUEZ NOVOA (Alumno)" userId="132ae158-1741-43ed-b364-15b0cb43b83a" providerId="ADAL" clId="{EB20F676-AA90-4338-B511-570DBC4D1247}" dt="2021-09-17T22:26:11.209" v="3216" actId="47"/>
        <pc:sldMkLst>
          <pc:docMk/>
          <pc:sldMk cId="4110662083" sldId="267"/>
        </pc:sldMkLst>
      </pc:sldChg>
      <pc:sldChg chg="del">
        <pc:chgData name="FRANCISCO IGNACIO MANRÍQUEZ NOVOA (Alumno)" userId="132ae158-1741-43ed-b364-15b0cb43b83a" providerId="ADAL" clId="{EB20F676-AA90-4338-B511-570DBC4D1247}" dt="2021-09-17T22:26:12.901" v="3217" actId="47"/>
        <pc:sldMkLst>
          <pc:docMk/>
          <pc:sldMk cId="908426745" sldId="268"/>
        </pc:sldMkLst>
      </pc:sldChg>
      <pc:sldChg chg="add del">
        <pc:chgData name="FRANCISCO IGNACIO MANRÍQUEZ NOVOA (Alumno)" userId="132ae158-1741-43ed-b364-15b0cb43b83a" providerId="ADAL" clId="{EB20F676-AA90-4338-B511-570DBC4D1247}" dt="2021-09-17T22:26:40.832" v="3220" actId="47"/>
        <pc:sldMkLst>
          <pc:docMk/>
          <pc:sldMk cId="2532937626" sldId="270"/>
        </pc:sldMkLst>
      </pc:sldChg>
      <pc:sldChg chg="del">
        <pc:chgData name="FRANCISCO IGNACIO MANRÍQUEZ NOVOA (Alumno)" userId="132ae158-1741-43ed-b364-15b0cb43b83a" providerId="ADAL" clId="{EB20F676-AA90-4338-B511-570DBC4D1247}" dt="2021-09-17T22:22:09.570" v="3022" actId="47"/>
        <pc:sldMkLst>
          <pc:docMk/>
          <pc:sldMk cId="764424757" sldId="271"/>
        </pc:sldMkLst>
      </pc:sldChg>
      <pc:sldChg chg="del">
        <pc:chgData name="FRANCISCO IGNACIO MANRÍQUEZ NOVOA (Alumno)" userId="132ae158-1741-43ed-b364-15b0cb43b83a" providerId="ADAL" clId="{EB20F676-AA90-4338-B511-570DBC4D1247}" dt="2021-09-17T22:22:13.964" v="3025" actId="47"/>
        <pc:sldMkLst>
          <pc:docMk/>
          <pc:sldMk cId="410327662" sldId="272"/>
        </pc:sldMkLst>
      </pc:sldChg>
      <pc:sldChg chg="del">
        <pc:chgData name="FRANCISCO IGNACIO MANRÍQUEZ NOVOA (Alumno)" userId="132ae158-1741-43ed-b364-15b0cb43b83a" providerId="ADAL" clId="{EB20F676-AA90-4338-B511-570DBC4D1247}" dt="2021-09-17T22:22:21.450" v="3031" actId="47"/>
        <pc:sldMkLst>
          <pc:docMk/>
          <pc:sldMk cId="3103715619" sldId="273"/>
        </pc:sldMkLst>
      </pc:sldChg>
      <pc:sldChg chg="del">
        <pc:chgData name="FRANCISCO IGNACIO MANRÍQUEZ NOVOA (Alumno)" userId="132ae158-1741-43ed-b364-15b0cb43b83a" providerId="ADAL" clId="{EB20F676-AA90-4338-B511-570DBC4D1247}" dt="2021-09-17T22:22:24.427" v="3033" actId="47"/>
        <pc:sldMkLst>
          <pc:docMk/>
          <pc:sldMk cId="4174347446" sldId="274"/>
        </pc:sldMkLst>
      </pc:sldChg>
      <pc:sldChg chg="del">
        <pc:chgData name="FRANCISCO IGNACIO MANRÍQUEZ NOVOA (Alumno)" userId="132ae158-1741-43ed-b364-15b0cb43b83a" providerId="ADAL" clId="{EB20F676-AA90-4338-B511-570DBC4D1247}" dt="2021-09-17T22:22:46.253" v="3055" actId="47"/>
        <pc:sldMkLst>
          <pc:docMk/>
          <pc:sldMk cId="283272284" sldId="275"/>
        </pc:sldMkLst>
      </pc:sldChg>
      <pc:sldChg chg="del">
        <pc:chgData name="FRANCISCO IGNACIO MANRÍQUEZ NOVOA (Alumno)" userId="132ae158-1741-43ed-b364-15b0cb43b83a" providerId="ADAL" clId="{EB20F676-AA90-4338-B511-570DBC4D1247}" dt="2021-09-17T22:22:47.303" v="3058" actId="47"/>
        <pc:sldMkLst>
          <pc:docMk/>
          <pc:sldMk cId="3721734718" sldId="277"/>
        </pc:sldMkLst>
      </pc:sldChg>
      <pc:sldChg chg="del">
        <pc:chgData name="FRANCISCO IGNACIO MANRÍQUEZ NOVOA (Alumno)" userId="132ae158-1741-43ed-b364-15b0cb43b83a" providerId="ADAL" clId="{EB20F676-AA90-4338-B511-570DBC4D1247}" dt="2021-09-17T22:23:05.585" v="3077" actId="47"/>
        <pc:sldMkLst>
          <pc:docMk/>
          <pc:sldMk cId="2939312951" sldId="278"/>
        </pc:sldMkLst>
      </pc:sldChg>
      <pc:sldChg chg="del">
        <pc:chgData name="FRANCISCO IGNACIO MANRÍQUEZ NOVOA (Alumno)" userId="132ae158-1741-43ed-b364-15b0cb43b83a" providerId="ADAL" clId="{EB20F676-AA90-4338-B511-570DBC4D1247}" dt="2021-09-17T22:23:03.802" v="3076" actId="47"/>
        <pc:sldMkLst>
          <pc:docMk/>
          <pc:sldMk cId="3622392939" sldId="279"/>
        </pc:sldMkLst>
      </pc:sldChg>
      <pc:sldChg chg="del">
        <pc:chgData name="FRANCISCO IGNACIO MANRÍQUEZ NOVOA (Alumno)" userId="132ae158-1741-43ed-b364-15b0cb43b83a" providerId="ADAL" clId="{EB20F676-AA90-4338-B511-570DBC4D1247}" dt="2021-09-17T22:23:07.185" v="3078" actId="47"/>
        <pc:sldMkLst>
          <pc:docMk/>
          <pc:sldMk cId="414834054" sldId="280"/>
        </pc:sldMkLst>
      </pc:sldChg>
      <pc:sldChg chg="del">
        <pc:chgData name="FRANCISCO IGNACIO MANRÍQUEZ NOVOA (Alumno)" userId="132ae158-1741-43ed-b364-15b0cb43b83a" providerId="ADAL" clId="{EB20F676-AA90-4338-B511-570DBC4D1247}" dt="2021-09-17T22:23:24.633" v="3092" actId="47"/>
        <pc:sldMkLst>
          <pc:docMk/>
          <pc:sldMk cId="1513506267" sldId="283"/>
        </pc:sldMkLst>
      </pc:sldChg>
      <pc:sldChg chg="del">
        <pc:chgData name="FRANCISCO IGNACIO MANRÍQUEZ NOVOA (Alumno)" userId="132ae158-1741-43ed-b364-15b0cb43b83a" providerId="ADAL" clId="{EB20F676-AA90-4338-B511-570DBC4D1247}" dt="2021-09-17T22:24:35.291" v="3126" actId="47"/>
        <pc:sldMkLst>
          <pc:docMk/>
          <pc:sldMk cId="2417579853" sldId="285"/>
        </pc:sldMkLst>
      </pc:sldChg>
      <pc:sldChg chg="del">
        <pc:chgData name="FRANCISCO IGNACIO MANRÍQUEZ NOVOA (Alumno)" userId="132ae158-1741-43ed-b364-15b0cb43b83a" providerId="ADAL" clId="{EB20F676-AA90-4338-B511-570DBC4D1247}" dt="2021-09-17T22:22:10.962" v="3023" actId="47"/>
        <pc:sldMkLst>
          <pc:docMk/>
          <pc:sldMk cId="3207174212" sldId="286"/>
        </pc:sldMkLst>
      </pc:sldChg>
      <pc:sldChg chg="del">
        <pc:chgData name="FRANCISCO IGNACIO MANRÍQUEZ NOVOA (Alumno)" userId="132ae158-1741-43ed-b364-15b0cb43b83a" providerId="ADAL" clId="{EB20F676-AA90-4338-B511-570DBC4D1247}" dt="2021-09-17T22:22:12.130" v="3024" actId="47"/>
        <pc:sldMkLst>
          <pc:docMk/>
          <pc:sldMk cId="2384960440" sldId="287"/>
        </pc:sldMkLst>
      </pc:sldChg>
      <pc:sldChg chg="del">
        <pc:chgData name="FRANCISCO IGNACIO MANRÍQUEZ NOVOA (Alumno)" userId="132ae158-1741-43ed-b364-15b0cb43b83a" providerId="ADAL" clId="{EB20F676-AA90-4338-B511-570DBC4D1247}" dt="2021-09-17T22:22:15.523" v="3026" actId="47"/>
        <pc:sldMkLst>
          <pc:docMk/>
          <pc:sldMk cId="77134179" sldId="288"/>
        </pc:sldMkLst>
      </pc:sldChg>
      <pc:sldChg chg="del">
        <pc:chgData name="FRANCISCO IGNACIO MANRÍQUEZ NOVOA (Alumno)" userId="132ae158-1741-43ed-b364-15b0cb43b83a" providerId="ADAL" clId="{EB20F676-AA90-4338-B511-570DBC4D1247}" dt="2021-09-17T22:22:16.473" v="3027" actId="47"/>
        <pc:sldMkLst>
          <pc:docMk/>
          <pc:sldMk cId="1930514566" sldId="289"/>
        </pc:sldMkLst>
      </pc:sldChg>
      <pc:sldChg chg="del">
        <pc:chgData name="FRANCISCO IGNACIO MANRÍQUEZ NOVOA (Alumno)" userId="132ae158-1741-43ed-b364-15b0cb43b83a" providerId="ADAL" clId="{EB20F676-AA90-4338-B511-570DBC4D1247}" dt="2021-09-17T22:22:17.382" v="3028" actId="47"/>
        <pc:sldMkLst>
          <pc:docMk/>
          <pc:sldMk cId="1294521816" sldId="290"/>
        </pc:sldMkLst>
      </pc:sldChg>
      <pc:sldChg chg="del">
        <pc:chgData name="FRANCISCO IGNACIO MANRÍQUEZ NOVOA (Alumno)" userId="132ae158-1741-43ed-b364-15b0cb43b83a" providerId="ADAL" clId="{EB20F676-AA90-4338-B511-570DBC4D1247}" dt="2021-09-17T22:22:19.023" v="3029" actId="47"/>
        <pc:sldMkLst>
          <pc:docMk/>
          <pc:sldMk cId="1672564448" sldId="291"/>
        </pc:sldMkLst>
      </pc:sldChg>
      <pc:sldChg chg="del">
        <pc:chgData name="FRANCISCO IGNACIO MANRÍQUEZ NOVOA (Alumno)" userId="132ae158-1741-43ed-b364-15b0cb43b83a" providerId="ADAL" clId="{EB20F676-AA90-4338-B511-570DBC4D1247}" dt="2021-09-17T22:22:20.089" v="3030" actId="47"/>
        <pc:sldMkLst>
          <pc:docMk/>
          <pc:sldMk cId="766436108" sldId="292"/>
        </pc:sldMkLst>
      </pc:sldChg>
      <pc:sldChg chg="del">
        <pc:chgData name="FRANCISCO IGNACIO MANRÍQUEZ NOVOA (Alumno)" userId="132ae158-1741-43ed-b364-15b0cb43b83a" providerId="ADAL" clId="{EB20F676-AA90-4338-B511-570DBC4D1247}" dt="2021-09-17T22:22:25.570" v="3034" actId="47"/>
        <pc:sldMkLst>
          <pc:docMk/>
          <pc:sldMk cId="3090583361" sldId="293"/>
        </pc:sldMkLst>
      </pc:sldChg>
      <pc:sldChg chg="del">
        <pc:chgData name="FRANCISCO IGNACIO MANRÍQUEZ NOVOA (Alumno)" userId="132ae158-1741-43ed-b364-15b0cb43b83a" providerId="ADAL" clId="{EB20F676-AA90-4338-B511-570DBC4D1247}" dt="2021-09-17T22:22:26.804" v="3035" actId="47"/>
        <pc:sldMkLst>
          <pc:docMk/>
          <pc:sldMk cId="2438071707" sldId="294"/>
        </pc:sldMkLst>
      </pc:sldChg>
      <pc:sldChg chg="del">
        <pc:chgData name="FRANCISCO IGNACIO MANRÍQUEZ NOVOA (Alumno)" userId="132ae158-1741-43ed-b364-15b0cb43b83a" providerId="ADAL" clId="{EB20F676-AA90-4338-B511-570DBC4D1247}" dt="2021-09-17T22:22:27.546" v="3036" actId="47"/>
        <pc:sldMkLst>
          <pc:docMk/>
          <pc:sldMk cId="564297636" sldId="295"/>
        </pc:sldMkLst>
      </pc:sldChg>
      <pc:sldChg chg="del">
        <pc:chgData name="FRANCISCO IGNACIO MANRÍQUEZ NOVOA (Alumno)" userId="132ae158-1741-43ed-b364-15b0cb43b83a" providerId="ADAL" clId="{EB20F676-AA90-4338-B511-570DBC4D1247}" dt="2021-09-17T22:22:28.582" v="3037" actId="47"/>
        <pc:sldMkLst>
          <pc:docMk/>
          <pc:sldMk cId="3484284407" sldId="296"/>
        </pc:sldMkLst>
      </pc:sldChg>
      <pc:sldChg chg="del">
        <pc:chgData name="FRANCISCO IGNACIO MANRÍQUEZ NOVOA (Alumno)" userId="132ae158-1741-43ed-b364-15b0cb43b83a" providerId="ADAL" clId="{EB20F676-AA90-4338-B511-570DBC4D1247}" dt="2021-09-17T22:22:29.506" v="3038" actId="47"/>
        <pc:sldMkLst>
          <pc:docMk/>
          <pc:sldMk cId="438073320" sldId="297"/>
        </pc:sldMkLst>
      </pc:sldChg>
      <pc:sldChg chg="del">
        <pc:chgData name="FRANCISCO IGNACIO MANRÍQUEZ NOVOA (Alumno)" userId="132ae158-1741-43ed-b364-15b0cb43b83a" providerId="ADAL" clId="{EB20F676-AA90-4338-B511-570DBC4D1247}" dt="2021-09-17T22:22:30.995" v="3039" actId="47"/>
        <pc:sldMkLst>
          <pc:docMk/>
          <pc:sldMk cId="104930595" sldId="299"/>
        </pc:sldMkLst>
      </pc:sldChg>
      <pc:sldChg chg="del">
        <pc:chgData name="FRANCISCO IGNACIO MANRÍQUEZ NOVOA (Alumno)" userId="132ae158-1741-43ed-b364-15b0cb43b83a" providerId="ADAL" clId="{EB20F676-AA90-4338-B511-570DBC4D1247}" dt="2021-09-17T22:22:32.062" v="3040" actId="47"/>
        <pc:sldMkLst>
          <pc:docMk/>
          <pc:sldMk cId="2984042847" sldId="300"/>
        </pc:sldMkLst>
      </pc:sldChg>
      <pc:sldChg chg="del">
        <pc:chgData name="FRANCISCO IGNACIO MANRÍQUEZ NOVOA (Alumno)" userId="132ae158-1741-43ed-b364-15b0cb43b83a" providerId="ADAL" clId="{EB20F676-AA90-4338-B511-570DBC4D1247}" dt="2021-09-17T22:22:33.265" v="3041" actId="47"/>
        <pc:sldMkLst>
          <pc:docMk/>
          <pc:sldMk cId="2407106876" sldId="301"/>
        </pc:sldMkLst>
      </pc:sldChg>
      <pc:sldChg chg="del">
        <pc:chgData name="FRANCISCO IGNACIO MANRÍQUEZ NOVOA (Alumno)" userId="132ae158-1741-43ed-b364-15b0cb43b83a" providerId="ADAL" clId="{EB20F676-AA90-4338-B511-570DBC4D1247}" dt="2021-09-17T22:22:34.119" v="3042" actId="47"/>
        <pc:sldMkLst>
          <pc:docMk/>
          <pc:sldMk cId="2221662866" sldId="302"/>
        </pc:sldMkLst>
      </pc:sldChg>
      <pc:sldChg chg="del">
        <pc:chgData name="FRANCISCO IGNACIO MANRÍQUEZ NOVOA (Alumno)" userId="132ae158-1741-43ed-b364-15b0cb43b83a" providerId="ADAL" clId="{EB20F676-AA90-4338-B511-570DBC4D1247}" dt="2021-09-17T22:22:34.769" v="3043" actId="47"/>
        <pc:sldMkLst>
          <pc:docMk/>
          <pc:sldMk cId="2917577920" sldId="303"/>
        </pc:sldMkLst>
      </pc:sldChg>
      <pc:sldChg chg="del">
        <pc:chgData name="FRANCISCO IGNACIO MANRÍQUEZ NOVOA (Alumno)" userId="132ae158-1741-43ed-b364-15b0cb43b83a" providerId="ADAL" clId="{EB20F676-AA90-4338-B511-570DBC4D1247}" dt="2021-09-17T22:22:35.780" v="3044" actId="47"/>
        <pc:sldMkLst>
          <pc:docMk/>
          <pc:sldMk cId="3534305224" sldId="304"/>
        </pc:sldMkLst>
      </pc:sldChg>
      <pc:sldChg chg="del">
        <pc:chgData name="FRANCISCO IGNACIO MANRÍQUEZ NOVOA (Alumno)" userId="132ae158-1741-43ed-b364-15b0cb43b83a" providerId="ADAL" clId="{EB20F676-AA90-4338-B511-570DBC4D1247}" dt="2021-09-17T22:22:37.080" v="3045" actId="47"/>
        <pc:sldMkLst>
          <pc:docMk/>
          <pc:sldMk cId="2552996029" sldId="305"/>
        </pc:sldMkLst>
      </pc:sldChg>
      <pc:sldChg chg="del">
        <pc:chgData name="FRANCISCO IGNACIO MANRÍQUEZ NOVOA (Alumno)" userId="132ae158-1741-43ed-b364-15b0cb43b83a" providerId="ADAL" clId="{EB20F676-AA90-4338-B511-570DBC4D1247}" dt="2021-09-17T22:22:38.738" v="3046" actId="47"/>
        <pc:sldMkLst>
          <pc:docMk/>
          <pc:sldMk cId="3486845301" sldId="306"/>
        </pc:sldMkLst>
      </pc:sldChg>
      <pc:sldChg chg="del">
        <pc:chgData name="FRANCISCO IGNACIO MANRÍQUEZ NOVOA (Alumno)" userId="132ae158-1741-43ed-b364-15b0cb43b83a" providerId="ADAL" clId="{EB20F676-AA90-4338-B511-570DBC4D1247}" dt="2021-09-17T22:22:39.843" v="3047" actId="47"/>
        <pc:sldMkLst>
          <pc:docMk/>
          <pc:sldMk cId="1595284679" sldId="307"/>
        </pc:sldMkLst>
      </pc:sldChg>
      <pc:sldChg chg="del">
        <pc:chgData name="FRANCISCO IGNACIO MANRÍQUEZ NOVOA (Alumno)" userId="132ae158-1741-43ed-b364-15b0cb43b83a" providerId="ADAL" clId="{EB20F676-AA90-4338-B511-570DBC4D1247}" dt="2021-09-17T22:22:40.686" v="3048" actId="47"/>
        <pc:sldMkLst>
          <pc:docMk/>
          <pc:sldMk cId="150954768" sldId="308"/>
        </pc:sldMkLst>
      </pc:sldChg>
      <pc:sldChg chg="del">
        <pc:chgData name="FRANCISCO IGNACIO MANRÍQUEZ NOVOA (Alumno)" userId="132ae158-1741-43ed-b364-15b0cb43b83a" providerId="ADAL" clId="{EB20F676-AA90-4338-B511-570DBC4D1247}" dt="2021-09-17T22:22:41.550" v="3049" actId="47"/>
        <pc:sldMkLst>
          <pc:docMk/>
          <pc:sldMk cId="3810317994" sldId="309"/>
        </pc:sldMkLst>
      </pc:sldChg>
      <pc:sldChg chg="del">
        <pc:chgData name="FRANCISCO IGNACIO MANRÍQUEZ NOVOA (Alumno)" userId="132ae158-1741-43ed-b364-15b0cb43b83a" providerId="ADAL" clId="{EB20F676-AA90-4338-B511-570DBC4D1247}" dt="2021-09-17T22:22:42.662" v="3050" actId="47"/>
        <pc:sldMkLst>
          <pc:docMk/>
          <pc:sldMk cId="391139421" sldId="310"/>
        </pc:sldMkLst>
      </pc:sldChg>
      <pc:sldChg chg="del">
        <pc:chgData name="FRANCISCO IGNACIO MANRÍQUEZ NOVOA (Alumno)" userId="132ae158-1741-43ed-b364-15b0cb43b83a" providerId="ADAL" clId="{EB20F676-AA90-4338-B511-570DBC4D1247}" dt="2021-09-17T22:22:43.708" v="3051" actId="47"/>
        <pc:sldMkLst>
          <pc:docMk/>
          <pc:sldMk cId="739055163" sldId="311"/>
        </pc:sldMkLst>
      </pc:sldChg>
      <pc:sldChg chg="del">
        <pc:chgData name="FRANCISCO IGNACIO MANRÍQUEZ NOVOA (Alumno)" userId="132ae158-1741-43ed-b364-15b0cb43b83a" providerId="ADAL" clId="{EB20F676-AA90-4338-B511-570DBC4D1247}" dt="2021-09-17T22:22:44.719" v="3052" actId="47"/>
        <pc:sldMkLst>
          <pc:docMk/>
          <pc:sldMk cId="673894145" sldId="312"/>
        </pc:sldMkLst>
      </pc:sldChg>
      <pc:sldChg chg="del">
        <pc:chgData name="FRANCISCO IGNACIO MANRÍQUEZ NOVOA (Alumno)" userId="132ae158-1741-43ed-b364-15b0cb43b83a" providerId="ADAL" clId="{EB20F676-AA90-4338-B511-570DBC4D1247}" dt="2021-09-17T22:22:45.228" v="3053" actId="47"/>
        <pc:sldMkLst>
          <pc:docMk/>
          <pc:sldMk cId="2049466592" sldId="313"/>
        </pc:sldMkLst>
      </pc:sldChg>
      <pc:sldChg chg="del">
        <pc:chgData name="FRANCISCO IGNACIO MANRÍQUEZ NOVOA (Alumno)" userId="132ae158-1741-43ed-b364-15b0cb43b83a" providerId="ADAL" clId="{EB20F676-AA90-4338-B511-570DBC4D1247}" dt="2021-09-17T22:22:45.730" v="3054" actId="47"/>
        <pc:sldMkLst>
          <pc:docMk/>
          <pc:sldMk cId="1714183021" sldId="314"/>
        </pc:sldMkLst>
      </pc:sldChg>
      <pc:sldChg chg="del">
        <pc:chgData name="FRANCISCO IGNACIO MANRÍQUEZ NOVOA (Alumno)" userId="132ae158-1741-43ed-b364-15b0cb43b83a" providerId="ADAL" clId="{EB20F676-AA90-4338-B511-570DBC4D1247}" dt="2021-09-17T22:22:46.873" v="3057" actId="47"/>
        <pc:sldMkLst>
          <pc:docMk/>
          <pc:sldMk cId="1860110705" sldId="315"/>
        </pc:sldMkLst>
      </pc:sldChg>
      <pc:sldChg chg="del">
        <pc:chgData name="FRANCISCO IGNACIO MANRÍQUEZ NOVOA (Alumno)" userId="132ae158-1741-43ed-b364-15b0cb43b83a" providerId="ADAL" clId="{EB20F676-AA90-4338-B511-570DBC4D1247}" dt="2021-09-17T22:22:46.650" v="3056" actId="47"/>
        <pc:sldMkLst>
          <pc:docMk/>
          <pc:sldMk cId="3075366846" sldId="316"/>
        </pc:sldMkLst>
      </pc:sldChg>
      <pc:sldChg chg="del">
        <pc:chgData name="FRANCISCO IGNACIO MANRÍQUEZ NOVOA (Alumno)" userId="132ae158-1741-43ed-b364-15b0cb43b83a" providerId="ADAL" clId="{EB20F676-AA90-4338-B511-570DBC4D1247}" dt="2021-09-17T22:22:23.162" v="3032" actId="47"/>
        <pc:sldMkLst>
          <pc:docMk/>
          <pc:sldMk cId="3234108222" sldId="317"/>
        </pc:sldMkLst>
      </pc:sldChg>
      <pc:sldChg chg="del">
        <pc:chgData name="FRANCISCO IGNACIO MANRÍQUEZ NOVOA (Alumno)" userId="132ae158-1741-43ed-b364-15b0cb43b83a" providerId="ADAL" clId="{EB20F676-AA90-4338-B511-570DBC4D1247}" dt="2021-09-17T22:22:47.879" v="3059" actId="47"/>
        <pc:sldMkLst>
          <pc:docMk/>
          <pc:sldMk cId="1674785028" sldId="318"/>
        </pc:sldMkLst>
      </pc:sldChg>
      <pc:sldChg chg="del">
        <pc:chgData name="FRANCISCO IGNACIO MANRÍQUEZ NOVOA (Alumno)" userId="132ae158-1741-43ed-b364-15b0cb43b83a" providerId="ADAL" clId="{EB20F676-AA90-4338-B511-570DBC4D1247}" dt="2021-09-17T22:22:48.236" v="3060" actId="47"/>
        <pc:sldMkLst>
          <pc:docMk/>
          <pc:sldMk cId="2520605205" sldId="319"/>
        </pc:sldMkLst>
      </pc:sldChg>
      <pc:sldChg chg="del">
        <pc:chgData name="FRANCISCO IGNACIO MANRÍQUEZ NOVOA (Alumno)" userId="132ae158-1741-43ed-b364-15b0cb43b83a" providerId="ADAL" clId="{EB20F676-AA90-4338-B511-570DBC4D1247}" dt="2021-09-17T22:22:48.529" v="3061" actId="47"/>
        <pc:sldMkLst>
          <pc:docMk/>
          <pc:sldMk cId="997632110" sldId="320"/>
        </pc:sldMkLst>
      </pc:sldChg>
      <pc:sldChg chg="del">
        <pc:chgData name="FRANCISCO IGNACIO MANRÍQUEZ NOVOA (Alumno)" userId="132ae158-1741-43ed-b364-15b0cb43b83a" providerId="ADAL" clId="{EB20F676-AA90-4338-B511-570DBC4D1247}" dt="2021-09-17T22:22:48.956" v="3062" actId="47"/>
        <pc:sldMkLst>
          <pc:docMk/>
          <pc:sldMk cId="2514622993" sldId="321"/>
        </pc:sldMkLst>
      </pc:sldChg>
      <pc:sldChg chg="del">
        <pc:chgData name="FRANCISCO IGNACIO MANRÍQUEZ NOVOA (Alumno)" userId="132ae158-1741-43ed-b364-15b0cb43b83a" providerId="ADAL" clId="{EB20F676-AA90-4338-B511-570DBC4D1247}" dt="2021-09-17T22:22:49.433" v="3063" actId="47"/>
        <pc:sldMkLst>
          <pc:docMk/>
          <pc:sldMk cId="2452277694" sldId="322"/>
        </pc:sldMkLst>
      </pc:sldChg>
      <pc:sldChg chg="del">
        <pc:chgData name="FRANCISCO IGNACIO MANRÍQUEZ NOVOA (Alumno)" userId="132ae158-1741-43ed-b364-15b0cb43b83a" providerId="ADAL" clId="{EB20F676-AA90-4338-B511-570DBC4D1247}" dt="2021-09-17T22:22:49.882" v="3064" actId="47"/>
        <pc:sldMkLst>
          <pc:docMk/>
          <pc:sldMk cId="2874567152" sldId="323"/>
        </pc:sldMkLst>
      </pc:sldChg>
      <pc:sldChg chg="del">
        <pc:chgData name="FRANCISCO IGNACIO MANRÍQUEZ NOVOA (Alumno)" userId="132ae158-1741-43ed-b364-15b0cb43b83a" providerId="ADAL" clId="{EB20F676-AA90-4338-B511-570DBC4D1247}" dt="2021-09-17T22:22:52.332" v="3065" actId="47"/>
        <pc:sldMkLst>
          <pc:docMk/>
          <pc:sldMk cId="4079857674" sldId="324"/>
        </pc:sldMkLst>
      </pc:sldChg>
      <pc:sldChg chg="del">
        <pc:chgData name="FRANCISCO IGNACIO MANRÍQUEZ NOVOA (Alumno)" userId="132ae158-1741-43ed-b364-15b0cb43b83a" providerId="ADAL" clId="{EB20F676-AA90-4338-B511-570DBC4D1247}" dt="2021-09-17T22:22:53.161" v="3066" actId="47"/>
        <pc:sldMkLst>
          <pc:docMk/>
          <pc:sldMk cId="1865722692" sldId="325"/>
        </pc:sldMkLst>
      </pc:sldChg>
      <pc:sldChg chg="del">
        <pc:chgData name="FRANCISCO IGNACIO MANRÍQUEZ NOVOA (Alumno)" userId="132ae158-1741-43ed-b364-15b0cb43b83a" providerId="ADAL" clId="{EB20F676-AA90-4338-B511-570DBC4D1247}" dt="2021-09-17T22:22:53.751" v="3067" actId="47"/>
        <pc:sldMkLst>
          <pc:docMk/>
          <pc:sldMk cId="2622429126" sldId="326"/>
        </pc:sldMkLst>
      </pc:sldChg>
      <pc:sldChg chg="del">
        <pc:chgData name="FRANCISCO IGNACIO MANRÍQUEZ NOVOA (Alumno)" userId="132ae158-1741-43ed-b364-15b0cb43b83a" providerId="ADAL" clId="{EB20F676-AA90-4338-B511-570DBC4D1247}" dt="2021-09-17T22:22:56.823" v="3070" actId="47"/>
        <pc:sldMkLst>
          <pc:docMk/>
          <pc:sldMk cId="2947000023" sldId="327"/>
        </pc:sldMkLst>
      </pc:sldChg>
      <pc:sldChg chg="del">
        <pc:chgData name="FRANCISCO IGNACIO MANRÍQUEZ NOVOA (Alumno)" userId="132ae158-1741-43ed-b364-15b0cb43b83a" providerId="ADAL" clId="{EB20F676-AA90-4338-B511-570DBC4D1247}" dt="2021-09-17T22:22:57.748" v="3071" actId="47"/>
        <pc:sldMkLst>
          <pc:docMk/>
          <pc:sldMk cId="949102995" sldId="328"/>
        </pc:sldMkLst>
      </pc:sldChg>
      <pc:sldChg chg="del">
        <pc:chgData name="FRANCISCO IGNACIO MANRÍQUEZ NOVOA (Alumno)" userId="132ae158-1741-43ed-b364-15b0cb43b83a" providerId="ADAL" clId="{EB20F676-AA90-4338-B511-570DBC4D1247}" dt="2021-09-17T22:22:55.285" v="3068" actId="47"/>
        <pc:sldMkLst>
          <pc:docMk/>
          <pc:sldMk cId="923149214" sldId="329"/>
        </pc:sldMkLst>
      </pc:sldChg>
      <pc:sldChg chg="del">
        <pc:chgData name="FRANCISCO IGNACIO MANRÍQUEZ NOVOA (Alumno)" userId="132ae158-1741-43ed-b364-15b0cb43b83a" providerId="ADAL" clId="{EB20F676-AA90-4338-B511-570DBC4D1247}" dt="2021-09-17T22:22:55.747" v="3069" actId="47"/>
        <pc:sldMkLst>
          <pc:docMk/>
          <pc:sldMk cId="3761594247" sldId="330"/>
        </pc:sldMkLst>
      </pc:sldChg>
      <pc:sldChg chg="del">
        <pc:chgData name="FRANCISCO IGNACIO MANRÍQUEZ NOVOA (Alumno)" userId="132ae158-1741-43ed-b364-15b0cb43b83a" providerId="ADAL" clId="{EB20F676-AA90-4338-B511-570DBC4D1247}" dt="2021-09-17T22:22:58.566" v="3072" actId="47"/>
        <pc:sldMkLst>
          <pc:docMk/>
          <pc:sldMk cId="1247301413" sldId="331"/>
        </pc:sldMkLst>
      </pc:sldChg>
      <pc:sldChg chg="del">
        <pc:chgData name="FRANCISCO IGNACIO MANRÍQUEZ NOVOA (Alumno)" userId="132ae158-1741-43ed-b364-15b0cb43b83a" providerId="ADAL" clId="{EB20F676-AA90-4338-B511-570DBC4D1247}" dt="2021-09-17T22:22:59.522" v="3073" actId="47"/>
        <pc:sldMkLst>
          <pc:docMk/>
          <pc:sldMk cId="4038153764" sldId="332"/>
        </pc:sldMkLst>
      </pc:sldChg>
      <pc:sldChg chg="del">
        <pc:chgData name="FRANCISCO IGNACIO MANRÍQUEZ NOVOA (Alumno)" userId="132ae158-1741-43ed-b364-15b0cb43b83a" providerId="ADAL" clId="{EB20F676-AA90-4338-B511-570DBC4D1247}" dt="2021-09-17T22:23:00.802" v="3074" actId="47"/>
        <pc:sldMkLst>
          <pc:docMk/>
          <pc:sldMk cId="3534103647" sldId="333"/>
        </pc:sldMkLst>
      </pc:sldChg>
      <pc:sldChg chg="del">
        <pc:chgData name="FRANCISCO IGNACIO MANRÍQUEZ NOVOA (Alumno)" userId="132ae158-1741-43ed-b364-15b0cb43b83a" providerId="ADAL" clId="{EB20F676-AA90-4338-B511-570DBC4D1247}" dt="2021-09-17T22:23:01.846" v="3075" actId="47"/>
        <pc:sldMkLst>
          <pc:docMk/>
          <pc:sldMk cId="3189478518" sldId="334"/>
        </pc:sldMkLst>
      </pc:sldChg>
      <pc:sldChg chg="del">
        <pc:chgData name="FRANCISCO IGNACIO MANRÍQUEZ NOVOA (Alumno)" userId="132ae158-1741-43ed-b364-15b0cb43b83a" providerId="ADAL" clId="{EB20F676-AA90-4338-B511-570DBC4D1247}" dt="2021-09-17T22:23:08.806" v="3079" actId="47"/>
        <pc:sldMkLst>
          <pc:docMk/>
          <pc:sldMk cId="1907539608" sldId="335"/>
        </pc:sldMkLst>
      </pc:sldChg>
      <pc:sldChg chg="del">
        <pc:chgData name="FRANCISCO IGNACIO MANRÍQUEZ NOVOA (Alumno)" userId="132ae158-1741-43ed-b364-15b0cb43b83a" providerId="ADAL" clId="{EB20F676-AA90-4338-B511-570DBC4D1247}" dt="2021-09-17T22:23:10.146" v="3080" actId="47"/>
        <pc:sldMkLst>
          <pc:docMk/>
          <pc:sldMk cId="2429409021" sldId="336"/>
        </pc:sldMkLst>
      </pc:sldChg>
      <pc:sldChg chg="del">
        <pc:chgData name="FRANCISCO IGNACIO MANRÍQUEZ NOVOA (Alumno)" userId="132ae158-1741-43ed-b364-15b0cb43b83a" providerId="ADAL" clId="{EB20F676-AA90-4338-B511-570DBC4D1247}" dt="2021-09-17T22:23:11.401" v="3081" actId="47"/>
        <pc:sldMkLst>
          <pc:docMk/>
          <pc:sldMk cId="4090164797" sldId="338"/>
        </pc:sldMkLst>
      </pc:sldChg>
      <pc:sldChg chg="del">
        <pc:chgData name="FRANCISCO IGNACIO MANRÍQUEZ NOVOA (Alumno)" userId="132ae158-1741-43ed-b364-15b0cb43b83a" providerId="ADAL" clId="{EB20F676-AA90-4338-B511-570DBC4D1247}" dt="2021-09-17T22:23:12.661" v="3082" actId="47"/>
        <pc:sldMkLst>
          <pc:docMk/>
          <pc:sldMk cId="3380902645" sldId="339"/>
        </pc:sldMkLst>
      </pc:sldChg>
      <pc:sldChg chg="del">
        <pc:chgData name="FRANCISCO IGNACIO MANRÍQUEZ NOVOA (Alumno)" userId="132ae158-1741-43ed-b364-15b0cb43b83a" providerId="ADAL" clId="{EB20F676-AA90-4338-B511-570DBC4D1247}" dt="2021-09-17T22:23:13.870" v="3083" actId="47"/>
        <pc:sldMkLst>
          <pc:docMk/>
          <pc:sldMk cId="1130163276" sldId="340"/>
        </pc:sldMkLst>
      </pc:sldChg>
      <pc:sldChg chg="del">
        <pc:chgData name="FRANCISCO IGNACIO MANRÍQUEZ NOVOA (Alumno)" userId="132ae158-1741-43ed-b364-15b0cb43b83a" providerId="ADAL" clId="{EB20F676-AA90-4338-B511-570DBC4D1247}" dt="2021-09-17T22:23:17.318" v="3086" actId="47"/>
        <pc:sldMkLst>
          <pc:docMk/>
          <pc:sldMk cId="3435716633" sldId="342"/>
        </pc:sldMkLst>
      </pc:sldChg>
      <pc:sldChg chg="del">
        <pc:chgData name="FRANCISCO IGNACIO MANRÍQUEZ NOVOA (Alumno)" userId="132ae158-1741-43ed-b364-15b0cb43b83a" providerId="ADAL" clId="{EB20F676-AA90-4338-B511-570DBC4D1247}" dt="2021-09-17T22:23:18.497" v="3087" actId="47"/>
        <pc:sldMkLst>
          <pc:docMk/>
          <pc:sldMk cId="2884738038" sldId="343"/>
        </pc:sldMkLst>
      </pc:sldChg>
      <pc:sldChg chg="del">
        <pc:chgData name="FRANCISCO IGNACIO MANRÍQUEZ NOVOA (Alumno)" userId="132ae158-1741-43ed-b364-15b0cb43b83a" providerId="ADAL" clId="{EB20F676-AA90-4338-B511-570DBC4D1247}" dt="2021-09-17T22:23:21.002" v="3089" actId="47"/>
        <pc:sldMkLst>
          <pc:docMk/>
          <pc:sldMk cId="3641838193" sldId="345"/>
        </pc:sldMkLst>
      </pc:sldChg>
      <pc:sldChg chg="del">
        <pc:chgData name="FRANCISCO IGNACIO MANRÍQUEZ NOVOA (Alumno)" userId="132ae158-1741-43ed-b364-15b0cb43b83a" providerId="ADAL" clId="{EB20F676-AA90-4338-B511-570DBC4D1247}" dt="2021-09-17T22:23:23.423" v="3091" actId="47"/>
        <pc:sldMkLst>
          <pc:docMk/>
          <pc:sldMk cId="2314157536" sldId="346"/>
        </pc:sldMkLst>
      </pc:sldChg>
      <pc:sldChg chg="del">
        <pc:chgData name="FRANCISCO IGNACIO MANRÍQUEZ NOVOA (Alumno)" userId="132ae158-1741-43ed-b364-15b0cb43b83a" providerId="ADAL" clId="{EB20F676-AA90-4338-B511-570DBC4D1247}" dt="2021-09-17T22:23:14.997" v="3084" actId="47"/>
        <pc:sldMkLst>
          <pc:docMk/>
          <pc:sldMk cId="3273611255" sldId="347"/>
        </pc:sldMkLst>
      </pc:sldChg>
      <pc:sldChg chg="del">
        <pc:chgData name="FRANCISCO IGNACIO MANRÍQUEZ NOVOA (Alumno)" userId="132ae158-1741-43ed-b364-15b0cb43b83a" providerId="ADAL" clId="{EB20F676-AA90-4338-B511-570DBC4D1247}" dt="2021-09-17T22:23:16.165" v="3085" actId="47"/>
        <pc:sldMkLst>
          <pc:docMk/>
          <pc:sldMk cId="3169627843" sldId="348"/>
        </pc:sldMkLst>
      </pc:sldChg>
      <pc:sldChg chg="del">
        <pc:chgData name="FRANCISCO IGNACIO MANRÍQUEZ NOVOA (Alumno)" userId="132ae158-1741-43ed-b364-15b0cb43b83a" providerId="ADAL" clId="{EB20F676-AA90-4338-B511-570DBC4D1247}" dt="2021-09-17T22:23:19.817" v="3088" actId="47"/>
        <pc:sldMkLst>
          <pc:docMk/>
          <pc:sldMk cId="2640432258" sldId="349"/>
        </pc:sldMkLst>
      </pc:sldChg>
      <pc:sldChg chg="del">
        <pc:chgData name="FRANCISCO IGNACIO MANRÍQUEZ NOVOA (Alumno)" userId="132ae158-1741-43ed-b364-15b0cb43b83a" providerId="ADAL" clId="{EB20F676-AA90-4338-B511-570DBC4D1247}" dt="2021-09-17T22:23:22.215" v="3090" actId="47"/>
        <pc:sldMkLst>
          <pc:docMk/>
          <pc:sldMk cId="1285561978" sldId="350"/>
        </pc:sldMkLst>
      </pc:sldChg>
      <pc:sldChg chg="del">
        <pc:chgData name="FRANCISCO IGNACIO MANRÍQUEZ NOVOA (Alumno)" userId="132ae158-1741-43ed-b364-15b0cb43b83a" providerId="ADAL" clId="{EB20F676-AA90-4338-B511-570DBC4D1247}" dt="2021-09-17T22:23:25.857" v="3093" actId="47"/>
        <pc:sldMkLst>
          <pc:docMk/>
          <pc:sldMk cId="1716632851" sldId="351"/>
        </pc:sldMkLst>
      </pc:sldChg>
      <pc:sldChg chg="del">
        <pc:chgData name="FRANCISCO IGNACIO MANRÍQUEZ NOVOA (Alumno)" userId="132ae158-1741-43ed-b364-15b0cb43b83a" providerId="ADAL" clId="{EB20F676-AA90-4338-B511-570DBC4D1247}" dt="2021-09-17T22:23:27.055" v="3094" actId="47"/>
        <pc:sldMkLst>
          <pc:docMk/>
          <pc:sldMk cId="1625083812" sldId="352"/>
        </pc:sldMkLst>
      </pc:sldChg>
      <pc:sldChg chg="del">
        <pc:chgData name="FRANCISCO IGNACIO MANRÍQUEZ NOVOA (Alumno)" userId="132ae158-1741-43ed-b364-15b0cb43b83a" providerId="ADAL" clId="{EB20F676-AA90-4338-B511-570DBC4D1247}" dt="2021-09-17T22:23:28.260" v="3095" actId="47"/>
        <pc:sldMkLst>
          <pc:docMk/>
          <pc:sldMk cId="2708511156" sldId="353"/>
        </pc:sldMkLst>
      </pc:sldChg>
      <pc:sldChg chg="del">
        <pc:chgData name="FRANCISCO IGNACIO MANRÍQUEZ NOVOA (Alumno)" userId="132ae158-1741-43ed-b364-15b0cb43b83a" providerId="ADAL" clId="{EB20F676-AA90-4338-B511-570DBC4D1247}" dt="2021-09-17T22:23:29.483" v="3096" actId="47"/>
        <pc:sldMkLst>
          <pc:docMk/>
          <pc:sldMk cId="3219846071" sldId="354"/>
        </pc:sldMkLst>
      </pc:sldChg>
      <pc:sldChg chg="del">
        <pc:chgData name="FRANCISCO IGNACIO MANRÍQUEZ NOVOA (Alumno)" userId="132ae158-1741-43ed-b364-15b0cb43b83a" providerId="ADAL" clId="{EB20F676-AA90-4338-B511-570DBC4D1247}" dt="2021-09-17T22:23:30.941" v="3097" actId="47"/>
        <pc:sldMkLst>
          <pc:docMk/>
          <pc:sldMk cId="3603753631" sldId="355"/>
        </pc:sldMkLst>
      </pc:sldChg>
      <pc:sldChg chg="del">
        <pc:chgData name="FRANCISCO IGNACIO MANRÍQUEZ NOVOA (Alumno)" userId="132ae158-1741-43ed-b364-15b0cb43b83a" providerId="ADAL" clId="{EB20F676-AA90-4338-B511-570DBC4D1247}" dt="2021-09-17T22:23:32.415" v="3098" actId="47"/>
        <pc:sldMkLst>
          <pc:docMk/>
          <pc:sldMk cId="3837236147" sldId="356"/>
        </pc:sldMkLst>
      </pc:sldChg>
      <pc:sldChg chg="del">
        <pc:chgData name="FRANCISCO IGNACIO MANRÍQUEZ NOVOA (Alumno)" userId="132ae158-1741-43ed-b364-15b0cb43b83a" providerId="ADAL" clId="{EB20F676-AA90-4338-B511-570DBC4D1247}" dt="2021-09-17T22:23:33.639" v="3099" actId="47"/>
        <pc:sldMkLst>
          <pc:docMk/>
          <pc:sldMk cId="261370009" sldId="357"/>
        </pc:sldMkLst>
      </pc:sldChg>
      <pc:sldChg chg="del">
        <pc:chgData name="FRANCISCO IGNACIO MANRÍQUEZ NOVOA (Alumno)" userId="132ae158-1741-43ed-b364-15b0cb43b83a" providerId="ADAL" clId="{EB20F676-AA90-4338-B511-570DBC4D1247}" dt="2021-09-17T22:23:34.893" v="3100" actId="47"/>
        <pc:sldMkLst>
          <pc:docMk/>
          <pc:sldMk cId="443970926" sldId="358"/>
        </pc:sldMkLst>
      </pc:sldChg>
      <pc:sldChg chg="del">
        <pc:chgData name="FRANCISCO IGNACIO MANRÍQUEZ NOVOA (Alumno)" userId="132ae158-1741-43ed-b364-15b0cb43b83a" providerId="ADAL" clId="{EB20F676-AA90-4338-B511-570DBC4D1247}" dt="2021-09-17T22:23:36.153" v="3101" actId="47"/>
        <pc:sldMkLst>
          <pc:docMk/>
          <pc:sldMk cId="4100659058" sldId="359"/>
        </pc:sldMkLst>
      </pc:sldChg>
      <pc:sldChg chg="del">
        <pc:chgData name="FRANCISCO IGNACIO MANRÍQUEZ NOVOA (Alumno)" userId="132ae158-1741-43ed-b364-15b0cb43b83a" providerId="ADAL" clId="{EB20F676-AA90-4338-B511-570DBC4D1247}" dt="2021-09-17T22:23:40.109" v="3102" actId="47"/>
        <pc:sldMkLst>
          <pc:docMk/>
          <pc:sldMk cId="3974574471" sldId="360"/>
        </pc:sldMkLst>
      </pc:sldChg>
      <pc:sldChg chg="del">
        <pc:chgData name="FRANCISCO IGNACIO MANRÍQUEZ NOVOA (Alumno)" userId="132ae158-1741-43ed-b364-15b0cb43b83a" providerId="ADAL" clId="{EB20F676-AA90-4338-B511-570DBC4D1247}" dt="2021-09-17T22:23:42.095" v="3103" actId="47"/>
        <pc:sldMkLst>
          <pc:docMk/>
          <pc:sldMk cId="1788418531" sldId="361"/>
        </pc:sldMkLst>
      </pc:sldChg>
      <pc:sldChg chg="del">
        <pc:chgData name="FRANCISCO IGNACIO MANRÍQUEZ NOVOA (Alumno)" userId="132ae158-1741-43ed-b364-15b0cb43b83a" providerId="ADAL" clId="{EB20F676-AA90-4338-B511-570DBC4D1247}" dt="2021-09-17T22:23:44.265" v="3104" actId="47"/>
        <pc:sldMkLst>
          <pc:docMk/>
          <pc:sldMk cId="3060345290" sldId="362"/>
        </pc:sldMkLst>
      </pc:sldChg>
      <pc:sldChg chg="del">
        <pc:chgData name="FRANCISCO IGNACIO MANRÍQUEZ NOVOA (Alumno)" userId="132ae158-1741-43ed-b364-15b0cb43b83a" providerId="ADAL" clId="{EB20F676-AA90-4338-B511-570DBC4D1247}" dt="2021-09-17T22:23:46.530" v="3105" actId="47"/>
        <pc:sldMkLst>
          <pc:docMk/>
          <pc:sldMk cId="2137663184" sldId="363"/>
        </pc:sldMkLst>
      </pc:sldChg>
      <pc:sldChg chg="del">
        <pc:chgData name="FRANCISCO IGNACIO MANRÍQUEZ NOVOA (Alumno)" userId="132ae158-1741-43ed-b364-15b0cb43b83a" providerId="ADAL" clId="{EB20F676-AA90-4338-B511-570DBC4D1247}" dt="2021-09-17T22:23:48.943" v="3106" actId="47"/>
        <pc:sldMkLst>
          <pc:docMk/>
          <pc:sldMk cId="4024782870" sldId="364"/>
        </pc:sldMkLst>
      </pc:sldChg>
      <pc:sldChg chg="del">
        <pc:chgData name="FRANCISCO IGNACIO MANRÍQUEZ NOVOA (Alumno)" userId="132ae158-1741-43ed-b364-15b0cb43b83a" providerId="ADAL" clId="{EB20F676-AA90-4338-B511-570DBC4D1247}" dt="2021-09-17T22:23:51.269" v="3107" actId="47"/>
        <pc:sldMkLst>
          <pc:docMk/>
          <pc:sldMk cId="345489272" sldId="365"/>
        </pc:sldMkLst>
      </pc:sldChg>
      <pc:sldChg chg="del">
        <pc:chgData name="FRANCISCO IGNACIO MANRÍQUEZ NOVOA (Alumno)" userId="132ae158-1741-43ed-b364-15b0cb43b83a" providerId="ADAL" clId="{EB20F676-AA90-4338-B511-570DBC4D1247}" dt="2021-09-17T22:23:54.354" v="3108" actId="47"/>
        <pc:sldMkLst>
          <pc:docMk/>
          <pc:sldMk cId="4239460405" sldId="366"/>
        </pc:sldMkLst>
      </pc:sldChg>
      <pc:sldChg chg="del">
        <pc:chgData name="FRANCISCO IGNACIO MANRÍQUEZ NOVOA (Alumno)" userId="132ae158-1741-43ed-b364-15b0cb43b83a" providerId="ADAL" clId="{EB20F676-AA90-4338-B511-570DBC4D1247}" dt="2021-09-17T22:23:56.028" v="3109" actId="47"/>
        <pc:sldMkLst>
          <pc:docMk/>
          <pc:sldMk cId="1103159101" sldId="368"/>
        </pc:sldMkLst>
      </pc:sldChg>
      <pc:sldChg chg="del">
        <pc:chgData name="FRANCISCO IGNACIO MANRÍQUEZ NOVOA (Alumno)" userId="132ae158-1741-43ed-b364-15b0cb43b83a" providerId="ADAL" clId="{EB20F676-AA90-4338-B511-570DBC4D1247}" dt="2021-09-17T22:23:57.821" v="3110" actId="47"/>
        <pc:sldMkLst>
          <pc:docMk/>
          <pc:sldMk cId="1119095184" sldId="369"/>
        </pc:sldMkLst>
      </pc:sldChg>
      <pc:sldChg chg="del">
        <pc:chgData name="FRANCISCO IGNACIO MANRÍQUEZ NOVOA (Alumno)" userId="132ae158-1741-43ed-b364-15b0cb43b83a" providerId="ADAL" clId="{EB20F676-AA90-4338-B511-570DBC4D1247}" dt="2021-09-17T22:23:59.543" v="3111" actId="47"/>
        <pc:sldMkLst>
          <pc:docMk/>
          <pc:sldMk cId="800383675" sldId="370"/>
        </pc:sldMkLst>
      </pc:sldChg>
      <pc:sldChg chg="del">
        <pc:chgData name="FRANCISCO IGNACIO MANRÍQUEZ NOVOA (Alumno)" userId="132ae158-1741-43ed-b364-15b0cb43b83a" providerId="ADAL" clId="{EB20F676-AA90-4338-B511-570DBC4D1247}" dt="2021-09-17T22:24:01.401" v="3112" actId="47"/>
        <pc:sldMkLst>
          <pc:docMk/>
          <pc:sldMk cId="2016077891" sldId="371"/>
        </pc:sldMkLst>
      </pc:sldChg>
      <pc:sldChg chg="del">
        <pc:chgData name="FRANCISCO IGNACIO MANRÍQUEZ NOVOA (Alumno)" userId="132ae158-1741-43ed-b364-15b0cb43b83a" providerId="ADAL" clId="{EB20F676-AA90-4338-B511-570DBC4D1247}" dt="2021-09-17T22:24:03.144" v="3113" actId="47"/>
        <pc:sldMkLst>
          <pc:docMk/>
          <pc:sldMk cId="3585672589" sldId="372"/>
        </pc:sldMkLst>
      </pc:sldChg>
      <pc:sldChg chg="del">
        <pc:chgData name="FRANCISCO IGNACIO MANRÍQUEZ NOVOA (Alumno)" userId="132ae158-1741-43ed-b364-15b0cb43b83a" providerId="ADAL" clId="{EB20F676-AA90-4338-B511-570DBC4D1247}" dt="2021-09-17T22:24:04.937" v="3114" actId="47"/>
        <pc:sldMkLst>
          <pc:docMk/>
          <pc:sldMk cId="2284529670" sldId="373"/>
        </pc:sldMkLst>
      </pc:sldChg>
      <pc:sldChg chg="del">
        <pc:chgData name="FRANCISCO IGNACIO MANRÍQUEZ NOVOA (Alumno)" userId="132ae158-1741-43ed-b364-15b0cb43b83a" providerId="ADAL" clId="{EB20F676-AA90-4338-B511-570DBC4D1247}" dt="2021-09-17T22:24:07.371" v="3115" actId="47"/>
        <pc:sldMkLst>
          <pc:docMk/>
          <pc:sldMk cId="933981001" sldId="374"/>
        </pc:sldMkLst>
      </pc:sldChg>
      <pc:sldChg chg="del">
        <pc:chgData name="FRANCISCO IGNACIO MANRÍQUEZ NOVOA (Alumno)" userId="132ae158-1741-43ed-b364-15b0cb43b83a" providerId="ADAL" clId="{EB20F676-AA90-4338-B511-570DBC4D1247}" dt="2021-09-17T22:24:10.388" v="3116" actId="47"/>
        <pc:sldMkLst>
          <pc:docMk/>
          <pc:sldMk cId="1293020118" sldId="376"/>
        </pc:sldMkLst>
      </pc:sldChg>
      <pc:sldChg chg="del">
        <pc:chgData name="FRANCISCO IGNACIO MANRÍQUEZ NOVOA (Alumno)" userId="132ae158-1741-43ed-b364-15b0cb43b83a" providerId="ADAL" clId="{EB20F676-AA90-4338-B511-570DBC4D1247}" dt="2021-09-17T22:24:13.836" v="3117" actId="47"/>
        <pc:sldMkLst>
          <pc:docMk/>
          <pc:sldMk cId="1833905113" sldId="377"/>
        </pc:sldMkLst>
      </pc:sldChg>
      <pc:sldChg chg="del">
        <pc:chgData name="FRANCISCO IGNACIO MANRÍQUEZ NOVOA (Alumno)" userId="132ae158-1741-43ed-b364-15b0cb43b83a" providerId="ADAL" clId="{EB20F676-AA90-4338-B511-570DBC4D1247}" dt="2021-09-17T22:24:16.778" v="3118" actId="47"/>
        <pc:sldMkLst>
          <pc:docMk/>
          <pc:sldMk cId="3966388835" sldId="378"/>
        </pc:sldMkLst>
      </pc:sldChg>
      <pc:sldChg chg="del">
        <pc:chgData name="FRANCISCO IGNACIO MANRÍQUEZ NOVOA (Alumno)" userId="132ae158-1741-43ed-b364-15b0cb43b83a" providerId="ADAL" clId="{EB20F676-AA90-4338-B511-570DBC4D1247}" dt="2021-09-17T22:24:19.759" v="3119" actId="47"/>
        <pc:sldMkLst>
          <pc:docMk/>
          <pc:sldMk cId="1233427084" sldId="379"/>
        </pc:sldMkLst>
      </pc:sldChg>
      <pc:sldChg chg="del">
        <pc:chgData name="FRANCISCO IGNACIO MANRÍQUEZ NOVOA (Alumno)" userId="132ae158-1741-43ed-b364-15b0cb43b83a" providerId="ADAL" clId="{EB20F676-AA90-4338-B511-570DBC4D1247}" dt="2021-09-17T22:24:22.674" v="3120" actId="47"/>
        <pc:sldMkLst>
          <pc:docMk/>
          <pc:sldMk cId="37333776" sldId="380"/>
        </pc:sldMkLst>
      </pc:sldChg>
      <pc:sldChg chg="del">
        <pc:chgData name="FRANCISCO IGNACIO MANRÍQUEZ NOVOA (Alumno)" userId="132ae158-1741-43ed-b364-15b0cb43b83a" providerId="ADAL" clId="{EB20F676-AA90-4338-B511-570DBC4D1247}" dt="2021-09-17T22:24:25.641" v="3121" actId="47"/>
        <pc:sldMkLst>
          <pc:docMk/>
          <pc:sldMk cId="2259464148" sldId="382"/>
        </pc:sldMkLst>
      </pc:sldChg>
      <pc:sldChg chg="del">
        <pc:chgData name="FRANCISCO IGNACIO MANRÍQUEZ NOVOA (Alumno)" userId="132ae158-1741-43ed-b364-15b0cb43b83a" providerId="ADAL" clId="{EB20F676-AA90-4338-B511-570DBC4D1247}" dt="2021-09-17T22:24:28.373" v="3122" actId="47"/>
        <pc:sldMkLst>
          <pc:docMk/>
          <pc:sldMk cId="2903778132" sldId="383"/>
        </pc:sldMkLst>
      </pc:sldChg>
      <pc:sldChg chg="del">
        <pc:chgData name="FRANCISCO IGNACIO MANRÍQUEZ NOVOA (Alumno)" userId="132ae158-1741-43ed-b364-15b0cb43b83a" providerId="ADAL" clId="{EB20F676-AA90-4338-B511-570DBC4D1247}" dt="2021-09-17T22:24:31.654" v="3123" actId="47"/>
        <pc:sldMkLst>
          <pc:docMk/>
          <pc:sldMk cId="158559442" sldId="384"/>
        </pc:sldMkLst>
      </pc:sldChg>
      <pc:sldChg chg="del">
        <pc:chgData name="FRANCISCO IGNACIO MANRÍQUEZ NOVOA (Alumno)" userId="132ae158-1741-43ed-b364-15b0cb43b83a" providerId="ADAL" clId="{EB20F676-AA90-4338-B511-570DBC4D1247}" dt="2021-09-17T22:24:33.885" v="3124" actId="47"/>
        <pc:sldMkLst>
          <pc:docMk/>
          <pc:sldMk cId="2146173934" sldId="385"/>
        </pc:sldMkLst>
      </pc:sldChg>
      <pc:sldChg chg="addSp delSp modSp mod delAnim modAnim">
        <pc:chgData name="FRANCISCO IGNACIO MANRÍQUEZ NOVOA (Alumno)" userId="132ae158-1741-43ed-b364-15b0cb43b83a" providerId="ADAL" clId="{EB20F676-AA90-4338-B511-570DBC4D1247}" dt="2021-09-16T04:56:36.496" v="215"/>
        <pc:sldMkLst>
          <pc:docMk/>
          <pc:sldMk cId="382254045" sldId="386"/>
        </pc:sldMkLst>
        <pc:spChg chg="add mod">
          <ac:chgData name="FRANCISCO IGNACIO MANRÍQUEZ NOVOA (Alumno)" userId="132ae158-1741-43ed-b364-15b0cb43b83a" providerId="ADAL" clId="{EB20F676-AA90-4338-B511-570DBC4D1247}" dt="2021-09-16T04:54:15.121" v="141" actId="1076"/>
          <ac:spMkLst>
            <pc:docMk/>
            <pc:sldMk cId="382254045" sldId="386"/>
            <ac:spMk id="11" creationId="{0F95C53D-E879-4CDA-8FDD-515076ABD240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4:10.082" v="140" actId="164"/>
          <ac:spMkLst>
            <pc:docMk/>
            <pc:sldMk cId="382254045" sldId="386"/>
            <ac:spMk id="13" creationId="{CCD32E06-760F-4005-BCE8-D3744C825D72}"/>
          </ac:spMkLst>
        </pc:spChg>
        <pc:spChg chg="mod topLvl">
          <ac:chgData name="FRANCISCO IGNACIO MANRÍQUEZ NOVOA (Alumno)" userId="132ae158-1741-43ed-b364-15b0cb43b83a" providerId="ADAL" clId="{EB20F676-AA90-4338-B511-570DBC4D1247}" dt="2021-09-16T04:35:26.053" v="72" actId="1076"/>
          <ac:spMkLst>
            <pc:docMk/>
            <pc:sldMk cId="382254045" sldId="386"/>
            <ac:spMk id="14" creationId="{C8B0D1D1-EB2B-49D6-87B4-B7074322FC8D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2:34.840" v="123" actId="1582"/>
          <ac:spMkLst>
            <pc:docMk/>
            <pc:sldMk cId="382254045" sldId="386"/>
            <ac:spMk id="18" creationId="{E2C5B957-7F6D-4F3C-B06A-AE4DB6FD1324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4:50:08.577" v="82" actId="478"/>
          <ac:spMkLst>
            <pc:docMk/>
            <pc:sldMk cId="382254045" sldId="386"/>
            <ac:spMk id="20" creationId="{25DE4E61-13DD-40DC-A729-F242E4BF0E17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2:34.840" v="123" actId="1582"/>
          <ac:spMkLst>
            <pc:docMk/>
            <pc:sldMk cId="382254045" sldId="386"/>
            <ac:spMk id="21" creationId="{0233FC4B-F1EA-41B0-9669-9C8FE51C624B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2:34.840" v="123" actId="1582"/>
          <ac:spMkLst>
            <pc:docMk/>
            <pc:sldMk cId="382254045" sldId="386"/>
            <ac:spMk id="22" creationId="{E7FAEEFE-F855-41FC-A201-BD69E681C09C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2:59.106" v="130" actId="164"/>
          <ac:spMkLst>
            <pc:docMk/>
            <pc:sldMk cId="382254045" sldId="386"/>
            <ac:spMk id="25" creationId="{6FDBFFF7-7CC8-453C-8602-F13B585F247F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2:59.106" v="130" actId="164"/>
          <ac:spMkLst>
            <pc:docMk/>
            <pc:sldMk cId="382254045" sldId="386"/>
            <ac:spMk id="26" creationId="{D7A4F7DC-BD5C-440F-94A5-04433255C268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2:59.106" v="130" actId="164"/>
          <ac:spMkLst>
            <pc:docMk/>
            <pc:sldMk cId="382254045" sldId="386"/>
            <ac:spMk id="27" creationId="{A2A0602F-F630-4EA9-84E7-FFAB896225F8}"/>
          </ac:spMkLst>
        </pc:spChg>
        <pc:spChg chg="del mod topLvl">
          <ac:chgData name="FRANCISCO IGNACIO MANRÍQUEZ NOVOA (Alumno)" userId="132ae158-1741-43ed-b364-15b0cb43b83a" providerId="ADAL" clId="{EB20F676-AA90-4338-B511-570DBC4D1247}" dt="2021-09-16T04:35:02.116" v="63" actId="478"/>
          <ac:spMkLst>
            <pc:docMk/>
            <pc:sldMk cId="382254045" sldId="386"/>
            <ac:spMk id="30" creationId="{7C179CDF-DCEB-418A-A58F-8423BEA51C9C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2:59.106" v="130" actId="164"/>
          <ac:spMkLst>
            <pc:docMk/>
            <pc:sldMk cId="382254045" sldId="386"/>
            <ac:spMk id="31" creationId="{C6717CC0-20B2-44B5-91EB-1412CB38AEA2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5:17.454" v="162" actId="164"/>
          <ac:spMkLst>
            <pc:docMk/>
            <pc:sldMk cId="382254045" sldId="386"/>
            <ac:spMk id="32" creationId="{4CF9D120-D1A4-4C5D-A784-5C55340178F7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5:17.454" v="162" actId="164"/>
          <ac:spMkLst>
            <pc:docMk/>
            <pc:sldMk cId="382254045" sldId="386"/>
            <ac:spMk id="33" creationId="{4DD98422-92AD-43D6-83F0-AF8B4EC8B887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4:56:29.941" v="214" actId="1076"/>
          <ac:spMkLst>
            <pc:docMk/>
            <pc:sldMk cId="382254045" sldId="386"/>
            <ac:spMk id="34" creationId="{392C398D-0B97-4B0D-9B12-83966F53E2C6}"/>
          </ac:spMkLst>
        </pc:spChg>
        <pc:grpChg chg="add mod">
          <ac:chgData name="FRANCISCO IGNACIO MANRÍQUEZ NOVOA (Alumno)" userId="132ae158-1741-43ed-b364-15b0cb43b83a" providerId="ADAL" clId="{EB20F676-AA90-4338-B511-570DBC4D1247}" dt="2021-09-16T04:54:10.082" v="140" actId="164"/>
          <ac:grpSpMkLst>
            <pc:docMk/>
            <pc:sldMk cId="382254045" sldId="386"/>
            <ac:grpSpMk id="8" creationId="{CFF2258D-6A6E-49D9-8232-935A89EE4817}"/>
          </ac:grpSpMkLst>
        </pc:grpChg>
        <pc:grpChg chg="del">
          <ac:chgData name="FRANCISCO IGNACIO MANRÍQUEZ NOVOA (Alumno)" userId="132ae158-1741-43ed-b364-15b0cb43b83a" providerId="ADAL" clId="{EB20F676-AA90-4338-B511-570DBC4D1247}" dt="2021-09-16T04:35:02.116" v="63" actId="478"/>
          <ac:grpSpMkLst>
            <pc:docMk/>
            <pc:sldMk cId="382254045" sldId="386"/>
            <ac:grpSpMk id="9" creationId="{94263774-139B-487F-8D69-05319CD21527}"/>
          </ac:grpSpMkLst>
        </pc:grpChg>
        <pc:grpChg chg="del">
          <ac:chgData name="FRANCISCO IGNACIO MANRÍQUEZ NOVOA (Alumno)" userId="132ae158-1741-43ed-b364-15b0cb43b83a" providerId="ADAL" clId="{EB20F676-AA90-4338-B511-570DBC4D1247}" dt="2021-09-16T04:34:52.922" v="59" actId="478"/>
          <ac:grpSpMkLst>
            <pc:docMk/>
            <pc:sldMk cId="382254045" sldId="386"/>
            <ac:grpSpMk id="10" creationId="{F99851B3-414B-4A2F-B430-F73E181DF770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6T04:55:17.454" v="162" actId="164"/>
          <ac:grpSpMkLst>
            <pc:docMk/>
            <pc:sldMk cId="382254045" sldId="386"/>
            <ac:grpSpMk id="12" creationId="{EF17FEDD-7301-47AC-A4FA-50D840A6049E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6T04:54:10.082" v="140" actId="164"/>
          <ac:grpSpMkLst>
            <pc:docMk/>
            <pc:sldMk cId="382254045" sldId="386"/>
            <ac:grpSpMk id="17" creationId="{70906A6D-4ED0-4971-AC30-987A9A502669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6T04:55:17.454" v="162" actId="164"/>
          <ac:grpSpMkLst>
            <pc:docMk/>
            <pc:sldMk cId="382254045" sldId="386"/>
            <ac:grpSpMk id="23" creationId="{00368918-2AE1-4A57-8952-475ED104CADC}"/>
          </ac:grpSpMkLst>
        </pc:grpChg>
        <pc:grpChg chg="del topLvl">
          <ac:chgData name="FRANCISCO IGNACIO MANRÍQUEZ NOVOA (Alumno)" userId="132ae158-1741-43ed-b364-15b0cb43b83a" providerId="ADAL" clId="{EB20F676-AA90-4338-B511-570DBC4D1247}" dt="2021-09-16T04:35:06.619" v="65" actId="478"/>
          <ac:grpSpMkLst>
            <pc:docMk/>
            <pc:sldMk cId="382254045" sldId="386"/>
            <ac:grpSpMk id="24" creationId="{3A6A6856-56DC-47B3-9E4F-77E4B6220E89}"/>
          </ac:grpSpMkLst>
        </pc:grpChg>
        <pc:grpChg chg="del">
          <ac:chgData name="FRANCISCO IGNACIO MANRÍQUEZ NOVOA (Alumno)" userId="132ae158-1741-43ed-b364-15b0cb43b83a" providerId="ADAL" clId="{EB20F676-AA90-4338-B511-570DBC4D1247}" dt="2021-09-16T04:34:55.651" v="60" actId="478"/>
          <ac:grpSpMkLst>
            <pc:docMk/>
            <pc:sldMk cId="382254045" sldId="386"/>
            <ac:grpSpMk id="29" creationId="{81A6CBF0-474B-4A75-B09A-16DBE8FA363A}"/>
          </ac:grpSpMkLst>
        </pc:grpChg>
        <pc:cxnChg chg="del topLvl">
          <ac:chgData name="FRANCISCO IGNACIO MANRÍQUEZ NOVOA (Alumno)" userId="132ae158-1741-43ed-b364-15b0cb43b83a" providerId="ADAL" clId="{EB20F676-AA90-4338-B511-570DBC4D1247}" dt="2021-09-16T04:35:06.619" v="65" actId="478"/>
          <ac:cxnSpMkLst>
            <pc:docMk/>
            <pc:sldMk cId="382254045" sldId="386"/>
            <ac:cxnSpMk id="15" creationId="{CDEF77AB-C1B8-489A-923A-9861632CE500}"/>
          </ac:cxnSpMkLst>
        </pc:cxnChg>
        <pc:cxnChg chg="del">
          <ac:chgData name="FRANCISCO IGNACIO MANRÍQUEZ NOVOA (Alumno)" userId="132ae158-1741-43ed-b364-15b0cb43b83a" providerId="ADAL" clId="{EB20F676-AA90-4338-B511-570DBC4D1247}" dt="2021-09-16T04:34:58.992" v="61" actId="478"/>
          <ac:cxnSpMkLst>
            <pc:docMk/>
            <pc:sldMk cId="382254045" sldId="386"/>
            <ac:cxnSpMk id="16" creationId="{3664656E-9C2D-4BE8-B93F-6D017BC4823D}"/>
          </ac:cxnSpMkLst>
        </pc:cxnChg>
        <pc:cxnChg chg="del">
          <ac:chgData name="FRANCISCO IGNACIO MANRÍQUEZ NOVOA (Alumno)" userId="132ae158-1741-43ed-b364-15b0cb43b83a" providerId="ADAL" clId="{EB20F676-AA90-4338-B511-570DBC4D1247}" dt="2021-09-16T04:34:55.651" v="60" actId="478"/>
          <ac:cxnSpMkLst>
            <pc:docMk/>
            <pc:sldMk cId="382254045" sldId="386"/>
            <ac:cxnSpMk id="28" creationId="{95ED6EE0-CDED-4ED0-8454-994ABF95B905}"/>
          </ac:cxnSpMkLst>
        </pc:cxnChg>
      </pc:sldChg>
      <pc:sldChg chg="del">
        <pc:chgData name="FRANCISCO IGNACIO MANRÍQUEZ NOVOA (Alumno)" userId="132ae158-1741-43ed-b364-15b0cb43b83a" providerId="ADAL" clId="{EB20F676-AA90-4338-B511-570DBC4D1247}" dt="2021-09-17T22:24:36.638" v="3127" actId="47"/>
        <pc:sldMkLst>
          <pc:docMk/>
          <pc:sldMk cId="919119104" sldId="387"/>
        </pc:sldMkLst>
      </pc:sldChg>
      <pc:sldChg chg="del">
        <pc:chgData name="FRANCISCO IGNACIO MANRÍQUEZ NOVOA (Alumno)" userId="132ae158-1741-43ed-b364-15b0cb43b83a" providerId="ADAL" clId="{EB20F676-AA90-4338-B511-570DBC4D1247}" dt="2021-09-17T22:24:37.424" v="3128" actId="47"/>
        <pc:sldMkLst>
          <pc:docMk/>
          <pc:sldMk cId="3286584004" sldId="388"/>
        </pc:sldMkLst>
      </pc:sldChg>
      <pc:sldChg chg="add del">
        <pc:chgData name="FRANCISCO IGNACIO MANRÍQUEZ NOVOA (Alumno)" userId="132ae158-1741-43ed-b364-15b0cb43b83a" providerId="ADAL" clId="{EB20F676-AA90-4338-B511-570DBC4D1247}" dt="2021-09-17T22:24:52.711" v="3135" actId="47"/>
        <pc:sldMkLst>
          <pc:docMk/>
          <pc:sldMk cId="1131721288" sldId="389"/>
        </pc:sldMkLst>
      </pc:sldChg>
      <pc:sldChg chg="addSp modSp add del mod">
        <pc:chgData name="FRANCISCO IGNACIO MANRÍQUEZ NOVOA (Alumno)" userId="132ae158-1741-43ed-b364-15b0cb43b83a" providerId="ADAL" clId="{EB20F676-AA90-4338-B511-570DBC4D1247}" dt="2021-09-22T02:03:01.589" v="5646" actId="20577"/>
        <pc:sldMkLst>
          <pc:docMk/>
          <pc:sldMk cId="2559512200" sldId="390"/>
        </pc:sldMkLst>
        <pc:spChg chg="mod">
          <ac:chgData name="FRANCISCO IGNACIO MANRÍQUEZ NOVOA (Alumno)" userId="132ae158-1741-43ed-b364-15b0cb43b83a" providerId="ADAL" clId="{EB20F676-AA90-4338-B511-570DBC4D1247}" dt="2021-09-22T02:03:01.589" v="5646" actId="20577"/>
          <ac:spMkLst>
            <pc:docMk/>
            <pc:sldMk cId="2559512200" sldId="390"/>
            <ac:spMk id="2" creationId="{BE33EFED-C534-4339-8F22-3E7E845EF90A}"/>
          </ac:spMkLst>
        </pc:spChg>
        <pc:spChg chg="mod">
          <ac:chgData name="FRANCISCO IGNACIO MANRÍQUEZ NOVOA (Alumno)" userId="132ae158-1741-43ed-b364-15b0cb43b83a" providerId="ADAL" clId="{EB20F676-AA90-4338-B511-570DBC4D1247}" dt="2021-09-22T02:02:44.582" v="5635" actId="1076"/>
          <ac:spMkLst>
            <pc:docMk/>
            <pc:sldMk cId="2559512200" sldId="390"/>
            <ac:spMk id="3" creationId="{9FBD0544-9275-4EE9-BAAB-FC3FC643DA48}"/>
          </ac:spMkLst>
        </pc:spChg>
        <pc:spChg chg="add mod">
          <ac:chgData name="FRANCISCO IGNACIO MANRÍQUEZ NOVOA (Alumno)" userId="132ae158-1741-43ed-b364-15b0cb43b83a" providerId="ADAL" clId="{EB20F676-AA90-4338-B511-570DBC4D1247}" dt="2021-09-22T02:02:47.032" v="5636" actId="1076"/>
          <ac:spMkLst>
            <pc:docMk/>
            <pc:sldMk cId="2559512200" sldId="390"/>
            <ac:spMk id="4" creationId="{21F69559-7923-4304-AA76-A92EAD3F438D}"/>
          </ac:spMkLst>
        </pc:spChg>
      </pc:sldChg>
      <pc:sldChg chg="del">
        <pc:chgData name="FRANCISCO IGNACIO MANRÍQUEZ NOVOA (Alumno)" userId="132ae158-1741-43ed-b364-15b0cb43b83a" providerId="ADAL" clId="{EB20F676-AA90-4338-B511-570DBC4D1247}" dt="2021-09-18T01:32:36.733" v="5557" actId="47"/>
        <pc:sldMkLst>
          <pc:docMk/>
          <pc:sldMk cId="1906666343" sldId="391"/>
        </pc:sldMkLst>
      </pc:sldChg>
      <pc:sldChg chg="del">
        <pc:chgData name="FRANCISCO IGNACIO MANRÍQUEZ NOVOA (Alumno)" userId="132ae158-1741-43ed-b364-15b0cb43b83a" providerId="ADAL" clId="{EB20F676-AA90-4338-B511-570DBC4D1247}" dt="2021-09-17T22:24:34.753" v="3125" actId="47"/>
        <pc:sldMkLst>
          <pc:docMk/>
          <pc:sldMk cId="3348631116" sldId="392"/>
        </pc:sldMkLst>
      </pc:sldChg>
      <pc:sldChg chg="ord">
        <pc:chgData name="FRANCISCO IGNACIO MANRÍQUEZ NOVOA (Alumno)" userId="132ae158-1741-43ed-b364-15b0cb43b83a" providerId="ADAL" clId="{EB20F676-AA90-4338-B511-570DBC4D1247}" dt="2021-09-16T04:35:39.193" v="76"/>
        <pc:sldMkLst>
          <pc:docMk/>
          <pc:sldMk cId="2788987129" sldId="393"/>
        </pc:sldMkLst>
      </pc:sldChg>
      <pc:sldChg chg="del">
        <pc:chgData name="FRANCISCO IGNACIO MANRÍQUEZ NOVOA (Alumno)" userId="132ae158-1741-43ed-b364-15b0cb43b83a" providerId="ADAL" clId="{EB20F676-AA90-4338-B511-570DBC4D1247}" dt="2021-09-17T22:26:38.250" v="3218" actId="47"/>
        <pc:sldMkLst>
          <pc:docMk/>
          <pc:sldMk cId="1037330854" sldId="394"/>
        </pc:sldMkLst>
      </pc:sldChg>
      <pc:sldChg chg="add del">
        <pc:chgData name="FRANCISCO IGNACIO MANRÍQUEZ NOVOA (Alumno)" userId="132ae158-1741-43ed-b364-15b0cb43b83a" providerId="ADAL" clId="{EB20F676-AA90-4338-B511-570DBC4D1247}" dt="2021-09-17T22:26:39.460" v="3219" actId="47"/>
        <pc:sldMkLst>
          <pc:docMk/>
          <pc:sldMk cId="3238912477" sldId="395"/>
        </pc:sldMkLst>
      </pc:sldChg>
      <pc:sldChg chg="addSp delSp modSp add mod delAnim modAnim">
        <pc:chgData name="FRANCISCO IGNACIO MANRÍQUEZ NOVOA (Alumno)" userId="132ae158-1741-43ed-b364-15b0cb43b83a" providerId="ADAL" clId="{EB20F676-AA90-4338-B511-570DBC4D1247}" dt="2021-09-16T06:09:38.579" v="1296" actId="207"/>
        <pc:sldMkLst>
          <pc:docMk/>
          <pc:sldMk cId="3220093788" sldId="396"/>
        </pc:sldMkLst>
        <pc:spChg chg="add mod">
          <ac:chgData name="FRANCISCO IGNACIO MANRÍQUEZ NOVOA (Alumno)" userId="132ae158-1741-43ed-b364-15b0cb43b83a" providerId="ADAL" clId="{EB20F676-AA90-4338-B511-570DBC4D1247}" dt="2021-09-16T05:42:34.474" v="832" actId="207"/>
          <ac:spMkLst>
            <pc:docMk/>
            <pc:sldMk cId="3220093788" sldId="396"/>
            <ac:spMk id="2" creationId="{792CB2BA-0EFC-4B3C-B458-48AFEA51FF7C}"/>
          </ac:spMkLst>
        </pc:spChg>
        <pc:spChg chg="del">
          <ac:chgData name="FRANCISCO IGNACIO MANRÍQUEZ NOVOA (Alumno)" userId="132ae158-1741-43ed-b364-15b0cb43b83a" providerId="ADAL" clId="{EB20F676-AA90-4338-B511-570DBC4D1247}" dt="2021-09-16T05:03:43.183" v="281" actId="478"/>
          <ac:spMkLst>
            <pc:docMk/>
            <pc:sldMk cId="3220093788" sldId="396"/>
            <ac:spMk id="14" creationId="{C8B0D1D1-EB2B-49D6-87B4-B7074322FC8D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08:23.041" v="481" actId="404"/>
          <ac:spMkLst>
            <pc:docMk/>
            <pc:sldMk cId="3220093788" sldId="396"/>
            <ac:spMk id="20" creationId="{FF4F29D2-70CD-4A39-B9E5-7DD3A7781D0C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08:30.854" v="483" actId="1076"/>
          <ac:spMkLst>
            <pc:docMk/>
            <pc:sldMk cId="3220093788" sldId="396"/>
            <ac:spMk id="24" creationId="{61559791-255F-4AD9-911D-3F416DF2210D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6:09:38.579" v="1296" actId="207"/>
          <ac:spMkLst>
            <pc:docMk/>
            <pc:sldMk cId="3220093788" sldId="396"/>
            <ac:spMk id="28" creationId="{91C63363-7E31-49BB-BC11-B309F3AA135A}"/>
          </ac:spMkLst>
        </pc:spChg>
        <pc:spChg chg="mod">
          <ac:chgData name="FRANCISCO IGNACIO MANRÍQUEZ NOVOA (Alumno)" userId="132ae158-1741-43ed-b364-15b0cb43b83a" providerId="ADAL" clId="{EB20F676-AA90-4338-B511-570DBC4D1247}" dt="2021-09-16T05:06:56.979" v="410" actId="20577"/>
          <ac:spMkLst>
            <pc:docMk/>
            <pc:sldMk cId="3220093788" sldId="396"/>
            <ac:spMk id="34" creationId="{392C398D-0B97-4B0D-9B12-83966F53E2C6}"/>
          </ac:spMkLst>
        </pc:spChg>
        <pc:grpChg chg="del">
          <ac:chgData name="FRANCISCO IGNACIO MANRÍQUEZ NOVOA (Alumno)" userId="132ae158-1741-43ed-b364-15b0cb43b83a" providerId="ADAL" clId="{EB20F676-AA90-4338-B511-570DBC4D1247}" dt="2021-09-16T05:03:35.448" v="279" actId="478"/>
          <ac:grpSpMkLst>
            <pc:docMk/>
            <pc:sldMk cId="3220093788" sldId="396"/>
            <ac:grpSpMk id="17" creationId="{70906A6D-4ED0-4971-AC30-987A9A502669}"/>
          </ac:grpSpMkLst>
        </pc:grpChg>
        <pc:grpChg chg="del">
          <ac:chgData name="FRANCISCO IGNACIO MANRÍQUEZ NOVOA (Alumno)" userId="132ae158-1741-43ed-b364-15b0cb43b83a" providerId="ADAL" clId="{EB20F676-AA90-4338-B511-570DBC4D1247}" dt="2021-09-16T05:03:39.727" v="280" actId="478"/>
          <ac:grpSpMkLst>
            <pc:docMk/>
            <pc:sldMk cId="3220093788" sldId="396"/>
            <ac:grpSpMk id="23" creationId="{00368918-2AE1-4A57-8952-475ED104CADC}"/>
          </ac:grpSpMkLst>
        </pc:grpChg>
      </pc:sldChg>
      <pc:sldChg chg="addSp delSp modSp add mod modTransition delAnim modAnim">
        <pc:chgData name="FRANCISCO IGNACIO MANRÍQUEZ NOVOA (Alumno)" userId="132ae158-1741-43ed-b364-15b0cb43b83a" providerId="ADAL" clId="{EB20F676-AA90-4338-B511-570DBC4D1247}" dt="2021-09-16T05:24:14.603" v="637"/>
        <pc:sldMkLst>
          <pc:docMk/>
          <pc:sldMk cId="4074247344" sldId="397"/>
        </pc:sldMkLst>
        <pc:spChg chg="del">
          <ac:chgData name="FRANCISCO IGNACIO MANRÍQUEZ NOVOA (Alumno)" userId="132ae158-1741-43ed-b364-15b0cb43b83a" providerId="ADAL" clId="{EB20F676-AA90-4338-B511-570DBC4D1247}" dt="2021-09-16T05:09:26.032" v="492" actId="478"/>
          <ac:spMkLst>
            <pc:docMk/>
            <pc:sldMk cId="4074247344" sldId="397"/>
            <ac:spMk id="2" creationId="{792CB2BA-0EFC-4B3C-B458-48AFEA51FF7C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22:58.176" v="622" actId="20577"/>
          <ac:spMkLst>
            <pc:docMk/>
            <pc:sldMk cId="4074247344" sldId="397"/>
            <ac:spMk id="7" creationId="{BE5B71B9-716F-4CD5-B74A-8D73E9D77A92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23:17.038" v="626" actId="207"/>
          <ac:spMkLst>
            <pc:docMk/>
            <pc:sldMk cId="4074247344" sldId="397"/>
            <ac:spMk id="8" creationId="{B909DF2D-3E98-4B57-AF00-C3E2782A41E3}"/>
          </ac:spMkLst>
        </pc:spChg>
        <pc:spChg chg="mod">
          <ac:chgData name="FRANCISCO IGNACIO MANRÍQUEZ NOVOA (Alumno)" userId="132ae158-1741-43ed-b364-15b0cb43b83a" providerId="ADAL" clId="{EB20F676-AA90-4338-B511-570DBC4D1247}" dt="2021-09-16T05:09:39.050" v="522" actId="20577"/>
          <ac:spMkLst>
            <pc:docMk/>
            <pc:sldMk cId="4074247344" sldId="397"/>
            <ac:spMk id="20" creationId="{FF4F29D2-70CD-4A39-B9E5-7DD3A7781D0C}"/>
          </ac:spMkLst>
        </pc:spChg>
        <pc:spChg chg="del">
          <ac:chgData name="FRANCISCO IGNACIO MANRÍQUEZ NOVOA (Alumno)" userId="132ae158-1741-43ed-b364-15b0cb43b83a" providerId="ADAL" clId="{EB20F676-AA90-4338-B511-570DBC4D1247}" dt="2021-09-16T05:09:29.738" v="493" actId="478"/>
          <ac:spMkLst>
            <pc:docMk/>
            <pc:sldMk cId="4074247344" sldId="397"/>
            <ac:spMk id="24" creationId="{61559791-255F-4AD9-911D-3F416DF2210D}"/>
          </ac:spMkLst>
        </pc:spChg>
        <pc:spChg chg="del">
          <ac:chgData name="FRANCISCO IGNACIO MANRÍQUEZ NOVOA (Alumno)" userId="132ae158-1741-43ed-b364-15b0cb43b83a" providerId="ADAL" clId="{EB20F676-AA90-4338-B511-570DBC4D1247}" dt="2021-09-16T05:09:26.032" v="492" actId="478"/>
          <ac:spMkLst>
            <pc:docMk/>
            <pc:sldMk cId="4074247344" sldId="397"/>
            <ac:spMk id="28" creationId="{91C63363-7E31-49BB-BC11-B309F3AA135A}"/>
          </ac:spMkLst>
        </pc:spChg>
      </pc:sldChg>
      <pc:sldChg chg="addSp delSp modSp add del mod modTransition modAnim">
        <pc:chgData name="FRANCISCO IGNACIO MANRÍQUEZ NOVOA (Alumno)" userId="132ae158-1741-43ed-b364-15b0cb43b83a" providerId="ADAL" clId="{EB20F676-AA90-4338-B511-570DBC4D1247}" dt="2021-09-16T05:20:57.718" v="607" actId="47"/>
        <pc:sldMkLst>
          <pc:docMk/>
          <pc:sldMk cId="3938275882" sldId="398"/>
        </pc:sldMkLst>
        <pc:spChg chg="add del mod">
          <ac:chgData name="FRANCISCO IGNACIO MANRÍQUEZ NOVOA (Alumno)" userId="132ae158-1741-43ed-b364-15b0cb43b83a" providerId="ADAL" clId="{EB20F676-AA90-4338-B511-570DBC4D1247}" dt="2021-09-16T05:16:39.217" v="555"/>
          <ac:spMkLst>
            <pc:docMk/>
            <pc:sldMk cId="3938275882" sldId="398"/>
            <ac:spMk id="6" creationId="{D424E17C-C303-4A3B-B395-50C88E8759E1}"/>
          </ac:spMkLst>
        </pc:spChg>
        <pc:spChg chg="mod">
          <ac:chgData name="FRANCISCO IGNACIO MANRÍQUEZ NOVOA (Alumno)" userId="132ae158-1741-43ed-b364-15b0cb43b83a" providerId="ADAL" clId="{EB20F676-AA90-4338-B511-570DBC4D1247}" dt="2021-09-16T05:18:50.764" v="595" actId="1076"/>
          <ac:spMkLst>
            <pc:docMk/>
            <pc:sldMk cId="3938275882" sldId="398"/>
            <ac:spMk id="7" creationId="{BE5B71B9-716F-4CD5-B74A-8D73E9D77A92}"/>
          </ac:spMkLst>
        </pc:spChg>
        <pc:spChg chg="mod">
          <ac:chgData name="FRANCISCO IGNACIO MANRÍQUEZ NOVOA (Alumno)" userId="132ae158-1741-43ed-b364-15b0cb43b83a" providerId="ADAL" clId="{EB20F676-AA90-4338-B511-570DBC4D1247}" dt="2021-09-16T05:16:30.623" v="553" actId="1076"/>
          <ac:spMkLst>
            <pc:docMk/>
            <pc:sldMk cId="3938275882" sldId="398"/>
            <ac:spMk id="8" creationId="{B909DF2D-3E98-4B57-AF00-C3E2782A41E3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19:06.185" v="597" actId="478"/>
          <ac:spMkLst>
            <pc:docMk/>
            <pc:sldMk cId="3938275882" sldId="398"/>
            <ac:spMk id="9" creationId="{5E1CF69A-3DEA-4933-AC0C-343C238C3466}"/>
          </ac:spMkLst>
        </pc:spChg>
      </pc:sldChg>
      <pc:sldChg chg="add del">
        <pc:chgData name="FRANCISCO IGNACIO MANRÍQUEZ NOVOA (Alumno)" userId="132ae158-1741-43ed-b364-15b0cb43b83a" providerId="ADAL" clId="{EB20F676-AA90-4338-B511-570DBC4D1247}" dt="2021-09-16T05:21:43.875" v="609" actId="47"/>
        <pc:sldMkLst>
          <pc:docMk/>
          <pc:sldMk cId="3905427451" sldId="399"/>
        </pc:sldMkLst>
      </pc:sldChg>
      <pc:sldChg chg="addSp delSp modSp add mod modTransition addAnim delAnim modAnim">
        <pc:chgData name="FRANCISCO IGNACIO MANRÍQUEZ NOVOA (Alumno)" userId="132ae158-1741-43ed-b364-15b0cb43b83a" providerId="ADAL" clId="{EB20F676-AA90-4338-B511-570DBC4D1247}" dt="2021-09-16T06:14:38.505" v="1302"/>
        <pc:sldMkLst>
          <pc:docMk/>
          <pc:sldMk cId="2923332488" sldId="400"/>
        </pc:sldMkLst>
        <pc:spChg chg="del">
          <ac:chgData name="FRANCISCO IGNACIO MANRÍQUEZ NOVOA (Alumno)" userId="132ae158-1741-43ed-b364-15b0cb43b83a" providerId="ADAL" clId="{EB20F676-AA90-4338-B511-570DBC4D1247}" dt="2021-09-16T05:23:26.834" v="627" actId="478"/>
          <ac:spMkLst>
            <pc:docMk/>
            <pc:sldMk cId="2923332488" sldId="400"/>
            <ac:spMk id="7" creationId="{BE5B71B9-716F-4CD5-B74A-8D73E9D77A92}"/>
          </ac:spMkLst>
        </pc:spChg>
        <pc:spChg chg="del">
          <ac:chgData name="FRANCISCO IGNACIO MANRÍQUEZ NOVOA (Alumno)" userId="132ae158-1741-43ed-b364-15b0cb43b83a" providerId="ADAL" clId="{EB20F676-AA90-4338-B511-570DBC4D1247}" dt="2021-09-16T05:23:44.216" v="632" actId="478"/>
          <ac:spMkLst>
            <pc:docMk/>
            <pc:sldMk cId="2923332488" sldId="400"/>
            <ac:spMk id="8" creationId="{B909DF2D-3E98-4B57-AF00-C3E2782A41E3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32:32.858" v="743" actId="478"/>
          <ac:spMkLst>
            <pc:docMk/>
            <pc:sldMk cId="2923332488" sldId="400"/>
            <ac:spMk id="9" creationId="{5E1CF69A-3DEA-4933-AC0C-343C238C3466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23:28.165" v="629"/>
          <ac:spMkLst>
            <pc:docMk/>
            <pc:sldMk cId="2923332488" sldId="400"/>
            <ac:spMk id="10" creationId="{F3C124C1-00C2-498D-A728-DDF1ACC82A13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23:34.877" v="631" actId="1076"/>
          <ac:spMkLst>
            <pc:docMk/>
            <pc:sldMk cId="2923332488" sldId="400"/>
            <ac:spMk id="11" creationId="{CA853CA4-E904-40B6-8446-C88F00845839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23:48.416" v="634" actId="1076"/>
          <ac:spMkLst>
            <pc:docMk/>
            <pc:sldMk cId="2923332488" sldId="400"/>
            <ac:spMk id="12" creationId="{6CAF3DB8-3520-4C9B-8FF3-422529AB89DD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24:40.649" v="640"/>
          <ac:spMkLst>
            <pc:docMk/>
            <pc:sldMk cId="2923332488" sldId="400"/>
            <ac:spMk id="13" creationId="{23E43D34-8B90-4A6D-A1EC-30A4A4F66D3C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25:22.435" v="649" actId="1582"/>
          <ac:spMkLst>
            <pc:docMk/>
            <pc:sldMk cId="2923332488" sldId="400"/>
            <ac:spMk id="14" creationId="{3B0ABA5E-4600-4710-A982-C4C66E8259F1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25:57.137" v="653" actId="1582"/>
          <ac:spMkLst>
            <pc:docMk/>
            <pc:sldMk cId="2923332488" sldId="400"/>
            <ac:spMk id="15" creationId="{6887A315-96D8-42F0-BC44-D4936427F1DF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32:29.305" v="741" actId="478"/>
          <ac:spMkLst>
            <pc:docMk/>
            <pc:sldMk cId="2923332488" sldId="400"/>
            <ac:spMk id="16" creationId="{D6320AA4-BD17-4DEB-BD67-982FE8360EA3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32:35.971" v="744" actId="478"/>
          <ac:spMkLst>
            <pc:docMk/>
            <pc:sldMk cId="2923332488" sldId="400"/>
            <ac:spMk id="17" creationId="{350130B6-76E9-4D9A-AD87-4C845A080E46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32:40.554" v="746" actId="478"/>
          <ac:spMkLst>
            <pc:docMk/>
            <pc:sldMk cId="2923332488" sldId="400"/>
            <ac:spMk id="18" creationId="{7304F8DB-EE83-48CC-811A-31E7D93E5527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32:38.295" v="745" actId="478"/>
          <ac:spMkLst>
            <pc:docMk/>
            <pc:sldMk cId="2923332488" sldId="400"/>
            <ac:spMk id="19" creationId="{283F46B1-CB34-4EBA-82BA-CC5D57A5B2FE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29:52.872" v="722" actId="208"/>
          <ac:spMkLst>
            <pc:docMk/>
            <pc:sldMk cId="2923332488" sldId="400"/>
            <ac:spMk id="21" creationId="{4FEF18A5-786C-4FD6-983D-CECD965C9865}"/>
          </ac:spMkLst>
        </pc:spChg>
      </pc:sldChg>
      <pc:sldChg chg="delSp modSp add mod modTransition modAnim">
        <pc:chgData name="FRANCISCO IGNACIO MANRÍQUEZ NOVOA (Alumno)" userId="132ae158-1741-43ed-b364-15b0cb43b83a" providerId="ADAL" clId="{EB20F676-AA90-4338-B511-570DBC4D1247}" dt="2021-09-16T06:14:33.745" v="1301"/>
        <pc:sldMkLst>
          <pc:docMk/>
          <pc:sldMk cId="359179670" sldId="401"/>
        </pc:sldMkLst>
        <pc:spChg chg="mod">
          <ac:chgData name="FRANCISCO IGNACIO MANRÍQUEZ NOVOA (Alumno)" userId="132ae158-1741-43ed-b364-15b0cb43b83a" providerId="ADAL" clId="{EB20F676-AA90-4338-B511-570DBC4D1247}" dt="2021-09-16T05:33:28.127" v="759" actId="1076"/>
          <ac:spMkLst>
            <pc:docMk/>
            <pc:sldMk cId="359179670" sldId="401"/>
            <ac:spMk id="14" creationId="{3B0ABA5E-4600-4710-A982-C4C66E8259F1}"/>
          </ac:spMkLst>
        </pc:spChg>
        <pc:spChg chg="del">
          <ac:chgData name="FRANCISCO IGNACIO MANRÍQUEZ NOVOA (Alumno)" userId="132ae158-1741-43ed-b364-15b0cb43b83a" providerId="ADAL" clId="{EB20F676-AA90-4338-B511-570DBC4D1247}" dt="2021-09-16T05:33:14.689" v="755" actId="478"/>
          <ac:spMkLst>
            <pc:docMk/>
            <pc:sldMk cId="359179670" sldId="401"/>
            <ac:spMk id="18" creationId="{7304F8DB-EE83-48CC-811A-31E7D93E5527}"/>
          </ac:spMkLst>
        </pc:spChg>
        <pc:spChg chg="del">
          <ac:chgData name="FRANCISCO IGNACIO MANRÍQUEZ NOVOA (Alumno)" userId="132ae158-1741-43ed-b364-15b0cb43b83a" providerId="ADAL" clId="{EB20F676-AA90-4338-B511-570DBC4D1247}" dt="2021-09-16T05:33:17.439" v="756" actId="478"/>
          <ac:spMkLst>
            <pc:docMk/>
            <pc:sldMk cId="359179670" sldId="401"/>
            <ac:spMk id="19" creationId="{283F46B1-CB34-4EBA-82BA-CC5D57A5B2FE}"/>
          </ac:spMkLst>
        </pc:spChg>
        <pc:spChg chg="mod">
          <ac:chgData name="FRANCISCO IGNACIO MANRÍQUEZ NOVOA (Alumno)" userId="132ae158-1741-43ed-b364-15b0cb43b83a" providerId="ADAL" clId="{EB20F676-AA90-4338-B511-570DBC4D1247}" dt="2021-09-16T05:33:07.048" v="751" actId="1076"/>
          <ac:spMkLst>
            <pc:docMk/>
            <pc:sldMk cId="359179670" sldId="401"/>
            <ac:spMk id="21" creationId="{4FEF18A5-786C-4FD6-983D-CECD965C9865}"/>
          </ac:spMkLst>
        </pc:spChg>
      </pc:sldChg>
      <pc:sldChg chg="addSp delSp modSp add del mod">
        <pc:chgData name="FRANCISCO IGNACIO MANRÍQUEZ NOVOA (Alumno)" userId="132ae158-1741-43ed-b364-15b0cb43b83a" providerId="ADAL" clId="{EB20F676-AA90-4338-B511-570DBC4D1247}" dt="2021-09-16T05:31:58.206" v="734" actId="47"/>
        <pc:sldMkLst>
          <pc:docMk/>
          <pc:sldMk cId="2560203025" sldId="401"/>
        </pc:sldMkLst>
        <pc:spChg chg="add mod">
          <ac:chgData name="FRANCISCO IGNACIO MANRÍQUEZ NOVOA (Alumno)" userId="132ae158-1741-43ed-b364-15b0cb43b83a" providerId="ADAL" clId="{EB20F676-AA90-4338-B511-570DBC4D1247}" dt="2021-09-16T05:22:00.188" v="611"/>
          <ac:spMkLst>
            <pc:docMk/>
            <pc:sldMk cId="2560203025" sldId="401"/>
            <ac:spMk id="10" creationId="{4564001C-FCA9-415E-A3B7-9E465BF7E5D6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24:41.430" v="641" actId="21"/>
          <ac:spMkLst>
            <pc:docMk/>
            <pc:sldMk cId="2560203025" sldId="401"/>
            <ac:spMk id="11" creationId="{3A8A45C0-99FA-4432-ACC2-E8907E8B9AC6}"/>
          </ac:spMkLst>
        </pc:spChg>
      </pc:sldChg>
      <pc:sldChg chg="add del">
        <pc:chgData name="FRANCISCO IGNACIO MANRÍQUEZ NOVOA (Alumno)" userId="132ae158-1741-43ed-b364-15b0cb43b83a" providerId="ADAL" clId="{EB20F676-AA90-4338-B511-570DBC4D1247}" dt="2021-09-16T05:31:55.537" v="733" actId="47"/>
        <pc:sldMkLst>
          <pc:docMk/>
          <pc:sldMk cId="706486036" sldId="402"/>
        </pc:sldMkLst>
      </pc:sldChg>
      <pc:sldChg chg="add del">
        <pc:chgData name="FRANCISCO IGNACIO MANRÍQUEZ NOVOA (Alumno)" userId="132ae158-1741-43ed-b364-15b0cb43b83a" providerId="ADAL" clId="{EB20F676-AA90-4338-B511-570DBC4D1247}" dt="2021-09-16T05:35:55.308" v="781" actId="47"/>
        <pc:sldMkLst>
          <pc:docMk/>
          <pc:sldMk cId="1165583915" sldId="402"/>
        </pc:sldMkLst>
      </pc:sldChg>
      <pc:sldChg chg="add del">
        <pc:chgData name="FRANCISCO IGNACIO MANRÍQUEZ NOVOA (Alumno)" userId="132ae158-1741-43ed-b364-15b0cb43b83a" providerId="ADAL" clId="{EB20F676-AA90-4338-B511-570DBC4D1247}" dt="2021-09-16T05:35:56.620" v="782" actId="47"/>
        <pc:sldMkLst>
          <pc:docMk/>
          <pc:sldMk cId="4018934834" sldId="403"/>
        </pc:sldMkLst>
      </pc:sldChg>
      <pc:sldChg chg="add del">
        <pc:chgData name="FRANCISCO IGNACIO MANRÍQUEZ NOVOA (Alumno)" userId="132ae158-1741-43ed-b364-15b0cb43b83a" providerId="ADAL" clId="{EB20F676-AA90-4338-B511-570DBC4D1247}" dt="2021-09-16T05:35:58.026" v="783" actId="47"/>
        <pc:sldMkLst>
          <pc:docMk/>
          <pc:sldMk cId="1909089853" sldId="404"/>
        </pc:sldMkLst>
      </pc:sldChg>
      <pc:sldChg chg="add del">
        <pc:chgData name="FRANCISCO IGNACIO MANRÍQUEZ NOVOA (Alumno)" userId="132ae158-1741-43ed-b364-15b0cb43b83a" providerId="ADAL" clId="{EB20F676-AA90-4338-B511-570DBC4D1247}" dt="2021-09-16T05:35:59.387" v="784" actId="47"/>
        <pc:sldMkLst>
          <pc:docMk/>
          <pc:sldMk cId="3615291693" sldId="405"/>
        </pc:sldMkLst>
      </pc:sldChg>
      <pc:sldChg chg="addSp modSp add mod modTransition modAnim">
        <pc:chgData name="FRANCISCO IGNACIO MANRÍQUEZ NOVOA (Alumno)" userId="132ae158-1741-43ed-b364-15b0cb43b83a" providerId="ADAL" clId="{EB20F676-AA90-4338-B511-570DBC4D1247}" dt="2021-09-16T06:14:31.107" v="1300"/>
        <pc:sldMkLst>
          <pc:docMk/>
          <pc:sldMk cId="3660278067" sldId="406"/>
        </pc:sldMkLst>
        <pc:spChg chg="add mod">
          <ac:chgData name="FRANCISCO IGNACIO MANRÍQUEZ NOVOA (Alumno)" userId="132ae158-1741-43ed-b364-15b0cb43b83a" providerId="ADAL" clId="{EB20F676-AA90-4338-B511-570DBC4D1247}" dt="2021-09-16T05:34:18.751" v="769"/>
          <ac:spMkLst>
            <pc:docMk/>
            <pc:sldMk cId="3660278067" sldId="406"/>
            <ac:spMk id="13" creationId="{5122013B-6D51-41F2-B651-430362849666}"/>
          </ac:spMkLst>
        </pc:spChg>
        <pc:spChg chg="mod">
          <ac:chgData name="FRANCISCO IGNACIO MANRÍQUEZ NOVOA (Alumno)" userId="132ae158-1741-43ed-b364-15b0cb43b83a" providerId="ADAL" clId="{EB20F676-AA90-4338-B511-570DBC4D1247}" dt="2021-09-16T05:34:00.423" v="767" actId="1076"/>
          <ac:spMkLst>
            <pc:docMk/>
            <pc:sldMk cId="3660278067" sldId="406"/>
            <ac:spMk id="14" creationId="{3B0ABA5E-4600-4710-A982-C4C66E8259F1}"/>
          </ac:spMkLst>
        </pc:spChg>
        <pc:spChg chg="mod">
          <ac:chgData name="FRANCISCO IGNACIO MANRÍQUEZ NOVOA (Alumno)" userId="132ae158-1741-43ed-b364-15b0cb43b83a" providerId="ADAL" clId="{EB20F676-AA90-4338-B511-570DBC4D1247}" dt="2021-09-16T05:33:53.503" v="766" actId="1076"/>
          <ac:spMkLst>
            <pc:docMk/>
            <pc:sldMk cId="3660278067" sldId="406"/>
            <ac:spMk id="15" creationId="{6887A315-96D8-42F0-BC44-D4936427F1DF}"/>
          </ac:spMkLst>
        </pc:spChg>
        <pc:spChg chg="mod">
          <ac:chgData name="FRANCISCO IGNACIO MANRÍQUEZ NOVOA (Alumno)" userId="132ae158-1741-43ed-b364-15b0cb43b83a" providerId="ADAL" clId="{EB20F676-AA90-4338-B511-570DBC4D1247}" dt="2021-09-16T05:34:10.549" v="768" actId="1076"/>
          <ac:spMkLst>
            <pc:docMk/>
            <pc:sldMk cId="3660278067" sldId="406"/>
            <ac:spMk id="21" creationId="{4FEF18A5-786C-4FD6-983D-CECD965C9865}"/>
          </ac:spMkLst>
        </pc:spChg>
      </pc:sldChg>
      <pc:sldChg chg="addSp delSp modSp add mod modTransition addAnim delAnim modAnim">
        <pc:chgData name="FRANCISCO IGNACIO MANRÍQUEZ NOVOA (Alumno)" userId="132ae158-1741-43ed-b364-15b0cb43b83a" providerId="ADAL" clId="{EB20F676-AA90-4338-B511-570DBC4D1247}" dt="2021-09-16T06:14:28.223" v="1299"/>
        <pc:sldMkLst>
          <pc:docMk/>
          <pc:sldMk cId="771390007" sldId="407"/>
        </pc:sldMkLst>
        <pc:spChg chg="add mod">
          <ac:chgData name="FRANCISCO IGNACIO MANRÍQUEZ NOVOA (Alumno)" userId="132ae158-1741-43ed-b364-15b0cb43b83a" providerId="ADAL" clId="{EB20F676-AA90-4338-B511-570DBC4D1247}" dt="2021-09-16T05:49:49.862" v="888" actId="1076"/>
          <ac:spMkLst>
            <pc:docMk/>
            <pc:sldMk cId="771390007" sldId="407"/>
            <ac:spMk id="2" creationId="{FAD47308-AD2A-4BEF-B184-8FF51F49C9E1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51:47.097" v="956" actId="1076"/>
          <ac:spMkLst>
            <pc:docMk/>
            <pc:sldMk cId="771390007" sldId="407"/>
            <ac:spMk id="3" creationId="{B30ABEDB-BB62-4CFA-AF77-A6111560A5F5}"/>
          </ac:spMkLst>
        </pc:spChg>
        <pc:spChg chg="mod ord">
          <ac:chgData name="FRANCISCO IGNACIO MANRÍQUEZ NOVOA (Alumno)" userId="132ae158-1741-43ed-b364-15b0cb43b83a" providerId="ADAL" clId="{EB20F676-AA90-4338-B511-570DBC4D1247}" dt="2021-09-16T05:49:49.862" v="888" actId="1076"/>
          <ac:spMkLst>
            <pc:docMk/>
            <pc:sldMk cId="771390007" sldId="407"/>
            <ac:spMk id="9" creationId="{5E1CF69A-3DEA-4933-AC0C-343C238C3466}"/>
          </ac:spMkLst>
        </pc:spChg>
        <pc:spChg chg="mod">
          <ac:chgData name="FRANCISCO IGNACIO MANRÍQUEZ NOVOA (Alumno)" userId="132ae158-1741-43ed-b364-15b0cb43b83a" providerId="ADAL" clId="{EB20F676-AA90-4338-B511-570DBC4D1247}" dt="2021-09-16T05:49:49.862" v="888" actId="1076"/>
          <ac:spMkLst>
            <pc:docMk/>
            <pc:sldMk cId="771390007" sldId="407"/>
            <ac:spMk id="11" creationId="{CA853CA4-E904-40B6-8446-C88F00845839}"/>
          </ac:spMkLst>
        </pc:spChg>
        <pc:spChg chg="mod">
          <ac:chgData name="FRANCISCO IGNACIO MANRÍQUEZ NOVOA (Alumno)" userId="132ae158-1741-43ed-b364-15b0cb43b83a" providerId="ADAL" clId="{EB20F676-AA90-4338-B511-570DBC4D1247}" dt="2021-09-16T05:49:49.862" v="888" actId="1076"/>
          <ac:spMkLst>
            <pc:docMk/>
            <pc:sldMk cId="771390007" sldId="407"/>
            <ac:spMk id="12" creationId="{6CAF3DB8-3520-4C9B-8FF3-422529AB89DD}"/>
          </ac:spMkLst>
        </pc:spChg>
        <pc:spChg chg="mod">
          <ac:chgData name="FRANCISCO IGNACIO MANRÍQUEZ NOVOA (Alumno)" userId="132ae158-1741-43ed-b364-15b0cb43b83a" providerId="ADAL" clId="{EB20F676-AA90-4338-B511-570DBC4D1247}" dt="2021-09-16T05:49:49.862" v="888" actId="1076"/>
          <ac:spMkLst>
            <pc:docMk/>
            <pc:sldMk cId="771390007" sldId="407"/>
            <ac:spMk id="13" creationId="{5122013B-6D51-41F2-B651-430362849666}"/>
          </ac:spMkLst>
        </pc:spChg>
        <pc:spChg chg="del mod">
          <ac:chgData name="FRANCISCO IGNACIO MANRÍQUEZ NOVOA (Alumno)" userId="132ae158-1741-43ed-b364-15b0cb43b83a" providerId="ADAL" clId="{EB20F676-AA90-4338-B511-570DBC4D1247}" dt="2021-09-16T05:36:47.777" v="791" actId="478"/>
          <ac:spMkLst>
            <pc:docMk/>
            <pc:sldMk cId="771390007" sldId="407"/>
            <ac:spMk id="14" creationId="{3B0ABA5E-4600-4710-A982-C4C66E8259F1}"/>
          </ac:spMkLst>
        </pc:spChg>
        <pc:spChg chg="del">
          <ac:chgData name="FRANCISCO IGNACIO MANRÍQUEZ NOVOA (Alumno)" userId="132ae158-1741-43ed-b364-15b0cb43b83a" providerId="ADAL" clId="{EB20F676-AA90-4338-B511-570DBC4D1247}" dt="2021-09-16T05:36:05.136" v="785" actId="478"/>
          <ac:spMkLst>
            <pc:docMk/>
            <pc:sldMk cId="771390007" sldId="407"/>
            <ac:spMk id="15" creationId="{6887A315-96D8-42F0-BC44-D4936427F1DF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51:41.369" v="955" actId="404"/>
          <ac:spMkLst>
            <pc:docMk/>
            <pc:sldMk cId="771390007" sldId="407"/>
            <ac:spMk id="15" creationId="{7EF5C648-B0FD-46FB-BCCC-5BE4D89ADAF1}"/>
          </ac:spMkLst>
        </pc:spChg>
        <pc:spChg chg="mod">
          <ac:chgData name="FRANCISCO IGNACIO MANRÍQUEZ NOVOA (Alumno)" userId="132ae158-1741-43ed-b364-15b0cb43b83a" providerId="ADAL" clId="{EB20F676-AA90-4338-B511-570DBC4D1247}" dt="2021-09-16T05:49:49.862" v="888" actId="1076"/>
          <ac:spMkLst>
            <pc:docMk/>
            <pc:sldMk cId="771390007" sldId="407"/>
            <ac:spMk id="16" creationId="{D6320AA4-BD17-4DEB-BD67-982FE8360EA3}"/>
          </ac:spMkLst>
        </pc:spChg>
        <pc:spChg chg="mod">
          <ac:chgData name="FRANCISCO IGNACIO MANRÍQUEZ NOVOA (Alumno)" userId="132ae158-1741-43ed-b364-15b0cb43b83a" providerId="ADAL" clId="{EB20F676-AA90-4338-B511-570DBC4D1247}" dt="2021-09-16T05:49:49.862" v="888" actId="1076"/>
          <ac:spMkLst>
            <pc:docMk/>
            <pc:sldMk cId="771390007" sldId="407"/>
            <ac:spMk id="17" creationId="{350130B6-76E9-4D9A-AD87-4C845A080E46}"/>
          </ac:spMkLst>
        </pc:spChg>
        <pc:spChg chg="add del mod ord">
          <ac:chgData name="FRANCISCO IGNACIO MANRÍQUEZ NOVOA (Alumno)" userId="132ae158-1741-43ed-b364-15b0cb43b83a" providerId="ADAL" clId="{EB20F676-AA90-4338-B511-570DBC4D1247}" dt="2021-09-16T05:49:49.862" v="888" actId="1076"/>
          <ac:spMkLst>
            <pc:docMk/>
            <pc:sldMk cId="771390007" sldId="407"/>
            <ac:spMk id="18" creationId="{B1B789EE-BE4E-431E-B499-8D0DFB48C2FE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5:50:18.112" v="899"/>
          <ac:spMkLst>
            <pc:docMk/>
            <pc:sldMk cId="771390007" sldId="407"/>
            <ac:spMk id="19" creationId="{A8BF327D-A096-46ED-B617-7762C4EA1E0A}"/>
          </ac:spMkLst>
        </pc:spChg>
        <pc:spChg chg="mod">
          <ac:chgData name="FRANCISCO IGNACIO MANRÍQUEZ NOVOA (Alumno)" userId="132ae158-1741-43ed-b364-15b0cb43b83a" providerId="ADAL" clId="{EB20F676-AA90-4338-B511-570DBC4D1247}" dt="2021-09-16T05:49:42.387" v="887" actId="1076"/>
          <ac:spMkLst>
            <pc:docMk/>
            <pc:sldMk cId="771390007" sldId="407"/>
            <ac:spMk id="20" creationId="{FF4F29D2-70CD-4A39-B9E5-7DD3A7781D0C}"/>
          </ac:spMkLst>
        </pc:spChg>
        <pc:spChg chg="del mod">
          <ac:chgData name="FRANCISCO IGNACIO MANRÍQUEZ NOVOA (Alumno)" userId="132ae158-1741-43ed-b364-15b0cb43b83a" providerId="ADAL" clId="{EB20F676-AA90-4338-B511-570DBC4D1247}" dt="2021-09-16T05:36:24.214" v="789" actId="478"/>
          <ac:spMkLst>
            <pc:docMk/>
            <pc:sldMk cId="771390007" sldId="407"/>
            <ac:spMk id="21" creationId="{4FEF18A5-786C-4FD6-983D-CECD965C9865}"/>
          </ac:spMkLst>
        </pc:spChg>
        <pc:picChg chg="add del">
          <ac:chgData name="FRANCISCO IGNACIO MANRÍQUEZ NOVOA (Alumno)" userId="132ae158-1741-43ed-b364-15b0cb43b83a" providerId="ADAL" clId="{EB20F676-AA90-4338-B511-570DBC4D1247}" dt="2021-09-16T05:48:39.384" v="857" actId="22"/>
          <ac:picMkLst>
            <pc:docMk/>
            <pc:sldMk cId="771390007" sldId="407"/>
            <ac:picMk id="5" creationId="{C724244C-8F64-4935-A8E7-9A1CD91A5F18}"/>
          </ac:picMkLst>
        </pc:picChg>
      </pc:sldChg>
      <pc:sldChg chg="addSp modSp add mod modTransition modAnim">
        <pc:chgData name="FRANCISCO IGNACIO MANRÍQUEZ NOVOA (Alumno)" userId="132ae158-1741-43ed-b364-15b0cb43b83a" providerId="ADAL" clId="{EB20F676-AA90-4338-B511-570DBC4D1247}" dt="2021-09-16T06:14:22.985" v="1298"/>
        <pc:sldMkLst>
          <pc:docMk/>
          <pc:sldMk cId="1206480265" sldId="408"/>
        </pc:sldMkLst>
        <pc:spChg chg="ord">
          <ac:chgData name="FRANCISCO IGNACIO MANRÍQUEZ NOVOA (Alumno)" userId="132ae158-1741-43ed-b364-15b0cb43b83a" providerId="ADAL" clId="{EB20F676-AA90-4338-B511-570DBC4D1247}" dt="2021-09-16T05:40:29.204" v="817" actId="167"/>
          <ac:spMkLst>
            <pc:docMk/>
            <pc:sldMk cId="1206480265" sldId="408"/>
            <ac:spMk id="9" creationId="{5E1CF69A-3DEA-4933-AC0C-343C238C3466}"/>
          </ac:spMkLst>
        </pc:spChg>
        <pc:spChg chg="mod ord">
          <ac:chgData name="FRANCISCO IGNACIO MANRÍQUEZ NOVOA (Alumno)" userId="132ae158-1741-43ed-b364-15b0cb43b83a" providerId="ADAL" clId="{EB20F676-AA90-4338-B511-570DBC4D1247}" dt="2021-09-16T05:40:18.512" v="815" actId="167"/>
          <ac:spMkLst>
            <pc:docMk/>
            <pc:sldMk cId="1206480265" sldId="408"/>
            <ac:spMk id="13" creationId="{5122013B-6D51-41F2-B651-430362849666}"/>
          </ac:spMkLst>
        </pc:spChg>
        <pc:spChg chg="mod">
          <ac:chgData name="FRANCISCO IGNACIO MANRÍQUEZ NOVOA (Alumno)" userId="132ae158-1741-43ed-b364-15b0cb43b83a" providerId="ADAL" clId="{EB20F676-AA90-4338-B511-570DBC4D1247}" dt="2021-09-16T05:40:38.938" v="818" actId="1076"/>
          <ac:spMkLst>
            <pc:docMk/>
            <pc:sldMk cId="1206480265" sldId="408"/>
            <ac:spMk id="14" creationId="{3B0ABA5E-4600-4710-A982-C4C66E8259F1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40:50.455" v="820" actId="1076"/>
          <ac:spMkLst>
            <pc:docMk/>
            <pc:sldMk cId="1206480265" sldId="408"/>
            <ac:spMk id="18" creationId="{ED34C68F-4683-47BE-8119-89CCF375E842}"/>
          </ac:spMkLst>
        </pc:spChg>
        <pc:spChg chg="mod">
          <ac:chgData name="FRANCISCO IGNACIO MANRÍQUEZ NOVOA (Alumno)" userId="132ae158-1741-43ed-b364-15b0cb43b83a" providerId="ADAL" clId="{EB20F676-AA90-4338-B511-570DBC4D1247}" dt="2021-09-16T05:40:23.606" v="816" actId="1076"/>
          <ac:spMkLst>
            <pc:docMk/>
            <pc:sldMk cId="1206480265" sldId="408"/>
            <ac:spMk id="21" creationId="{4FEF18A5-786C-4FD6-983D-CECD965C9865}"/>
          </ac:spMkLst>
        </pc:spChg>
      </pc:sldChg>
      <pc:sldChg chg="addSp delSp modSp add mod modTransition delAnim modAnim">
        <pc:chgData name="FRANCISCO IGNACIO MANRÍQUEZ NOVOA (Alumno)" userId="132ae158-1741-43ed-b364-15b0cb43b83a" providerId="ADAL" clId="{EB20F676-AA90-4338-B511-570DBC4D1247}" dt="2021-09-16T06:11:08.490" v="1297"/>
        <pc:sldMkLst>
          <pc:docMk/>
          <pc:sldMk cId="2004627965" sldId="409"/>
        </pc:sldMkLst>
        <pc:spChg chg="del">
          <ac:chgData name="FRANCISCO IGNACIO MANRÍQUEZ NOVOA (Alumno)" userId="132ae158-1741-43ed-b364-15b0cb43b83a" providerId="ADAL" clId="{EB20F676-AA90-4338-B511-570DBC4D1247}" dt="2021-09-16T05:52:11.833" v="960" actId="478"/>
          <ac:spMkLst>
            <pc:docMk/>
            <pc:sldMk cId="2004627965" sldId="409"/>
            <ac:spMk id="2" creationId="{FAD47308-AD2A-4BEF-B184-8FF51F49C9E1}"/>
          </ac:spMkLst>
        </pc:spChg>
        <pc:spChg chg="del">
          <ac:chgData name="FRANCISCO IGNACIO MANRÍQUEZ NOVOA (Alumno)" userId="132ae158-1741-43ed-b364-15b0cb43b83a" providerId="ADAL" clId="{EB20F676-AA90-4338-B511-570DBC4D1247}" dt="2021-09-16T05:52:11.833" v="960" actId="478"/>
          <ac:spMkLst>
            <pc:docMk/>
            <pc:sldMk cId="2004627965" sldId="409"/>
            <ac:spMk id="3" creationId="{B30ABEDB-BB62-4CFA-AF77-A6111560A5F5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58:50.953" v="1113" actId="1076"/>
          <ac:spMkLst>
            <pc:docMk/>
            <pc:sldMk cId="2004627965" sldId="409"/>
            <ac:spMk id="4" creationId="{CE7E2BE8-CCB5-4A0C-BB6C-A50DE5A5AD33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58:50.953" v="1113" actId="1076"/>
          <ac:spMkLst>
            <pc:docMk/>
            <pc:sldMk cId="2004627965" sldId="409"/>
            <ac:spMk id="5" creationId="{199392C3-B27F-4DD6-A1D3-F20A12322909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58:50.953" v="1113" actId="1076"/>
          <ac:spMkLst>
            <pc:docMk/>
            <pc:sldMk cId="2004627965" sldId="409"/>
            <ac:spMk id="6" creationId="{F0EF2D81-3195-4A07-9CE2-4C37B1CC7C7F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59:10.166" v="1116" actId="1076"/>
          <ac:spMkLst>
            <pc:docMk/>
            <pc:sldMk cId="2004627965" sldId="409"/>
            <ac:spMk id="7" creationId="{57622A27-BF3C-4EF5-8DE5-C0B9297F9BAC}"/>
          </ac:spMkLst>
        </pc:spChg>
        <pc:spChg chg="del">
          <ac:chgData name="FRANCISCO IGNACIO MANRÍQUEZ NOVOA (Alumno)" userId="132ae158-1741-43ed-b364-15b0cb43b83a" providerId="ADAL" clId="{EB20F676-AA90-4338-B511-570DBC4D1247}" dt="2021-09-16T05:52:11.833" v="960" actId="478"/>
          <ac:spMkLst>
            <pc:docMk/>
            <pc:sldMk cId="2004627965" sldId="409"/>
            <ac:spMk id="9" creationId="{5E1CF69A-3DEA-4933-AC0C-343C238C3466}"/>
          </ac:spMkLst>
        </pc:spChg>
        <pc:spChg chg="del">
          <ac:chgData name="FRANCISCO IGNACIO MANRÍQUEZ NOVOA (Alumno)" userId="132ae158-1741-43ed-b364-15b0cb43b83a" providerId="ADAL" clId="{EB20F676-AA90-4338-B511-570DBC4D1247}" dt="2021-09-16T05:52:11.833" v="960" actId="478"/>
          <ac:spMkLst>
            <pc:docMk/>
            <pc:sldMk cId="2004627965" sldId="409"/>
            <ac:spMk id="11" creationId="{CA853CA4-E904-40B6-8446-C88F00845839}"/>
          </ac:spMkLst>
        </pc:spChg>
        <pc:spChg chg="del">
          <ac:chgData name="FRANCISCO IGNACIO MANRÍQUEZ NOVOA (Alumno)" userId="132ae158-1741-43ed-b364-15b0cb43b83a" providerId="ADAL" clId="{EB20F676-AA90-4338-B511-570DBC4D1247}" dt="2021-09-16T05:52:11.833" v="960" actId="478"/>
          <ac:spMkLst>
            <pc:docMk/>
            <pc:sldMk cId="2004627965" sldId="409"/>
            <ac:spMk id="12" creationId="{6CAF3DB8-3520-4C9B-8FF3-422529AB89DD}"/>
          </ac:spMkLst>
        </pc:spChg>
        <pc:spChg chg="del">
          <ac:chgData name="FRANCISCO IGNACIO MANRÍQUEZ NOVOA (Alumno)" userId="132ae158-1741-43ed-b364-15b0cb43b83a" providerId="ADAL" clId="{EB20F676-AA90-4338-B511-570DBC4D1247}" dt="2021-09-16T05:52:11.833" v="960" actId="478"/>
          <ac:spMkLst>
            <pc:docMk/>
            <pc:sldMk cId="2004627965" sldId="409"/>
            <ac:spMk id="13" creationId="{5122013B-6D51-41F2-B651-430362849666}"/>
          </ac:spMkLst>
        </pc:spChg>
        <pc:spChg chg="del">
          <ac:chgData name="FRANCISCO IGNACIO MANRÍQUEZ NOVOA (Alumno)" userId="132ae158-1741-43ed-b364-15b0cb43b83a" providerId="ADAL" clId="{EB20F676-AA90-4338-B511-570DBC4D1247}" dt="2021-09-16T05:52:11.833" v="960" actId="478"/>
          <ac:spMkLst>
            <pc:docMk/>
            <pc:sldMk cId="2004627965" sldId="409"/>
            <ac:spMk id="15" creationId="{7EF5C648-B0FD-46FB-BCCC-5BE4D89ADAF1}"/>
          </ac:spMkLst>
        </pc:spChg>
        <pc:spChg chg="del">
          <ac:chgData name="FRANCISCO IGNACIO MANRÍQUEZ NOVOA (Alumno)" userId="132ae158-1741-43ed-b364-15b0cb43b83a" providerId="ADAL" clId="{EB20F676-AA90-4338-B511-570DBC4D1247}" dt="2021-09-16T05:52:11.833" v="960" actId="478"/>
          <ac:spMkLst>
            <pc:docMk/>
            <pc:sldMk cId="2004627965" sldId="409"/>
            <ac:spMk id="16" creationId="{D6320AA4-BD17-4DEB-BD67-982FE8360EA3}"/>
          </ac:spMkLst>
        </pc:spChg>
        <pc:spChg chg="del">
          <ac:chgData name="FRANCISCO IGNACIO MANRÍQUEZ NOVOA (Alumno)" userId="132ae158-1741-43ed-b364-15b0cb43b83a" providerId="ADAL" clId="{EB20F676-AA90-4338-B511-570DBC4D1247}" dt="2021-09-16T05:52:11.833" v="960" actId="478"/>
          <ac:spMkLst>
            <pc:docMk/>
            <pc:sldMk cId="2004627965" sldId="409"/>
            <ac:spMk id="17" creationId="{350130B6-76E9-4D9A-AD87-4C845A080E46}"/>
          </ac:spMkLst>
        </pc:spChg>
        <pc:spChg chg="del">
          <ac:chgData name="FRANCISCO IGNACIO MANRÍQUEZ NOVOA (Alumno)" userId="132ae158-1741-43ed-b364-15b0cb43b83a" providerId="ADAL" clId="{EB20F676-AA90-4338-B511-570DBC4D1247}" dt="2021-09-16T05:52:11.833" v="960" actId="478"/>
          <ac:spMkLst>
            <pc:docMk/>
            <pc:sldMk cId="2004627965" sldId="409"/>
            <ac:spMk id="18" creationId="{B1B789EE-BE4E-431E-B499-8D0DFB48C2FE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59:10.166" v="1116" actId="1076"/>
          <ac:spMkLst>
            <pc:docMk/>
            <pc:sldMk cId="2004627965" sldId="409"/>
            <ac:spMk id="19" creationId="{97B72E34-38AF-442C-B625-1D2320D01CB9}"/>
          </ac:spMkLst>
        </pc:spChg>
        <pc:spChg chg="mod">
          <ac:chgData name="FRANCISCO IGNACIO MANRÍQUEZ NOVOA (Alumno)" userId="132ae158-1741-43ed-b364-15b0cb43b83a" providerId="ADAL" clId="{EB20F676-AA90-4338-B511-570DBC4D1247}" dt="2021-09-16T05:53:02.255" v="984" actId="20577"/>
          <ac:spMkLst>
            <pc:docMk/>
            <pc:sldMk cId="2004627965" sldId="409"/>
            <ac:spMk id="20" creationId="{FF4F29D2-70CD-4A39-B9E5-7DD3A7781D0C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5:59:10.166" v="1116" actId="1076"/>
          <ac:spMkLst>
            <pc:docMk/>
            <pc:sldMk cId="2004627965" sldId="409"/>
            <ac:spMk id="21" creationId="{22F5FD41-7F6B-4E48-BCE4-ADC78E97B98E}"/>
          </ac:spMkLst>
        </pc:spChg>
      </pc:sldChg>
      <pc:sldChg chg="addSp delSp modSp add mod delAnim modAnim">
        <pc:chgData name="FRANCISCO IGNACIO MANRÍQUEZ NOVOA (Alumno)" userId="132ae158-1741-43ed-b364-15b0cb43b83a" providerId="ADAL" clId="{EB20F676-AA90-4338-B511-570DBC4D1247}" dt="2021-09-16T06:06:23.446" v="1271"/>
        <pc:sldMkLst>
          <pc:docMk/>
          <pc:sldMk cId="980007545" sldId="410"/>
        </pc:sldMkLst>
        <pc:spChg chg="add mod">
          <ac:chgData name="FRANCISCO IGNACIO MANRÍQUEZ NOVOA (Alumno)" userId="132ae158-1741-43ed-b364-15b0cb43b83a" providerId="ADAL" clId="{EB20F676-AA90-4338-B511-570DBC4D1247}" dt="2021-09-16T06:04:14.100" v="1241" actId="208"/>
          <ac:spMkLst>
            <pc:docMk/>
            <pc:sldMk cId="980007545" sldId="410"/>
            <ac:spMk id="2" creationId="{A6D050E9-52E7-4199-A684-1F1F919539DA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6:06:08.745" v="1268" actId="688"/>
          <ac:spMkLst>
            <pc:docMk/>
            <pc:sldMk cId="980007545" sldId="410"/>
            <ac:spMk id="3" creationId="{ECB6A752-CB00-452D-BA1B-D7736FA5F8F5}"/>
          </ac:spMkLst>
        </pc:spChg>
        <pc:spChg chg="mod">
          <ac:chgData name="FRANCISCO IGNACIO MANRÍQUEZ NOVOA (Alumno)" userId="132ae158-1741-43ed-b364-15b0cb43b83a" providerId="ADAL" clId="{EB20F676-AA90-4338-B511-570DBC4D1247}" dt="2021-09-16T06:00:57.806" v="1138" actId="20577"/>
          <ac:spMkLst>
            <pc:docMk/>
            <pc:sldMk cId="980007545" sldId="410"/>
            <ac:spMk id="4" creationId="{CE7E2BE8-CCB5-4A0C-BB6C-A50DE5A5AD33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1:06.500" v="1139" actId="478"/>
          <ac:spMkLst>
            <pc:docMk/>
            <pc:sldMk cId="980007545" sldId="410"/>
            <ac:spMk id="5" creationId="{199392C3-B27F-4DD6-A1D3-F20A12322909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1:06.500" v="1139" actId="478"/>
          <ac:spMkLst>
            <pc:docMk/>
            <pc:sldMk cId="980007545" sldId="410"/>
            <ac:spMk id="6" creationId="{F0EF2D81-3195-4A07-9CE2-4C37B1CC7C7F}"/>
          </ac:spMkLst>
        </pc:spChg>
        <pc:spChg chg="mod">
          <ac:chgData name="FRANCISCO IGNACIO MANRÍQUEZ NOVOA (Alumno)" userId="132ae158-1741-43ed-b364-15b0cb43b83a" providerId="ADAL" clId="{EB20F676-AA90-4338-B511-570DBC4D1247}" dt="2021-09-16T06:02:03.304" v="1221" actId="20577"/>
          <ac:spMkLst>
            <pc:docMk/>
            <pc:sldMk cId="980007545" sldId="410"/>
            <ac:spMk id="7" creationId="{57622A27-BF3C-4EF5-8DE5-C0B9297F9BAC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6:02:12.131" v="1223" actId="1076"/>
          <ac:spMkLst>
            <pc:docMk/>
            <pc:sldMk cId="980007545" sldId="410"/>
            <ac:spMk id="10" creationId="{B8D8FBFA-06FB-487B-A9F1-2DE7D99FD830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6:02:07.361" v="1222" actId="1076"/>
          <ac:spMkLst>
            <pc:docMk/>
            <pc:sldMk cId="980007545" sldId="410"/>
            <ac:spMk id="11" creationId="{726087A3-5DE9-4CD0-8D1F-3DCDF14BD9DF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6:02:14.333" v="1224" actId="1076"/>
          <ac:spMkLst>
            <pc:docMk/>
            <pc:sldMk cId="980007545" sldId="410"/>
            <ac:spMk id="12" creationId="{804B2C6D-3C20-416C-9A92-46540F9B0DE7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6:02:18.182" v="1225" actId="1076"/>
          <ac:spMkLst>
            <pc:docMk/>
            <pc:sldMk cId="980007545" sldId="410"/>
            <ac:spMk id="13" creationId="{4144E79F-7870-41ED-8EEE-E1856158E134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6:04:20.613" v="1243"/>
          <ac:spMkLst>
            <pc:docMk/>
            <pc:sldMk cId="980007545" sldId="410"/>
            <ac:spMk id="15" creationId="{232F2FDB-DCC1-4051-A7D4-1B25B041EFA3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6T06:04:20.613" v="1243"/>
          <ac:spMkLst>
            <pc:docMk/>
            <pc:sldMk cId="980007545" sldId="410"/>
            <ac:spMk id="16" creationId="{4F35C769-0612-4C5D-BF07-C4314EEE8BCB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6:04:34.661" v="1247" actId="1076"/>
          <ac:spMkLst>
            <pc:docMk/>
            <pc:sldMk cId="980007545" sldId="410"/>
            <ac:spMk id="17" creationId="{54DE51CE-2BC6-4D3E-9244-353469006A3A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1:06.500" v="1139" actId="478"/>
          <ac:spMkLst>
            <pc:docMk/>
            <pc:sldMk cId="980007545" sldId="410"/>
            <ac:spMk id="19" creationId="{97B72E34-38AF-442C-B625-1D2320D01CB9}"/>
          </ac:spMkLst>
        </pc:spChg>
        <pc:spChg chg="mod">
          <ac:chgData name="FRANCISCO IGNACIO MANRÍQUEZ NOVOA (Alumno)" userId="132ae158-1741-43ed-b364-15b0cb43b83a" providerId="ADAL" clId="{EB20F676-AA90-4338-B511-570DBC4D1247}" dt="2021-09-16T06:05:32.220" v="1260" actId="1076"/>
          <ac:spMkLst>
            <pc:docMk/>
            <pc:sldMk cId="980007545" sldId="410"/>
            <ac:spMk id="20" creationId="{FF4F29D2-70CD-4A39-B9E5-7DD3A7781D0C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1:06.500" v="1139" actId="478"/>
          <ac:spMkLst>
            <pc:docMk/>
            <pc:sldMk cId="980007545" sldId="410"/>
            <ac:spMk id="21" creationId="{22F5FD41-7F6B-4E48-BCE4-ADC78E97B98E}"/>
          </ac:spMkLst>
        </pc:spChg>
        <pc:spChg chg="mod">
          <ac:chgData name="FRANCISCO IGNACIO MANRÍQUEZ NOVOA (Alumno)" userId="132ae158-1741-43ed-b364-15b0cb43b83a" providerId="ADAL" clId="{EB20F676-AA90-4338-B511-570DBC4D1247}" dt="2021-09-16T06:05:24.872" v="1257" actId="1076"/>
          <ac:spMkLst>
            <pc:docMk/>
            <pc:sldMk cId="980007545" sldId="410"/>
            <ac:spMk id="34" creationId="{392C398D-0B97-4B0D-9B12-83966F53E2C6}"/>
          </ac:spMkLst>
        </pc:spChg>
      </pc:sldChg>
      <pc:sldChg chg="addSp delSp modSp add mod delAnim modAnim">
        <pc:chgData name="FRANCISCO IGNACIO MANRÍQUEZ NOVOA (Alumno)" userId="132ae158-1741-43ed-b364-15b0cb43b83a" providerId="ADAL" clId="{EB20F676-AA90-4338-B511-570DBC4D1247}" dt="2021-09-17T20:23:58.079" v="1638"/>
        <pc:sldMkLst>
          <pc:docMk/>
          <pc:sldMk cId="1021148423" sldId="411"/>
        </pc:sldMkLst>
        <pc:spChg chg="add mod">
          <ac:chgData name="FRANCISCO IGNACIO MANRÍQUEZ NOVOA (Alumno)" userId="132ae158-1741-43ed-b364-15b0cb43b83a" providerId="ADAL" clId="{EB20F676-AA90-4338-B511-570DBC4D1247}" dt="2021-09-17T20:23:20.158" v="1630" actId="1076"/>
          <ac:spMkLst>
            <pc:docMk/>
            <pc:sldMk cId="1021148423" sldId="411"/>
            <ac:spMk id="2" creationId="{72E7EA38-0978-416A-9633-63652362705D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7:02.670" v="1273" actId="478"/>
          <ac:spMkLst>
            <pc:docMk/>
            <pc:sldMk cId="1021148423" sldId="411"/>
            <ac:spMk id="2" creationId="{A6D050E9-52E7-4199-A684-1F1F919539DA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7:02.670" v="1273" actId="478"/>
          <ac:spMkLst>
            <pc:docMk/>
            <pc:sldMk cId="1021148423" sldId="411"/>
            <ac:spMk id="3" creationId="{ECB6A752-CB00-452D-BA1B-D7736FA5F8F5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7:02.670" v="1273" actId="478"/>
          <ac:spMkLst>
            <pc:docMk/>
            <pc:sldMk cId="1021148423" sldId="411"/>
            <ac:spMk id="4" creationId="{CE7E2BE8-CCB5-4A0C-BB6C-A50DE5A5AD33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23:31.642" v="1634" actId="404"/>
          <ac:spMkLst>
            <pc:docMk/>
            <pc:sldMk cId="1021148423" sldId="411"/>
            <ac:spMk id="7" creationId="{205E5FF0-FE12-4AA2-8B3E-CB9896BFD744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7:02.670" v="1273" actId="478"/>
          <ac:spMkLst>
            <pc:docMk/>
            <pc:sldMk cId="1021148423" sldId="411"/>
            <ac:spMk id="7" creationId="{57622A27-BF3C-4EF5-8DE5-C0B9297F9BAC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23:06.563" v="1627" actId="207"/>
          <ac:spMkLst>
            <pc:docMk/>
            <pc:sldMk cId="1021148423" sldId="411"/>
            <ac:spMk id="8" creationId="{968A8BD0-F638-4520-86FF-E916F05C529C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22:48.313" v="1626" actId="207"/>
          <ac:spMkLst>
            <pc:docMk/>
            <pc:sldMk cId="1021148423" sldId="411"/>
            <ac:spMk id="9" creationId="{55D15EAC-CECD-4019-8D6F-E18E01F3249A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7:02.670" v="1273" actId="478"/>
          <ac:spMkLst>
            <pc:docMk/>
            <pc:sldMk cId="1021148423" sldId="411"/>
            <ac:spMk id="10" creationId="{B8D8FBFA-06FB-487B-A9F1-2DE7D99FD830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7:02.670" v="1273" actId="478"/>
          <ac:spMkLst>
            <pc:docMk/>
            <pc:sldMk cId="1021148423" sldId="411"/>
            <ac:spMk id="11" creationId="{726087A3-5DE9-4CD0-8D1F-3DCDF14BD9DF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7:02.670" v="1273" actId="478"/>
          <ac:spMkLst>
            <pc:docMk/>
            <pc:sldMk cId="1021148423" sldId="411"/>
            <ac:spMk id="12" creationId="{804B2C6D-3C20-416C-9A92-46540F9B0DE7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7:02.670" v="1273" actId="478"/>
          <ac:spMkLst>
            <pc:docMk/>
            <pc:sldMk cId="1021148423" sldId="411"/>
            <ac:spMk id="13" creationId="{4144E79F-7870-41ED-8EEE-E1856158E134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22:12.548" v="1615" actId="1076"/>
          <ac:spMkLst>
            <pc:docMk/>
            <pc:sldMk cId="1021148423" sldId="411"/>
            <ac:spMk id="14" creationId="{8B5A21AB-618E-4DFA-839B-8A5E9AA92594}"/>
          </ac:spMkLst>
        </pc:spChg>
        <pc:spChg chg="add mod">
          <ac:chgData name="FRANCISCO IGNACIO MANRÍQUEZ NOVOA (Alumno)" userId="132ae158-1741-43ed-b364-15b0cb43b83a" providerId="ADAL" clId="{EB20F676-AA90-4338-B511-570DBC4D1247}" dt="2021-09-16T06:36:53.994" v="1583" actId="1076"/>
          <ac:spMkLst>
            <pc:docMk/>
            <pc:sldMk cId="1021148423" sldId="411"/>
            <ac:spMk id="15" creationId="{EC9E2D89-9209-43A3-A264-2B2483041C23}"/>
          </ac:spMkLst>
        </pc:spChg>
        <pc:spChg chg="del">
          <ac:chgData name="FRANCISCO IGNACIO MANRÍQUEZ NOVOA (Alumno)" userId="132ae158-1741-43ed-b364-15b0cb43b83a" providerId="ADAL" clId="{EB20F676-AA90-4338-B511-570DBC4D1247}" dt="2021-09-16T06:07:02.670" v="1273" actId="478"/>
          <ac:spMkLst>
            <pc:docMk/>
            <pc:sldMk cId="1021148423" sldId="411"/>
            <ac:spMk id="17" creationId="{54DE51CE-2BC6-4D3E-9244-353469006A3A}"/>
          </ac:spMkLst>
        </pc:spChg>
        <pc:spChg chg="mod">
          <ac:chgData name="FRANCISCO IGNACIO MANRÍQUEZ NOVOA (Alumno)" userId="132ae158-1741-43ed-b364-15b0cb43b83a" providerId="ADAL" clId="{EB20F676-AA90-4338-B511-570DBC4D1247}" dt="2021-09-16T06:07:13.552" v="1286" actId="207"/>
          <ac:spMkLst>
            <pc:docMk/>
            <pc:sldMk cId="1021148423" sldId="411"/>
            <ac:spMk id="20" creationId="{FF4F29D2-70CD-4A39-B9E5-7DD3A7781D0C}"/>
          </ac:spMkLst>
        </pc:spChg>
      </pc:sldChg>
      <pc:sldChg chg="add setBg">
        <pc:chgData name="FRANCISCO IGNACIO MANRÍQUEZ NOVOA (Alumno)" userId="132ae158-1741-43ed-b364-15b0cb43b83a" providerId="ADAL" clId="{EB20F676-AA90-4338-B511-570DBC4D1247}" dt="2021-09-16T06:08:23.404" v="1290"/>
        <pc:sldMkLst>
          <pc:docMk/>
          <pc:sldMk cId="206235229" sldId="412"/>
        </pc:sldMkLst>
      </pc:sldChg>
      <pc:sldChg chg="addSp delSp modSp add mod delAnim modAnim">
        <pc:chgData name="FRANCISCO IGNACIO MANRÍQUEZ NOVOA (Alumno)" userId="132ae158-1741-43ed-b364-15b0cb43b83a" providerId="ADAL" clId="{EB20F676-AA90-4338-B511-570DBC4D1247}" dt="2021-09-18T16:23:04.267" v="5605"/>
        <pc:sldMkLst>
          <pc:docMk/>
          <pc:sldMk cId="4276021718" sldId="413"/>
        </pc:sldMkLst>
        <pc:spChg chg="add mod">
          <ac:chgData name="FRANCISCO IGNACIO MANRÍQUEZ NOVOA (Alumno)" userId="132ae158-1741-43ed-b364-15b0cb43b83a" providerId="ADAL" clId="{EB20F676-AA90-4338-B511-570DBC4D1247}" dt="2021-09-17T20:30:36.798" v="1763" actId="1076"/>
          <ac:spMkLst>
            <pc:docMk/>
            <pc:sldMk cId="4276021718" sldId="413"/>
            <ac:spMk id="2" creationId="{DE530161-DEF6-4C62-B427-652D6211B306}"/>
          </ac:spMkLst>
        </pc:spChg>
        <pc:spChg chg="del mod">
          <ac:chgData name="FRANCISCO IGNACIO MANRÍQUEZ NOVOA (Alumno)" userId="132ae158-1741-43ed-b364-15b0cb43b83a" providerId="ADAL" clId="{EB20F676-AA90-4338-B511-570DBC4D1247}" dt="2021-09-17T20:32:52.687" v="1820" actId="478"/>
          <ac:spMkLst>
            <pc:docMk/>
            <pc:sldMk cId="4276021718" sldId="413"/>
            <ac:spMk id="4" creationId="{CE7E2BE8-CCB5-4A0C-BB6C-A50DE5A5AD33}"/>
          </ac:spMkLst>
        </pc:spChg>
        <pc:spChg chg="del mod">
          <ac:chgData name="FRANCISCO IGNACIO MANRÍQUEZ NOVOA (Alumno)" userId="132ae158-1741-43ed-b364-15b0cb43b83a" providerId="ADAL" clId="{EB20F676-AA90-4338-B511-570DBC4D1247}" dt="2021-09-17T20:32:53.925" v="1821" actId="478"/>
          <ac:spMkLst>
            <pc:docMk/>
            <pc:sldMk cId="4276021718" sldId="413"/>
            <ac:spMk id="5" creationId="{199392C3-B27F-4DD6-A1D3-F20A12322909}"/>
          </ac:spMkLst>
        </pc:spChg>
        <pc:spChg chg="del mod">
          <ac:chgData name="FRANCISCO IGNACIO MANRÍQUEZ NOVOA (Alumno)" userId="132ae158-1741-43ed-b364-15b0cb43b83a" providerId="ADAL" clId="{EB20F676-AA90-4338-B511-570DBC4D1247}" dt="2021-09-17T20:32:52.687" v="1820" actId="478"/>
          <ac:spMkLst>
            <pc:docMk/>
            <pc:sldMk cId="4276021718" sldId="413"/>
            <ac:spMk id="6" creationId="{F0EF2D81-3195-4A07-9CE2-4C37B1CC7C7F}"/>
          </ac:spMkLst>
        </pc:spChg>
        <pc:spChg chg="del mod">
          <ac:chgData name="FRANCISCO IGNACIO MANRÍQUEZ NOVOA (Alumno)" userId="132ae158-1741-43ed-b364-15b0cb43b83a" providerId="ADAL" clId="{EB20F676-AA90-4338-B511-570DBC4D1247}" dt="2021-09-17T20:27:59.361" v="1641" actId="478"/>
          <ac:spMkLst>
            <pc:docMk/>
            <pc:sldMk cId="4276021718" sldId="413"/>
            <ac:spMk id="7" creationId="{57622A27-BF3C-4EF5-8DE5-C0B9297F9BAC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0:22.687" v="1760" actId="1076"/>
          <ac:spMkLst>
            <pc:docMk/>
            <pc:sldMk cId="4276021718" sldId="413"/>
            <ac:spMk id="10" creationId="{43F85188-76AC-45CC-AABB-7BABA4791CCC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29:13.125" v="1716" actId="20577"/>
          <ac:spMkLst>
            <pc:docMk/>
            <pc:sldMk cId="4276021718" sldId="413"/>
            <ac:spMk id="11" creationId="{36DE24A1-C77C-496B-992D-2FED9A85037E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0:33.500" v="1762" actId="1076"/>
          <ac:spMkLst>
            <pc:docMk/>
            <pc:sldMk cId="4276021718" sldId="413"/>
            <ac:spMk id="13" creationId="{BA7F6152-672E-4765-8B9A-2DAED967E9B2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2:47.845" v="1819" actId="1076"/>
          <ac:spMkLst>
            <pc:docMk/>
            <pc:sldMk cId="4276021718" sldId="413"/>
            <ac:spMk id="14" creationId="{BC259C06-2A70-4BA0-B20C-58A947F45C5D}"/>
          </ac:spMkLst>
        </pc:spChg>
        <pc:spChg chg="del mod">
          <ac:chgData name="FRANCISCO IGNACIO MANRÍQUEZ NOVOA (Alumno)" userId="132ae158-1741-43ed-b364-15b0cb43b83a" providerId="ADAL" clId="{EB20F676-AA90-4338-B511-570DBC4D1247}" dt="2021-09-17T20:27:59.361" v="1641" actId="478"/>
          <ac:spMkLst>
            <pc:docMk/>
            <pc:sldMk cId="4276021718" sldId="413"/>
            <ac:spMk id="19" creationId="{97B72E34-38AF-442C-B625-1D2320D01CB9}"/>
          </ac:spMkLst>
        </pc:spChg>
        <pc:spChg chg="mod">
          <ac:chgData name="FRANCISCO IGNACIO MANRÍQUEZ NOVOA (Alumno)" userId="132ae158-1741-43ed-b364-15b0cb43b83a" providerId="ADAL" clId="{EB20F676-AA90-4338-B511-570DBC4D1247}" dt="2021-09-17T20:28:59.298" v="1671" actId="20577"/>
          <ac:spMkLst>
            <pc:docMk/>
            <pc:sldMk cId="4276021718" sldId="413"/>
            <ac:spMk id="20" creationId="{FF4F29D2-70CD-4A39-B9E5-7DD3A7781D0C}"/>
          </ac:spMkLst>
        </pc:spChg>
        <pc:spChg chg="del mod">
          <ac:chgData name="FRANCISCO IGNACIO MANRÍQUEZ NOVOA (Alumno)" userId="132ae158-1741-43ed-b364-15b0cb43b83a" providerId="ADAL" clId="{EB20F676-AA90-4338-B511-570DBC4D1247}" dt="2021-09-17T20:27:59.361" v="1641" actId="478"/>
          <ac:spMkLst>
            <pc:docMk/>
            <pc:sldMk cId="4276021718" sldId="413"/>
            <ac:spMk id="21" creationId="{22F5FD41-7F6B-4E48-BCE4-ADC78E97B98E}"/>
          </ac:spMkLst>
        </pc:spChg>
      </pc:sldChg>
      <pc:sldChg chg="addSp modSp add mod setBg modAnim">
        <pc:chgData name="FRANCISCO IGNACIO MANRÍQUEZ NOVOA (Alumno)" userId="132ae158-1741-43ed-b364-15b0cb43b83a" providerId="ADAL" clId="{EB20F676-AA90-4338-B511-570DBC4D1247}" dt="2021-09-17T20:40:40.032" v="1901"/>
        <pc:sldMkLst>
          <pc:docMk/>
          <pc:sldMk cId="3859293730" sldId="414"/>
        </pc:sldMkLst>
        <pc:spChg chg="add mod">
          <ac:chgData name="FRANCISCO IGNACIO MANRÍQUEZ NOVOA (Alumno)" userId="132ae158-1741-43ed-b364-15b0cb43b83a" providerId="ADAL" clId="{EB20F676-AA90-4338-B511-570DBC4D1247}" dt="2021-09-17T20:39:57.761" v="1897" actId="207"/>
          <ac:spMkLst>
            <pc:docMk/>
            <pc:sldMk cId="3859293730" sldId="414"/>
            <ac:spMk id="2" creationId="{F379EC55-6CA3-4D47-BA46-22DB7AFA8CFC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8:46.802" v="1883" actId="404"/>
          <ac:spMkLst>
            <pc:docMk/>
            <pc:sldMk cId="3859293730" sldId="414"/>
            <ac:spMk id="3" creationId="{77B5EDF4-0592-41E1-A58F-23B9A2ADAA67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9:24.427" v="1890" actId="1076"/>
          <ac:spMkLst>
            <pc:docMk/>
            <pc:sldMk cId="3859293730" sldId="414"/>
            <ac:spMk id="4" creationId="{AE7B3954-117B-4467-BF83-18D8FB882FF5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8:46.802" v="1883" actId="404"/>
          <ac:spMkLst>
            <pc:docMk/>
            <pc:sldMk cId="3859293730" sldId="414"/>
            <ac:spMk id="5" creationId="{652DA56F-F0FE-484B-8468-D9F964719CE5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8:46.802" v="1883" actId="404"/>
          <ac:spMkLst>
            <pc:docMk/>
            <pc:sldMk cId="3859293730" sldId="414"/>
            <ac:spMk id="6" creationId="{FAC3D6C7-78AF-4A55-B277-BF9B7713CD48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9:35.480" v="1892" actId="1076"/>
          <ac:spMkLst>
            <pc:docMk/>
            <pc:sldMk cId="3859293730" sldId="414"/>
            <ac:spMk id="7" creationId="{B8EAB907-3D50-4E1F-A7BC-F507E9FDC24B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9:18.052" v="1889" actId="1076"/>
          <ac:spMkLst>
            <pc:docMk/>
            <pc:sldMk cId="3859293730" sldId="414"/>
            <ac:spMk id="8" creationId="{FF4C8B19-6B6A-4BC1-82A9-1A99C9D4F29E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9:29.663" v="1891" actId="1076"/>
          <ac:spMkLst>
            <pc:docMk/>
            <pc:sldMk cId="3859293730" sldId="414"/>
            <ac:spMk id="9" creationId="{2DCA7E6F-F4BA-4AC4-A553-CE5B21E9C7BA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8:46.802" v="1883" actId="404"/>
          <ac:spMkLst>
            <pc:docMk/>
            <pc:sldMk cId="3859293730" sldId="414"/>
            <ac:spMk id="10" creationId="{74488734-FFE9-47FB-8D98-34C3FECF7B75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38:37.441" v="1882" actId="1076"/>
          <ac:spMkLst>
            <pc:docMk/>
            <pc:sldMk cId="3859293730" sldId="414"/>
            <ac:spMk id="12" creationId="{CBE5F6CE-B64D-4C51-8D58-1DD027BBA7FF}"/>
          </ac:spMkLst>
        </pc:spChg>
        <pc:grpChg chg="add mod">
          <ac:chgData name="FRANCISCO IGNACIO MANRÍQUEZ NOVOA (Alumno)" userId="132ae158-1741-43ed-b364-15b0cb43b83a" providerId="ADAL" clId="{EB20F676-AA90-4338-B511-570DBC4D1247}" dt="2021-09-17T20:39:45.071" v="1894" actId="1076"/>
          <ac:grpSpMkLst>
            <pc:docMk/>
            <pc:sldMk cId="3859293730" sldId="414"/>
            <ac:grpSpMk id="11" creationId="{EE7F3EC3-7C8F-416F-8E3C-7ADE5E909310}"/>
          </ac:grpSpMkLst>
        </pc:grpChg>
      </pc:sldChg>
      <pc:sldChg chg="add del setBg">
        <pc:chgData name="FRANCISCO IGNACIO MANRÍQUEZ NOVOA (Alumno)" userId="132ae158-1741-43ed-b364-15b0cb43b83a" providerId="ADAL" clId="{EB20F676-AA90-4338-B511-570DBC4D1247}" dt="2021-09-17T20:34:18.222" v="1830"/>
        <pc:sldMkLst>
          <pc:docMk/>
          <pc:sldMk cId="3193450386" sldId="415"/>
        </pc:sldMkLst>
      </pc:sldChg>
      <pc:sldChg chg="addSp delSp modSp add mod addAnim delAnim modAnim">
        <pc:chgData name="FRANCISCO IGNACIO MANRÍQUEZ NOVOA (Alumno)" userId="132ae158-1741-43ed-b364-15b0cb43b83a" providerId="ADAL" clId="{EB20F676-AA90-4338-B511-570DBC4D1247}" dt="2021-09-17T20:43:15.266" v="1940"/>
        <pc:sldMkLst>
          <pc:docMk/>
          <pc:sldMk cId="3882333989" sldId="415"/>
        </pc:sldMkLst>
        <pc:spChg chg="del">
          <ac:chgData name="FRANCISCO IGNACIO MANRÍQUEZ NOVOA (Alumno)" userId="132ae158-1741-43ed-b364-15b0cb43b83a" providerId="ADAL" clId="{EB20F676-AA90-4338-B511-570DBC4D1247}" dt="2021-09-17T20:40:52.906" v="1903" actId="478"/>
          <ac:spMkLst>
            <pc:docMk/>
            <pc:sldMk cId="3882333989" sldId="415"/>
            <ac:spMk id="12" creationId="{CBE5F6CE-B64D-4C51-8D58-1DD027BBA7FF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41:05.742" v="1904"/>
          <ac:spMkLst>
            <pc:docMk/>
            <pc:sldMk cId="3882333989" sldId="415"/>
            <ac:spMk id="13" creationId="{88F4F8CF-49AC-4048-AA59-D763200634AB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7T20:41:49.947" v="1932" actId="115"/>
          <ac:spMkLst>
            <pc:docMk/>
            <pc:sldMk cId="3882333989" sldId="415"/>
            <ac:spMk id="14" creationId="{B3730A69-2CBE-4A67-89D5-25400B02050D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42:10.248" v="1934" actId="1076"/>
          <ac:spMkLst>
            <pc:docMk/>
            <pc:sldMk cId="3882333989" sldId="415"/>
            <ac:spMk id="15" creationId="{0577639F-4BA7-40AB-9CAE-E4745B24B57E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42:15.986" v="1935" actId="1076"/>
          <ac:spMkLst>
            <pc:docMk/>
            <pc:sldMk cId="3882333989" sldId="415"/>
            <ac:spMk id="16" creationId="{E31E890A-2656-4AAF-ACBE-38624A449AFA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42:05.089" v="1933"/>
          <ac:spMkLst>
            <pc:docMk/>
            <pc:sldMk cId="3882333989" sldId="415"/>
            <ac:spMk id="17" creationId="{C1622A60-18A9-4CB9-B0BF-AD4C02640D84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42:05.089" v="1933"/>
          <ac:spMkLst>
            <pc:docMk/>
            <pc:sldMk cId="3882333989" sldId="415"/>
            <ac:spMk id="18" creationId="{2342BC26-8AF2-4708-A264-206F4EABE856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7T20:43:15.251" v="1939"/>
          <ac:spMkLst>
            <pc:docMk/>
            <pc:sldMk cId="3882333989" sldId="415"/>
            <ac:spMk id="19" creationId="{CA45F9A6-5171-4757-8E60-1F5741012698}"/>
          </ac:spMkLst>
        </pc:spChg>
        <pc:grpChg chg="del">
          <ac:chgData name="FRANCISCO IGNACIO MANRÍQUEZ NOVOA (Alumno)" userId="132ae158-1741-43ed-b364-15b0cb43b83a" providerId="ADAL" clId="{EB20F676-AA90-4338-B511-570DBC4D1247}" dt="2021-09-17T20:40:52.906" v="1903" actId="478"/>
          <ac:grpSpMkLst>
            <pc:docMk/>
            <pc:sldMk cId="3882333989" sldId="415"/>
            <ac:grpSpMk id="11" creationId="{EE7F3EC3-7C8F-416F-8E3C-7ADE5E909310}"/>
          </ac:grpSpMkLst>
        </pc:grpChg>
      </pc:sldChg>
      <pc:sldChg chg="addSp modSp add mod setBg modAnim">
        <pc:chgData name="FRANCISCO IGNACIO MANRÍQUEZ NOVOA (Alumno)" userId="132ae158-1741-43ed-b364-15b0cb43b83a" providerId="ADAL" clId="{EB20F676-AA90-4338-B511-570DBC4D1247}" dt="2021-09-21T23:18:38.015" v="5609"/>
        <pc:sldMkLst>
          <pc:docMk/>
          <pc:sldMk cId="2787379737" sldId="416"/>
        </pc:sldMkLst>
        <pc:spChg chg="add mod">
          <ac:chgData name="FRANCISCO IGNACIO MANRÍQUEZ NOVOA (Alumno)" userId="132ae158-1741-43ed-b364-15b0cb43b83a" providerId="ADAL" clId="{EB20F676-AA90-4338-B511-570DBC4D1247}" dt="2021-09-17T20:46:03.009" v="1977" actId="948"/>
          <ac:spMkLst>
            <pc:docMk/>
            <pc:sldMk cId="2787379737" sldId="416"/>
            <ac:spMk id="2" creationId="{35548778-28F3-48F6-B54B-93CCFDD85384}"/>
          </ac:spMkLst>
        </pc:spChg>
        <pc:spChg chg="add mod">
          <ac:chgData name="FRANCISCO IGNACIO MANRÍQUEZ NOVOA (Alumno)" userId="132ae158-1741-43ed-b364-15b0cb43b83a" providerId="ADAL" clId="{EB20F676-AA90-4338-B511-570DBC4D1247}" dt="2021-09-21T23:18:38.015" v="5609"/>
          <ac:spMkLst>
            <pc:docMk/>
            <pc:sldMk cId="2787379737" sldId="416"/>
            <ac:spMk id="3" creationId="{2BAB89DC-7048-4E69-8E8C-5D17FAAC63B7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45:35.187" v="1976" actId="1076"/>
          <ac:spMkLst>
            <pc:docMk/>
            <pc:sldMk cId="2787379737" sldId="416"/>
            <ac:spMk id="4" creationId="{8F1D2BE9-611F-4918-BBEE-8E660E3D3C67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44:48.607" v="1963" actId="1076"/>
          <ac:spMkLst>
            <pc:docMk/>
            <pc:sldMk cId="2787379737" sldId="416"/>
            <ac:spMk id="5" creationId="{7F32C48A-B3CD-42F3-B9F3-741A1EE08EBC}"/>
          </ac:spMkLst>
        </pc:spChg>
        <pc:spChg chg="add mod">
          <ac:chgData name="FRANCISCO IGNACIO MANRÍQUEZ NOVOA (Alumno)" userId="132ae158-1741-43ed-b364-15b0cb43b83a" providerId="ADAL" clId="{EB20F676-AA90-4338-B511-570DBC4D1247}" dt="2021-09-21T23:18:23.244" v="5606"/>
          <ac:spMkLst>
            <pc:docMk/>
            <pc:sldMk cId="2787379737" sldId="416"/>
            <ac:spMk id="6" creationId="{8803AA02-8356-4698-A47A-260376DEF40A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45:10.401" v="1970" actId="688"/>
          <ac:spMkLst>
            <pc:docMk/>
            <pc:sldMk cId="2787379737" sldId="416"/>
            <ac:spMk id="7" creationId="{20A81F13-91E6-4ACB-A071-2247A47CFD7B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0:45:25.267" v="1975" actId="1076"/>
          <ac:spMkLst>
            <pc:docMk/>
            <pc:sldMk cId="2787379737" sldId="416"/>
            <ac:spMk id="8" creationId="{4A2F0FD2-1A20-4867-8D71-C8843BA62633}"/>
          </ac:spMkLst>
        </pc:spChg>
      </pc:sldChg>
      <pc:sldChg chg="addSp delSp modSp add mod setBg modAnim">
        <pc:chgData name="FRANCISCO IGNACIO MANRÍQUEZ NOVOA (Alumno)" userId="132ae158-1741-43ed-b364-15b0cb43b83a" providerId="ADAL" clId="{EB20F676-AA90-4338-B511-570DBC4D1247}" dt="2021-09-17T21:37:02.711" v="2526"/>
        <pc:sldMkLst>
          <pc:docMk/>
          <pc:sldMk cId="2314309809" sldId="417"/>
        </pc:sldMkLst>
        <pc:spChg chg="add mod">
          <ac:chgData name="FRANCISCO IGNACIO MANRÍQUEZ NOVOA (Alumno)" userId="132ae158-1741-43ed-b364-15b0cb43b83a" providerId="ADAL" clId="{EB20F676-AA90-4338-B511-570DBC4D1247}" dt="2021-09-17T21:35:54.275" v="2512" actId="1076"/>
          <ac:spMkLst>
            <pc:docMk/>
            <pc:sldMk cId="2314309809" sldId="417"/>
            <ac:spMk id="2" creationId="{640BF7B8-9803-4449-BEE5-27F89729E6B7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1:36:56.041" v="2523" actId="15"/>
          <ac:spMkLst>
            <pc:docMk/>
            <pc:sldMk cId="2314309809" sldId="417"/>
            <ac:spMk id="3" creationId="{00A97C73-C54F-4F39-AB0B-718DA6FEC314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7T21:29:35.156" v="2028"/>
          <ac:spMkLst>
            <pc:docMk/>
            <pc:sldMk cId="2314309809" sldId="417"/>
            <ac:spMk id="4" creationId="{1A15E141-976A-48A3-B9FE-B8F028A770A2}"/>
          </ac:spMkLst>
        </pc:spChg>
      </pc:sldChg>
      <pc:sldChg chg="addSp modSp add mod ord setBg modAnim">
        <pc:chgData name="FRANCISCO IGNACIO MANRÍQUEZ NOVOA (Alumno)" userId="132ae158-1741-43ed-b364-15b0cb43b83a" providerId="ADAL" clId="{EB20F676-AA90-4338-B511-570DBC4D1247}" dt="2021-09-17T23:17:00.363" v="3789" actId="1582"/>
        <pc:sldMkLst>
          <pc:docMk/>
          <pc:sldMk cId="2819060579" sldId="418"/>
        </pc:sldMkLst>
        <pc:spChg chg="add mod">
          <ac:chgData name="FRANCISCO IGNACIO MANRÍQUEZ NOVOA (Alumno)" userId="132ae158-1741-43ed-b364-15b0cb43b83a" providerId="ADAL" clId="{EB20F676-AA90-4338-B511-570DBC4D1247}" dt="2021-09-17T23:16:50.188" v="3788" actId="113"/>
          <ac:spMkLst>
            <pc:docMk/>
            <pc:sldMk cId="2819060579" sldId="418"/>
            <ac:spMk id="2" creationId="{EE2CF3AF-F5C0-465F-933C-1D4769ABC2B8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3:16:26.045" v="3778" actId="403"/>
          <ac:spMkLst>
            <pc:docMk/>
            <pc:sldMk cId="2819060579" sldId="418"/>
            <ac:spMk id="3" creationId="{DA40B0E5-EFBF-4224-8BA6-A278684F52D8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3:16:21.428" v="3774" actId="403"/>
          <ac:spMkLst>
            <pc:docMk/>
            <pc:sldMk cId="2819060579" sldId="418"/>
            <ac:spMk id="4" creationId="{A7CCB828-650A-4CAB-AD56-0AE647754F55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3:12:01.912" v="3594" actId="1076"/>
          <ac:spMkLst>
            <pc:docMk/>
            <pc:sldMk cId="2819060579" sldId="418"/>
            <ac:spMk id="8" creationId="{D2D51EA2-A9C7-4DCD-BD47-ACEF8B02E0AB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3:15:11.901" v="3763" actId="1076"/>
          <ac:spMkLst>
            <pc:docMk/>
            <pc:sldMk cId="2819060579" sldId="418"/>
            <ac:spMk id="9" creationId="{5F923444-E31D-497B-ADB2-0A12432FEC9C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3:14:44.520" v="3758" actId="20577"/>
          <ac:spMkLst>
            <pc:docMk/>
            <pc:sldMk cId="2819060579" sldId="418"/>
            <ac:spMk id="12" creationId="{38288E7F-5717-41FB-874D-7CC258918EA2}"/>
          </ac:spMkLst>
        </pc:spChg>
        <pc:cxnChg chg="add mod">
          <ac:chgData name="FRANCISCO IGNACIO MANRÍQUEZ NOVOA (Alumno)" userId="132ae158-1741-43ed-b364-15b0cb43b83a" providerId="ADAL" clId="{EB20F676-AA90-4338-B511-570DBC4D1247}" dt="2021-09-17T23:15:47.712" v="3770" actId="1582"/>
          <ac:cxnSpMkLst>
            <pc:docMk/>
            <pc:sldMk cId="2819060579" sldId="418"/>
            <ac:cxnSpMk id="6" creationId="{4D6BFB39-0E0E-4C3A-B5CC-9C80291700A1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3:17:00.363" v="3789" actId="1582"/>
          <ac:cxnSpMkLst>
            <pc:docMk/>
            <pc:sldMk cId="2819060579" sldId="418"/>
            <ac:cxnSpMk id="11" creationId="{C9BAE9BA-9E28-4EBD-840B-A87DE166C96B}"/>
          </ac:cxnSpMkLst>
        </pc:cxnChg>
      </pc:sldChg>
      <pc:sldChg chg="addSp delSp modSp add mod setBg delAnim modAnim">
        <pc:chgData name="FRANCISCO IGNACIO MANRÍQUEZ NOVOA (Alumno)" userId="132ae158-1741-43ed-b364-15b0cb43b83a" providerId="ADAL" clId="{EB20F676-AA90-4338-B511-570DBC4D1247}" dt="2021-09-18T01:13:54.627" v="4455" actId="20577"/>
        <pc:sldMkLst>
          <pc:docMk/>
          <pc:sldMk cId="3608530227" sldId="419"/>
        </pc:sldMkLst>
        <pc:spChg chg="add del mod">
          <ac:chgData name="FRANCISCO IGNACIO MANRÍQUEZ NOVOA (Alumno)" userId="132ae158-1741-43ed-b364-15b0cb43b83a" providerId="ADAL" clId="{EB20F676-AA90-4338-B511-570DBC4D1247}" dt="2021-09-18T00:50:12.773" v="3852" actId="478"/>
          <ac:spMkLst>
            <pc:docMk/>
            <pc:sldMk cId="3608530227" sldId="419"/>
            <ac:spMk id="2" creationId="{ACA3B84B-FEE4-4A5D-8B12-CEB88955A1F9}"/>
          </ac:spMkLst>
        </pc:spChg>
        <pc:spChg chg="mod topLvl">
          <ac:chgData name="FRANCISCO IGNACIO MANRÍQUEZ NOVOA (Alumno)" userId="132ae158-1741-43ed-b364-15b0cb43b83a" providerId="ADAL" clId="{EB20F676-AA90-4338-B511-570DBC4D1247}" dt="2021-09-18T00:53:02.788" v="3978" actId="165"/>
          <ac:spMkLst>
            <pc:docMk/>
            <pc:sldMk cId="3608530227" sldId="419"/>
            <ac:spMk id="7" creationId="{CBE1F9CD-6E7A-448A-A620-1FF73A6EE278}"/>
          </ac:spMkLst>
        </pc:spChg>
        <pc:spChg chg="mod topLvl">
          <ac:chgData name="FRANCISCO IGNACIO MANRÍQUEZ NOVOA (Alumno)" userId="132ae158-1741-43ed-b364-15b0cb43b83a" providerId="ADAL" clId="{EB20F676-AA90-4338-B511-570DBC4D1247}" dt="2021-09-18T00:53:02.788" v="3978" actId="165"/>
          <ac:spMkLst>
            <pc:docMk/>
            <pc:sldMk cId="3608530227" sldId="419"/>
            <ac:spMk id="8" creationId="{F73840FA-CB6D-4A45-8A14-AFD98575627D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13:54.627" v="4455" actId="20577"/>
          <ac:spMkLst>
            <pc:docMk/>
            <pc:sldMk cId="3608530227" sldId="419"/>
            <ac:spMk id="10" creationId="{5EE1D031-449A-4527-B30F-6DAA30AFE330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8T00:53:07.044" v="3980"/>
          <ac:spMkLst>
            <pc:docMk/>
            <pc:sldMk cId="3608530227" sldId="419"/>
            <ac:spMk id="13" creationId="{C2A11885-35CC-4D09-9F11-1260D01D3980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8T00:53:07.044" v="3980"/>
          <ac:spMkLst>
            <pc:docMk/>
            <pc:sldMk cId="3608530227" sldId="419"/>
            <ac:spMk id="14" creationId="{046F1B85-79C9-471F-9FDE-6527DB47D714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0:56:57.550" v="4063" actId="1076"/>
          <ac:spMkLst>
            <pc:docMk/>
            <pc:sldMk cId="3608530227" sldId="419"/>
            <ac:spMk id="15" creationId="{389391C1-AFCA-49CC-AFD7-CDDD1A5BE5FD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0:56:57.550" v="4063" actId="1076"/>
          <ac:spMkLst>
            <pc:docMk/>
            <pc:sldMk cId="3608530227" sldId="419"/>
            <ac:spMk id="16" creationId="{CD661B3D-5D79-431E-9D3C-EE792469370E}"/>
          </ac:spMkLst>
        </pc:spChg>
        <pc:grpChg chg="add del mod">
          <ac:chgData name="FRANCISCO IGNACIO MANRÍQUEZ NOVOA (Alumno)" userId="132ae158-1741-43ed-b364-15b0cb43b83a" providerId="ADAL" clId="{EB20F676-AA90-4338-B511-570DBC4D1247}" dt="2021-09-18T00:52:48.661" v="3976" actId="165"/>
          <ac:grpSpMkLst>
            <pc:docMk/>
            <pc:sldMk cId="3608530227" sldId="419"/>
            <ac:grpSpMk id="3" creationId="{03368BA6-40EB-4533-9BDB-355214891B24}"/>
          </ac:grpSpMkLst>
        </pc:grpChg>
        <pc:grpChg chg="del mod topLvl">
          <ac:chgData name="FRANCISCO IGNACIO MANRÍQUEZ NOVOA (Alumno)" userId="132ae158-1741-43ed-b364-15b0cb43b83a" providerId="ADAL" clId="{EB20F676-AA90-4338-B511-570DBC4D1247}" dt="2021-09-18T00:53:02.788" v="3978" actId="165"/>
          <ac:grpSpMkLst>
            <pc:docMk/>
            <pc:sldMk cId="3608530227" sldId="419"/>
            <ac:grpSpMk id="4" creationId="{E933C083-D493-40FF-BC3F-37E90AE7D8AF}"/>
          </ac:grpSpMkLst>
        </pc:grpChg>
        <pc:cxnChg chg="del mod topLvl">
          <ac:chgData name="FRANCISCO IGNACIO MANRÍQUEZ NOVOA (Alumno)" userId="132ae158-1741-43ed-b364-15b0cb43b83a" providerId="ADAL" clId="{EB20F676-AA90-4338-B511-570DBC4D1247}" dt="2021-09-18T00:55:22.132" v="4047" actId="478"/>
          <ac:cxnSpMkLst>
            <pc:docMk/>
            <pc:sldMk cId="3608530227" sldId="419"/>
            <ac:cxnSpMk id="5" creationId="{23907F73-C5E7-4BE5-990C-F1E459CE4EE2}"/>
          </ac:cxnSpMkLst>
        </pc:cxnChg>
        <pc:cxnChg chg="del mod topLvl">
          <ac:chgData name="FRANCISCO IGNACIO MANRÍQUEZ NOVOA (Alumno)" userId="132ae158-1741-43ed-b364-15b0cb43b83a" providerId="ADAL" clId="{EB20F676-AA90-4338-B511-570DBC4D1247}" dt="2021-09-18T00:55:23.360" v="4048" actId="478"/>
          <ac:cxnSpMkLst>
            <pc:docMk/>
            <pc:sldMk cId="3608530227" sldId="419"/>
            <ac:cxnSpMk id="6" creationId="{A5550500-1454-41C9-9670-8E09684E2002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8T00:56:50.722" v="4061" actId="478"/>
          <ac:cxnSpMkLst>
            <pc:docMk/>
            <pc:sldMk cId="3608530227" sldId="419"/>
            <ac:cxnSpMk id="17" creationId="{EF3275EE-7B28-473D-BB82-50EB0C860CED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8T00:56:49.729" v="4060" actId="478"/>
          <ac:cxnSpMkLst>
            <pc:docMk/>
            <pc:sldMk cId="3608530227" sldId="419"/>
            <ac:cxnSpMk id="18" creationId="{F57076F1-A266-4E2F-8C08-A7B8719974D9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8T00:56:51.308" v="4062"/>
          <ac:cxnSpMkLst>
            <pc:docMk/>
            <pc:sldMk cId="3608530227" sldId="419"/>
            <ac:cxnSpMk id="19" creationId="{BD593452-7DD5-4D6A-ABA9-CC26DE05DEFB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8T00:56:51.308" v="4062"/>
          <ac:cxnSpMkLst>
            <pc:docMk/>
            <pc:sldMk cId="3608530227" sldId="419"/>
            <ac:cxnSpMk id="20" creationId="{4630115C-7502-4784-803E-EA90750C76D2}"/>
          </ac:cxnSpMkLst>
        </pc:cxnChg>
      </pc:sldChg>
      <pc:sldChg chg="addSp delSp modSp add mod ord delAnim modAnim">
        <pc:chgData name="FRANCISCO IGNACIO MANRÍQUEZ NOVOA (Alumno)" userId="132ae158-1741-43ed-b364-15b0cb43b83a" providerId="ADAL" clId="{EB20F676-AA90-4338-B511-570DBC4D1247}" dt="2021-09-17T21:40:39.572" v="2598"/>
        <pc:sldMkLst>
          <pc:docMk/>
          <pc:sldMk cId="222274979" sldId="420"/>
        </pc:sldMkLst>
        <pc:spChg chg="mod topLvl">
          <ac:chgData name="FRANCISCO IGNACIO MANRÍQUEZ NOVOA (Alumno)" userId="132ae158-1741-43ed-b364-15b0cb43b83a" providerId="ADAL" clId="{EB20F676-AA90-4338-B511-570DBC4D1247}" dt="2021-09-17T21:40:12.091" v="2592" actId="164"/>
          <ac:spMkLst>
            <pc:docMk/>
            <pc:sldMk cId="222274979" sldId="420"/>
            <ac:spMk id="3" creationId="{B4A16975-B822-49FE-9C9B-6A1651FBCF47}"/>
          </ac:spMkLst>
        </pc:spChg>
        <pc:spChg chg="mod topLvl">
          <ac:chgData name="FRANCISCO IGNACIO MANRÍQUEZ NOVOA (Alumno)" userId="132ae158-1741-43ed-b364-15b0cb43b83a" providerId="ADAL" clId="{EB20F676-AA90-4338-B511-570DBC4D1247}" dt="2021-09-17T21:40:12.091" v="2592" actId="164"/>
          <ac:spMkLst>
            <pc:docMk/>
            <pc:sldMk cId="222274979" sldId="420"/>
            <ac:spMk id="4" creationId="{4D72233E-1E46-4168-A2C2-FD57E162B301}"/>
          </ac:spMkLst>
        </pc:spChg>
        <pc:spChg chg="mod topLvl">
          <ac:chgData name="FRANCISCO IGNACIO MANRÍQUEZ NOVOA (Alumno)" userId="132ae158-1741-43ed-b364-15b0cb43b83a" providerId="ADAL" clId="{EB20F676-AA90-4338-B511-570DBC4D1247}" dt="2021-09-17T21:40:12.091" v="2592" actId="164"/>
          <ac:spMkLst>
            <pc:docMk/>
            <pc:sldMk cId="222274979" sldId="420"/>
            <ac:spMk id="5" creationId="{F1E22074-5542-43CF-95D1-181F3D507646}"/>
          </ac:spMkLst>
        </pc:spChg>
        <pc:spChg chg="del">
          <ac:chgData name="FRANCISCO IGNACIO MANRÍQUEZ NOVOA (Alumno)" userId="132ae158-1741-43ed-b364-15b0cb43b83a" providerId="ADAL" clId="{EB20F676-AA90-4338-B511-570DBC4D1247}" dt="2021-09-17T20:47:05.019" v="1980" actId="478"/>
          <ac:spMkLst>
            <pc:docMk/>
            <pc:sldMk cId="222274979" sldId="420"/>
            <ac:spMk id="13" creationId="{195D5AFB-552B-42A6-84D6-2C8B0C6052E3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0:04.055" v="2591" actId="165"/>
          <ac:spMkLst>
            <pc:docMk/>
            <pc:sldMk cId="222274979" sldId="420"/>
            <ac:spMk id="14" creationId="{C8B0D1D1-EB2B-49D6-87B4-B7074322FC8D}"/>
          </ac:spMkLst>
        </pc:spChg>
        <pc:spChg chg="mod topLvl">
          <ac:chgData name="FRANCISCO IGNACIO MANRÍQUEZ NOVOA (Alumno)" userId="132ae158-1741-43ed-b364-15b0cb43b83a" providerId="ADAL" clId="{EB20F676-AA90-4338-B511-570DBC4D1247}" dt="2021-09-17T21:40:12.091" v="2592" actId="164"/>
          <ac:spMkLst>
            <pc:docMk/>
            <pc:sldMk cId="222274979" sldId="420"/>
            <ac:spMk id="19" creationId="{CCA5FE8C-889C-41E6-8065-89DA3B808D02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1:39:08.804" v="2587" actId="1076"/>
          <ac:spMkLst>
            <pc:docMk/>
            <pc:sldMk cId="222274979" sldId="420"/>
            <ac:spMk id="20" creationId="{60FB4329-0A85-4A1D-9F61-C234F920FB81}"/>
          </ac:spMkLst>
        </pc:spChg>
        <pc:spChg chg="mod topLvl">
          <ac:chgData name="FRANCISCO IGNACIO MANRÍQUEZ NOVOA (Alumno)" userId="132ae158-1741-43ed-b364-15b0cb43b83a" providerId="ADAL" clId="{EB20F676-AA90-4338-B511-570DBC4D1247}" dt="2021-09-17T21:40:20.445" v="2593" actId="164"/>
          <ac:spMkLst>
            <pc:docMk/>
            <pc:sldMk cId="222274979" sldId="420"/>
            <ac:spMk id="30" creationId="{7C179CDF-DCEB-418A-A58F-8423BEA51C9C}"/>
          </ac:spMkLst>
        </pc:spChg>
        <pc:spChg chg="del mod">
          <ac:chgData name="FRANCISCO IGNACIO MANRÍQUEZ NOVOA (Alumno)" userId="132ae158-1741-43ed-b364-15b0cb43b83a" providerId="ADAL" clId="{EB20F676-AA90-4338-B511-570DBC4D1247}" dt="2021-09-17T20:47:32.465" v="1982" actId="478"/>
          <ac:spMkLst>
            <pc:docMk/>
            <pc:sldMk cId="222274979" sldId="420"/>
            <ac:spMk id="31" creationId="{328A893C-78CB-44F7-AA41-9110D6E82E94}"/>
          </ac:spMkLst>
        </pc:spChg>
        <pc:grpChg chg="del mod">
          <ac:chgData name="FRANCISCO IGNACIO MANRÍQUEZ NOVOA (Alumno)" userId="132ae158-1741-43ed-b364-15b0cb43b83a" providerId="ADAL" clId="{EB20F676-AA90-4338-B511-570DBC4D1247}" dt="2021-09-17T21:40:04.055" v="2591" actId="165"/>
          <ac:grpSpMkLst>
            <pc:docMk/>
            <pc:sldMk cId="222274979" sldId="420"/>
            <ac:grpSpMk id="2" creationId="{350754DA-61D4-48A8-972F-EF17344462DF}"/>
          </ac:grpSpMkLst>
        </pc:grpChg>
        <pc:grpChg chg="del mod">
          <ac:chgData name="FRANCISCO IGNACIO MANRÍQUEZ NOVOA (Alumno)" userId="132ae158-1741-43ed-b364-15b0cb43b83a" providerId="ADAL" clId="{EB20F676-AA90-4338-B511-570DBC4D1247}" dt="2021-09-17T21:40:04.055" v="2591" actId="165"/>
          <ac:grpSpMkLst>
            <pc:docMk/>
            <pc:sldMk cId="222274979" sldId="420"/>
            <ac:grpSpMk id="8" creationId="{77BFC77D-9AD1-406A-9653-D85BD5993A2C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7T21:40:12.091" v="2592" actId="164"/>
          <ac:grpSpMkLst>
            <pc:docMk/>
            <pc:sldMk cId="222274979" sldId="420"/>
            <ac:grpSpMk id="9" creationId="{14EFA588-EA46-4138-AE00-3B228CD91E21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7T21:40:20.445" v="2593" actId="164"/>
          <ac:grpSpMkLst>
            <pc:docMk/>
            <pc:sldMk cId="222274979" sldId="420"/>
            <ac:grpSpMk id="10" creationId="{B956F33C-5EB5-49DF-99BE-BFC311BB753E}"/>
          </ac:grpSpMkLst>
        </pc:grpChg>
        <pc:grpChg chg="mod topLvl">
          <ac:chgData name="FRANCISCO IGNACIO MANRÍQUEZ NOVOA (Alumno)" userId="132ae158-1741-43ed-b364-15b0cb43b83a" providerId="ADAL" clId="{EB20F676-AA90-4338-B511-570DBC4D1247}" dt="2021-09-17T21:40:20.445" v="2593" actId="164"/>
          <ac:grpSpMkLst>
            <pc:docMk/>
            <pc:sldMk cId="222274979" sldId="420"/>
            <ac:grpSpMk id="24" creationId="{3A6A6856-56DC-47B3-9E4F-77E4B6220E89}"/>
          </ac:grpSpMkLst>
        </pc:grpChg>
        <pc:grpChg chg="del mod">
          <ac:chgData name="FRANCISCO IGNACIO MANRÍQUEZ NOVOA (Alumno)" userId="132ae158-1741-43ed-b364-15b0cb43b83a" providerId="ADAL" clId="{EB20F676-AA90-4338-B511-570DBC4D1247}" dt="2021-09-17T21:40:04.055" v="2591" actId="165"/>
          <ac:grpSpMkLst>
            <pc:docMk/>
            <pc:sldMk cId="222274979" sldId="420"/>
            <ac:grpSpMk id="29" creationId="{81A6CBF0-474B-4A75-B09A-16DBE8FA363A}"/>
          </ac:grpSpMkLst>
        </pc:grpChg>
        <pc:cxnChg chg="mod topLvl">
          <ac:chgData name="FRANCISCO IGNACIO MANRÍQUEZ NOVOA (Alumno)" userId="132ae158-1741-43ed-b364-15b0cb43b83a" providerId="ADAL" clId="{EB20F676-AA90-4338-B511-570DBC4D1247}" dt="2021-09-17T21:40:12.091" v="2592" actId="164"/>
          <ac:cxnSpMkLst>
            <pc:docMk/>
            <pc:sldMk cId="222274979" sldId="420"/>
            <ac:cxnSpMk id="6" creationId="{773719D4-3E73-4DD8-B4C5-A0E7F1995881}"/>
          </ac:cxnSpMkLst>
        </pc:cxnChg>
        <pc:cxnChg chg="mod topLvl">
          <ac:chgData name="FRANCISCO IGNACIO MANRÍQUEZ NOVOA (Alumno)" userId="132ae158-1741-43ed-b364-15b0cb43b83a" providerId="ADAL" clId="{EB20F676-AA90-4338-B511-570DBC4D1247}" dt="2021-09-17T21:40:12.091" v="2592" actId="164"/>
          <ac:cxnSpMkLst>
            <pc:docMk/>
            <pc:sldMk cId="222274979" sldId="420"/>
            <ac:cxnSpMk id="7" creationId="{C895C8B3-229D-4E69-9FE2-4A3733BE38A6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40:04.055" v="2591" actId="165"/>
          <ac:cxnSpMkLst>
            <pc:docMk/>
            <pc:sldMk cId="222274979" sldId="420"/>
            <ac:cxnSpMk id="15" creationId="{CDEF77AB-C1B8-489A-923A-9861632CE500}"/>
          </ac:cxnSpMkLst>
        </pc:cxnChg>
        <pc:cxnChg chg="mod topLvl">
          <ac:chgData name="FRANCISCO IGNACIO MANRÍQUEZ NOVOA (Alumno)" userId="132ae158-1741-43ed-b364-15b0cb43b83a" providerId="ADAL" clId="{EB20F676-AA90-4338-B511-570DBC4D1247}" dt="2021-09-17T21:40:20.445" v="2593" actId="164"/>
          <ac:cxnSpMkLst>
            <pc:docMk/>
            <pc:sldMk cId="222274979" sldId="420"/>
            <ac:cxnSpMk id="16" creationId="{3664656E-9C2D-4BE8-B93F-6D017BC4823D}"/>
          </ac:cxnSpMkLst>
        </pc:cxnChg>
        <pc:cxnChg chg="mod topLvl">
          <ac:chgData name="FRANCISCO IGNACIO MANRÍQUEZ NOVOA (Alumno)" userId="132ae158-1741-43ed-b364-15b0cb43b83a" providerId="ADAL" clId="{EB20F676-AA90-4338-B511-570DBC4D1247}" dt="2021-09-17T21:40:20.445" v="2593" actId="164"/>
          <ac:cxnSpMkLst>
            <pc:docMk/>
            <pc:sldMk cId="222274979" sldId="420"/>
            <ac:cxnSpMk id="28" creationId="{95ED6EE0-CDED-4ED0-8454-994ABF95B905}"/>
          </ac:cxnSpMkLst>
        </pc:cxnChg>
      </pc:sldChg>
      <pc:sldChg chg="add del">
        <pc:chgData name="FRANCISCO IGNACIO MANRÍQUEZ NOVOA (Alumno)" userId="132ae158-1741-43ed-b364-15b0cb43b83a" providerId="ADAL" clId="{EB20F676-AA90-4338-B511-570DBC4D1247}" dt="2021-09-17T22:51:46.245" v="3315" actId="47"/>
        <pc:sldMkLst>
          <pc:docMk/>
          <pc:sldMk cId="2143975787" sldId="421"/>
        </pc:sldMkLst>
      </pc:sldChg>
      <pc:sldChg chg="addSp delSp modSp add mod addAnim delAnim modAnim">
        <pc:chgData name="FRANCISCO IGNACIO MANRÍQUEZ NOVOA (Alumno)" userId="132ae158-1741-43ed-b364-15b0cb43b83a" providerId="ADAL" clId="{EB20F676-AA90-4338-B511-570DBC4D1247}" dt="2021-09-18T00:41:19.094" v="3810"/>
        <pc:sldMkLst>
          <pc:docMk/>
          <pc:sldMk cId="3752263185" sldId="422"/>
        </pc:sldMkLst>
        <pc:spChg chg="mod">
          <ac:chgData name="FRANCISCO IGNACIO MANRÍQUEZ NOVOA (Alumno)" userId="132ae158-1741-43ed-b364-15b0cb43b83a" providerId="ADAL" clId="{EB20F676-AA90-4338-B511-570DBC4D1247}" dt="2021-09-17T21:41:00.976" v="2618" actId="20577"/>
          <ac:spMkLst>
            <pc:docMk/>
            <pc:sldMk cId="3752263185" sldId="422"/>
            <ac:spMk id="20" creationId="{60FB4329-0A85-4A1D-9F61-C234F920FB81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2:27.058" v="2619"/>
          <ac:spMkLst>
            <pc:docMk/>
            <pc:sldMk cId="3752263185" sldId="422"/>
            <ac:spMk id="21" creationId="{CCC171E0-CA62-4C84-BFCA-F2C92C3BDF26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2:27.058" v="2619"/>
          <ac:spMkLst>
            <pc:docMk/>
            <pc:sldMk cId="3752263185" sldId="422"/>
            <ac:spMk id="22" creationId="{7723BB51-EE0F-4C51-B602-D9BA3F84B9BD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3:49.979" v="2634" actId="404"/>
          <ac:spMkLst>
            <pc:docMk/>
            <pc:sldMk cId="3752263185" sldId="422"/>
            <ac:spMk id="26" creationId="{3B669B20-DCE5-4DC6-81A0-6AAB22B7B655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3:49.979" v="2634" actId="404"/>
          <ac:spMkLst>
            <pc:docMk/>
            <pc:sldMk cId="3752263185" sldId="422"/>
            <ac:spMk id="31" creationId="{9CDF8188-78FC-4F5D-827F-EF3818F4C817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0:55.505" v="2832" actId="1076"/>
          <ac:spMkLst>
            <pc:docMk/>
            <pc:sldMk cId="3752263185" sldId="422"/>
            <ac:spMk id="33" creationId="{D41A5BF8-F0EB-46C0-80CF-FB62D49197C8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00.038" v="2833" actId="1076"/>
          <ac:spMkLst>
            <pc:docMk/>
            <pc:sldMk cId="3752263185" sldId="422"/>
            <ac:spMk id="34" creationId="{91E7272C-144F-4004-8E16-9073A28F76DA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04.512" v="2834" actId="1076"/>
          <ac:spMkLst>
            <pc:docMk/>
            <pc:sldMk cId="3752263185" sldId="422"/>
            <ac:spMk id="35" creationId="{C6E55E33-5BF3-4C26-8131-7A67AC4BE4CA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3:49.979" v="2634" actId="404"/>
          <ac:spMkLst>
            <pc:docMk/>
            <pc:sldMk cId="3752263185" sldId="422"/>
            <ac:spMk id="36" creationId="{6EC5097B-804F-47C9-94D6-514E757D25FE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3:49.979" v="2634" actId="404"/>
          <ac:spMkLst>
            <pc:docMk/>
            <pc:sldMk cId="3752263185" sldId="422"/>
            <ac:spMk id="37" creationId="{BEB7DDC1-F8E6-4C6D-A408-18FFFEB620EC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3:49.979" v="2634" actId="404"/>
          <ac:spMkLst>
            <pc:docMk/>
            <pc:sldMk cId="3752263185" sldId="422"/>
            <ac:spMk id="38" creationId="{02ED3168-7B9E-4785-8BF0-DADD3A31052C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3:49.979" v="2634" actId="404"/>
          <ac:spMkLst>
            <pc:docMk/>
            <pc:sldMk cId="3752263185" sldId="422"/>
            <ac:spMk id="39" creationId="{65D3DE16-FBD0-4447-B480-E2A52C42A5F8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4:48.256" v="2639" actId="1076"/>
          <ac:spMkLst>
            <pc:docMk/>
            <pc:sldMk cId="3752263185" sldId="422"/>
            <ac:spMk id="40" creationId="{11E6B064-AEA2-4C5A-90E2-52B0EBCA3121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16.568" v="2836" actId="1076"/>
          <ac:spMkLst>
            <pc:docMk/>
            <pc:sldMk cId="3752263185" sldId="422"/>
            <ac:spMk id="41" creationId="{68996C0E-3AEE-42B2-A7D8-A5051CD8C00F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3:49.979" v="2634" actId="404"/>
          <ac:spMkLst>
            <pc:docMk/>
            <pc:sldMk cId="3752263185" sldId="422"/>
            <ac:spMk id="42" creationId="{A4718DC4-29E9-4DD4-B03E-4BE3D1DB48E8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4:48.256" v="2639" actId="1076"/>
          <ac:spMkLst>
            <pc:docMk/>
            <pc:sldMk cId="3752263185" sldId="422"/>
            <ac:spMk id="43" creationId="{7C725102-014F-492F-8763-E7562BF935DE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23.990" v="2886" actId="1076"/>
          <ac:spMkLst>
            <pc:docMk/>
            <pc:sldMk cId="3752263185" sldId="422"/>
            <ac:spMk id="44" creationId="{A7608C01-7809-4FC5-A822-40B5A731FA7A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2:27.058" v="2619"/>
          <ac:spMkLst>
            <pc:docMk/>
            <pc:sldMk cId="3752263185" sldId="422"/>
            <ac:spMk id="48" creationId="{10DC0032-79B8-4E7A-BC92-0BA638543B94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2:27.058" v="2619"/>
          <ac:spMkLst>
            <pc:docMk/>
            <pc:sldMk cId="3752263185" sldId="422"/>
            <ac:spMk id="49" creationId="{D6CB0574-0C97-4960-850C-0CC697578677}"/>
          </ac:spMkLst>
        </pc:spChg>
        <pc:spChg chg="mod">
          <ac:chgData name="FRANCISCO IGNACIO MANRÍQUEZ NOVOA (Alumno)" userId="132ae158-1741-43ed-b364-15b0cb43b83a" providerId="ADAL" clId="{EB20F676-AA90-4338-B511-570DBC4D1247}" dt="2021-09-17T21:42:27.058" v="2619"/>
          <ac:spMkLst>
            <pc:docMk/>
            <pc:sldMk cId="3752263185" sldId="422"/>
            <ac:spMk id="52" creationId="{946DF9A9-3C7F-4D3B-AC13-47EC64F6E1D7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73" creationId="{CD605500-AB58-48A9-AEAD-4E4A4DB53385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75" creationId="{3E345FC3-0729-4E15-B1A8-AE70E7791D71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77" creationId="{593FFFFD-06B7-47DC-B2DB-7DDF44D0F98C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78" creationId="{722EC701-38CA-49CE-8EE8-A5D83C3853A4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79" creationId="{4A373531-9F3B-4569-9C1E-E2488816D734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80" creationId="{72B7F2CC-75C6-4756-8F23-AE62F52501FE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81" creationId="{633BB360-610B-467A-8083-58290B665AC2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82" creationId="{7A6365EE-8159-4AE2-A97D-DA47CC93AC90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83" creationId="{4AE2B825-A102-4F8B-9578-853A2A642CAC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84" creationId="{A3DEA755-BEF6-402E-8842-906D1B91D418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85" creationId="{8B95ADD1-1A72-4AB8-92CD-75483A649FD2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86" creationId="{2DE24036-D572-45B8-A960-C256F3496789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87" creationId="{5A5D18DD-8B03-4D6F-9A4D-F2CA8C90490E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14.878" v="2805"/>
          <ac:spMkLst>
            <pc:docMk/>
            <pc:sldMk cId="3752263185" sldId="422"/>
            <ac:spMk id="88" creationId="{8FD5107B-17E7-48DB-9CF5-618E34CD901E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93" creationId="{66E006F9-63C2-4859-8617-6A638511BA63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95" creationId="{F91CC753-CD43-41FB-B79F-FDD9E6F391AE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97" creationId="{D52BECF3-0EE2-4A25-B408-6242A7E99F1E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98" creationId="{DFC3E901-C319-46D3-8FE4-5B07103B916D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99" creationId="{0A3B7218-5216-46B7-8E6C-584AE3C4B3BE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100" creationId="{0195EE74-0A14-4523-959E-A7773E5E6162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101" creationId="{DF064CC5-DAB2-4503-8F82-7D633731A230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102" creationId="{FA286780-2988-4434-B035-27DCF1B21587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103" creationId="{29CC54E3-EED4-4D97-BF7A-452D8F7957CF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104" creationId="{2480FEBC-5809-4B20-8C4F-91D1719B9BA9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105" creationId="{ABB8F94D-89EB-49D9-A575-BE433D833969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106" creationId="{F42DB873-1284-49DD-84C7-121CB63FA313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107" creationId="{079691CC-4646-4CD3-97A9-8B05677A9554}"/>
          </ac:spMkLst>
        </pc:spChg>
        <pc:spChg chg="mod">
          <ac:chgData name="FRANCISCO IGNACIO MANRÍQUEZ NOVOA (Alumno)" userId="132ae158-1741-43ed-b364-15b0cb43b83a" providerId="ADAL" clId="{EB20F676-AA90-4338-B511-570DBC4D1247}" dt="2021-09-17T21:56:48.043" v="2812"/>
          <ac:spMkLst>
            <pc:docMk/>
            <pc:sldMk cId="3752263185" sldId="422"/>
            <ac:spMk id="108" creationId="{B1513623-C98D-4937-9DF0-BDB6F8299CF6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21" creationId="{A75EBA3B-BC09-405D-8878-9D06837950D8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23" creationId="{2B195F60-0879-4738-8EE8-6848824B043E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25" creationId="{927E0363-5075-49EC-81B3-2E9C1F92FCEB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26" creationId="{DA60A43D-A8FF-43C8-9D61-227AB586583C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27" creationId="{D723A252-5559-45C9-BEC8-EA73B342E80C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28" creationId="{524870B8-0467-49CA-9254-DE7862A54DFB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29" creationId="{34F3EB88-C9DF-4A3C-B28A-FEBD9AB536C6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30" creationId="{81E2594E-16F0-4128-A3FD-A87794DD82DB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31" creationId="{78DB3E05-6161-4372-AFF7-4128EC9558B7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32" creationId="{9FF1F7D9-51CF-4B80-B17C-EE35A5F9BFA0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33" creationId="{8209396B-4741-45D7-ADEC-1A42A3C2C9CF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34" creationId="{237C0EB9-848D-46F2-9384-37556AD99A2E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35" creationId="{85897780-25EF-455F-9C50-3773EBD0479C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1:43.766" v="2839"/>
          <ac:spMkLst>
            <pc:docMk/>
            <pc:sldMk cId="3752263185" sldId="422"/>
            <ac:spMk id="136" creationId="{73ACFFAB-2B0F-4482-89D7-36D7E9781972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190" creationId="{5E08ECB8-3F19-4433-B2FD-498E4CB372A8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192" creationId="{2854AE0C-B4B3-4AB1-8BA5-149D6F209A3F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194" creationId="{E7C4AEDF-BE59-474A-95A7-9F9E14B69903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195" creationId="{1A19EED1-3B32-498F-97DB-B6D7014D135D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196" creationId="{73461373-5E64-4CCB-B0D4-C546C1201CA2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197" creationId="{0C2D18E3-1E50-40F0-840C-646B7018BFDC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198" creationId="{A62A88B6-0BFA-4C26-9538-12E75294E1FC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199" creationId="{163648E9-6AE4-4CE4-89C5-9B745CB3F481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200" creationId="{D868C05A-E23A-4779-8911-D507C79B66C5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201" creationId="{9913B9F0-4B9F-4032-8A2A-B73DD382EC80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202" creationId="{68511336-B4F8-4661-8479-B8A86D15B688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203" creationId="{8861DD95-68B7-4301-9F36-E365B7EA0F1B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204" creationId="{10D344D9-CEF4-4A8A-921A-794B422C68C0}"/>
          </ac:spMkLst>
        </pc:spChg>
        <pc:spChg chg="mod">
          <ac:chgData name="FRANCISCO IGNACIO MANRÍQUEZ NOVOA (Alumno)" userId="132ae158-1741-43ed-b364-15b0cb43b83a" providerId="ADAL" clId="{EB20F676-AA90-4338-B511-570DBC4D1247}" dt="2021-09-17T22:06:41.874" v="2889"/>
          <ac:spMkLst>
            <pc:docMk/>
            <pc:sldMk cId="3752263185" sldId="422"/>
            <ac:spMk id="205" creationId="{A4822CA8-E0D8-4E81-92CC-E98F83D3CF8A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2:15:02.278" v="2972" actId="1076"/>
          <ac:spMkLst>
            <pc:docMk/>
            <pc:sldMk cId="3752263185" sldId="422"/>
            <ac:spMk id="215" creationId="{C1A5047F-191E-4DC0-A844-7151BD2A5F66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2:14:50.042" v="2968" actId="1076"/>
          <ac:spMkLst>
            <pc:docMk/>
            <pc:sldMk cId="3752263185" sldId="422"/>
            <ac:spMk id="216" creationId="{7EBF56D4-740F-4B1A-ADD7-9CF81C87F4C1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2:13:32.203" v="2958" actId="1076"/>
          <ac:spMkLst>
            <pc:docMk/>
            <pc:sldMk cId="3752263185" sldId="422"/>
            <ac:spMk id="218" creationId="{14A24307-E963-4377-90B2-FE026249155F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2:16:59.499" v="2989" actId="2085"/>
          <ac:spMkLst>
            <pc:docMk/>
            <pc:sldMk cId="3752263185" sldId="422"/>
            <ac:spMk id="224" creationId="{E6029BF3-10E1-4BA8-84A6-2BA4A1715359}"/>
          </ac:spMkLst>
        </pc:spChg>
        <pc:spChg chg="mod">
          <ac:chgData name="FRANCISCO IGNACIO MANRÍQUEZ NOVOA (Alumno)" userId="132ae158-1741-43ed-b364-15b0cb43b83a" providerId="ADAL" clId="{EB20F676-AA90-4338-B511-570DBC4D1247}" dt="2021-09-17T22:17:03.091" v="2990"/>
          <ac:spMkLst>
            <pc:docMk/>
            <pc:sldMk cId="3752263185" sldId="422"/>
            <ac:spMk id="228" creationId="{19578020-2876-4FC1-A567-AEDBD6711094}"/>
          </ac:spMkLst>
        </pc:spChg>
        <pc:grpChg chg="del">
          <ac:chgData name="FRANCISCO IGNACIO MANRÍQUEZ NOVOA (Alumno)" userId="132ae158-1741-43ed-b364-15b0cb43b83a" providerId="ADAL" clId="{EB20F676-AA90-4338-B511-570DBC4D1247}" dt="2021-09-17T21:40:54.272" v="2599" actId="478"/>
          <ac:grpSpMkLst>
            <pc:docMk/>
            <pc:sldMk cId="3752263185" sldId="422"/>
            <ac:grpSpMk id="2" creationId="{350754DA-61D4-48A8-972F-EF17344462DF}"/>
          </ac:grpSpMkLst>
        </pc:grpChg>
        <pc:grpChg chg="del">
          <ac:chgData name="FRANCISCO IGNACIO MANRÍQUEZ NOVOA (Alumno)" userId="132ae158-1741-43ed-b364-15b0cb43b83a" providerId="ADAL" clId="{EB20F676-AA90-4338-B511-570DBC4D1247}" dt="2021-09-17T21:40:54.272" v="2599" actId="478"/>
          <ac:grpSpMkLst>
            <pc:docMk/>
            <pc:sldMk cId="3752263185" sldId="422"/>
            <ac:grpSpMk id="8" creationId="{77BFC77D-9AD1-406A-9653-D85BD5993A2C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7T21:56:03.424" v="2801" actId="164"/>
          <ac:grpSpMkLst>
            <pc:docMk/>
            <pc:sldMk cId="3752263185" sldId="422"/>
            <ac:grpSpMk id="11" creationId="{F0781A20-55FB-4219-833F-A946039F01E2}"/>
          </ac:grpSpMkLst>
        </pc:grpChg>
        <pc:grpChg chg="add mod ord">
          <ac:chgData name="FRANCISCO IGNACIO MANRÍQUEZ NOVOA (Alumno)" userId="132ae158-1741-43ed-b364-15b0cb43b83a" providerId="ADAL" clId="{EB20F676-AA90-4338-B511-570DBC4D1247}" dt="2021-09-17T22:13:09.045" v="2954" actId="1076"/>
          <ac:grpSpMkLst>
            <pc:docMk/>
            <pc:sldMk cId="3752263185" sldId="422"/>
            <ac:grpSpMk id="12" creationId="{D110D341-1F44-4684-8CEB-3C1B6C66F222}"/>
          </ac:grpSpMkLst>
        </pc:grpChg>
        <pc:grpChg chg="add del mod">
          <ac:chgData name="FRANCISCO IGNACIO MANRÍQUEZ NOVOA (Alumno)" userId="132ae158-1741-43ed-b364-15b0cb43b83a" providerId="ADAL" clId="{EB20F676-AA90-4338-B511-570DBC4D1247}" dt="2021-09-17T21:42:36.204" v="2624" actId="478"/>
          <ac:grpSpMkLst>
            <pc:docMk/>
            <pc:sldMk cId="3752263185" sldId="422"/>
            <ac:grpSpMk id="18" creationId="{BF8610FD-B310-46CC-A1C0-D85412D43966}"/>
          </ac:grpSpMkLst>
        </pc:grpChg>
        <pc:grpChg chg="add del mod">
          <ac:chgData name="FRANCISCO IGNACIO MANRÍQUEZ NOVOA (Alumno)" userId="132ae158-1741-43ed-b364-15b0cb43b83a" providerId="ADAL" clId="{EB20F676-AA90-4338-B511-570DBC4D1247}" dt="2021-09-17T22:13:09.045" v="2954" actId="1076"/>
          <ac:grpSpMkLst>
            <pc:docMk/>
            <pc:sldMk cId="3752263185" sldId="422"/>
            <ac:grpSpMk id="23" creationId="{EF7FBCF0-553A-4CC8-BCBC-8EF3756665A8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1:43:49.979" v="2634" actId="404"/>
          <ac:grpSpMkLst>
            <pc:docMk/>
            <pc:sldMk cId="3752263185" sldId="422"/>
            <ac:grpSpMk id="25" creationId="{6B38B184-CC97-4302-ADC2-37F05891AFDC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1:43:49.979" v="2634" actId="404"/>
          <ac:grpSpMkLst>
            <pc:docMk/>
            <pc:sldMk cId="3752263185" sldId="422"/>
            <ac:grpSpMk id="27" creationId="{64BC1FD8-A5AA-4637-AA11-67AF659D646A}"/>
          </ac:grpSpMkLst>
        </pc:grpChg>
        <pc:grpChg chg="del">
          <ac:chgData name="FRANCISCO IGNACIO MANRÍQUEZ NOVOA (Alumno)" userId="132ae158-1741-43ed-b364-15b0cb43b83a" providerId="ADAL" clId="{EB20F676-AA90-4338-B511-570DBC4D1247}" dt="2021-09-17T21:40:54.272" v="2599" actId="478"/>
          <ac:grpSpMkLst>
            <pc:docMk/>
            <pc:sldMk cId="3752263185" sldId="422"/>
            <ac:grpSpMk id="29" creationId="{81A6CBF0-474B-4A75-B09A-16DBE8FA363A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1:43:49.979" v="2634" actId="404"/>
          <ac:grpSpMkLst>
            <pc:docMk/>
            <pc:sldMk cId="3752263185" sldId="422"/>
            <ac:grpSpMk id="32" creationId="{68192991-B262-4C34-BB79-9DB0ACC1FDD7}"/>
          </ac:grpSpMkLst>
        </pc:grpChg>
        <pc:grpChg chg="add del mod">
          <ac:chgData name="FRANCISCO IGNACIO MANRÍQUEZ NOVOA (Alumno)" userId="132ae158-1741-43ed-b364-15b0cb43b83a" providerId="ADAL" clId="{EB20F676-AA90-4338-B511-570DBC4D1247}" dt="2021-09-17T21:42:35.412" v="2623" actId="478"/>
          <ac:grpSpMkLst>
            <pc:docMk/>
            <pc:sldMk cId="3752263185" sldId="422"/>
            <ac:grpSpMk id="47" creationId="{FCD143FC-CD16-490D-8287-01C4D92ACE2C}"/>
          </ac:grpSpMkLst>
        </pc:grpChg>
        <pc:grpChg chg="add del mod">
          <ac:chgData name="FRANCISCO IGNACIO MANRÍQUEZ NOVOA (Alumno)" userId="132ae158-1741-43ed-b364-15b0cb43b83a" providerId="ADAL" clId="{EB20F676-AA90-4338-B511-570DBC4D1247}" dt="2021-09-17T21:42:32.344" v="2622" actId="478"/>
          <ac:grpSpMkLst>
            <pc:docMk/>
            <pc:sldMk cId="3752263185" sldId="422"/>
            <ac:grpSpMk id="50" creationId="{1EA1856A-173D-4923-A13F-5B3C0168A268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7T21:56:03.424" v="2801" actId="164"/>
          <ac:grpSpMkLst>
            <pc:docMk/>
            <pc:sldMk cId="3752263185" sldId="422"/>
            <ac:grpSpMk id="64" creationId="{012DF6C5-E327-46AA-A448-00D644F97CAD}"/>
          </ac:grpSpMkLst>
        </pc:grpChg>
        <pc:grpChg chg="add del mod">
          <ac:chgData name="FRANCISCO IGNACIO MANRÍQUEZ NOVOA (Alumno)" userId="132ae158-1741-43ed-b364-15b0cb43b83a" providerId="ADAL" clId="{EB20F676-AA90-4338-B511-570DBC4D1247}" dt="2021-09-17T21:56:46.093" v="2811" actId="478"/>
          <ac:grpSpMkLst>
            <pc:docMk/>
            <pc:sldMk cId="3752263185" sldId="422"/>
            <ac:grpSpMk id="71" creationId="{8CA9FB5E-978C-4202-B0C0-05AB8D0E4090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1:56:14.878" v="2805"/>
          <ac:grpSpMkLst>
            <pc:docMk/>
            <pc:sldMk cId="3752263185" sldId="422"/>
            <ac:grpSpMk id="72" creationId="{AA3E5EAE-E156-4C1F-BBB7-703B5A5332F5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1:56:14.878" v="2805"/>
          <ac:grpSpMkLst>
            <pc:docMk/>
            <pc:sldMk cId="3752263185" sldId="422"/>
            <ac:grpSpMk id="74" creationId="{81453ED3-EF38-48B6-A7B6-27DDEF7D3C71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1:56:14.878" v="2805"/>
          <ac:grpSpMkLst>
            <pc:docMk/>
            <pc:sldMk cId="3752263185" sldId="422"/>
            <ac:grpSpMk id="76" creationId="{F9C65020-8820-47AE-98D4-09F84327C216}"/>
          </ac:grpSpMkLst>
        </pc:grpChg>
        <pc:grpChg chg="add del mod">
          <ac:chgData name="FRANCISCO IGNACIO MANRÍQUEZ NOVOA (Alumno)" userId="132ae158-1741-43ed-b364-15b0cb43b83a" providerId="ADAL" clId="{EB20F676-AA90-4338-B511-570DBC4D1247}" dt="2021-09-17T22:01:12.239" v="2835" actId="478"/>
          <ac:grpSpMkLst>
            <pc:docMk/>
            <pc:sldMk cId="3752263185" sldId="422"/>
            <ac:grpSpMk id="91" creationId="{F321DF5A-8681-4137-B9ED-B4FEB436C0AB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1:56:48.043" v="2812"/>
          <ac:grpSpMkLst>
            <pc:docMk/>
            <pc:sldMk cId="3752263185" sldId="422"/>
            <ac:grpSpMk id="92" creationId="{98ABC4CB-87D3-4511-A4E9-4F78DA609CB7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1:56:48.043" v="2812"/>
          <ac:grpSpMkLst>
            <pc:docMk/>
            <pc:sldMk cId="3752263185" sldId="422"/>
            <ac:grpSpMk id="94" creationId="{3BE07DF6-B141-4A34-BF66-EFF25BF0EC71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1:56:48.043" v="2812"/>
          <ac:grpSpMkLst>
            <pc:docMk/>
            <pc:sldMk cId="3752263185" sldId="422"/>
            <ac:grpSpMk id="96" creationId="{947B6EEA-6389-4842-89D7-D60553132E0C}"/>
          </ac:grpSpMkLst>
        </pc:grpChg>
        <pc:grpChg chg="add del mod">
          <ac:chgData name="FRANCISCO IGNACIO MANRÍQUEZ NOVOA (Alumno)" userId="132ae158-1741-43ed-b364-15b0cb43b83a" providerId="ADAL" clId="{EB20F676-AA90-4338-B511-570DBC4D1247}" dt="2021-09-17T22:06:38.552" v="2888" actId="478"/>
          <ac:grpSpMkLst>
            <pc:docMk/>
            <pc:sldMk cId="3752263185" sldId="422"/>
            <ac:grpSpMk id="119" creationId="{E6B45715-3A36-4347-AB0B-BE0565EF979B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01:43.766" v="2839"/>
          <ac:grpSpMkLst>
            <pc:docMk/>
            <pc:sldMk cId="3752263185" sldId="422"/>
            <ac:grpSpMk id="120" creationId="{3B2446CC-10AF-4695-97DB-3934F02BCFA1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01:43.766" v="2839"/>
          <ac:grpSpMkLst>
            <pc:docMk/>
            <pc:sldMk cId="3752263185" sldId="422"/>
            <ac:grpSpMk id="122" creationId="{938D7405-2191-411B-9060-21B40F0523C9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01:43.766" v="2839"/>
          <ac:grpSpMkLst>
            <pc:docMk/>
            <pc:sldMk cId="3752263185" sldId="422"/>
            <ac:grpSpMk id="124" creationId="{BD5A79A6-9B51-4EF0-9C31-B9F7A63EEA1E}"/>
          </ac:grpSpMkLst>
        </pc:grpChg>
        <pc:grpChg chg="add del mod ord">
          <ac:chgData name="FRANCISCO IGNACIO MANRÍQUEZ NOVOA (Alumno)" userId="132ae158-1741-43ed-b364-15b0cb43b83a" providerId="ADAL" clId="{EB20F676-AA90-4338-B511-570DBC4D1247}" dt="2021-09-17T22:06:36.708" v="2887" actId="478"/>
          <ac:grpSpMkLst>
            <pc:docMk/>
            <pc:sldMk cId="3752263185" sldId="422"/>
            <ac:grpSpMk id="139" creationId="{54057B15-ABCD-45E2-82B5-F8754ED3E9A7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01:59.966" v="2842"/>
          <ac:grpSpMkLst>
            <pc:docMk/>
            <pc:sldMk cId="3752263185" sldId="422"/>
            <ac:grpSpMk id="140" creationId="{C2DCBBF2-458E-4545-9D38-1FA194E48D04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01:59.966" v="2842"/>
          <ac:grpSpMkLst>
            <pc:docMk/>
            <pc:sldMk cId="3752263185" sldId="422"/>
            <ac:grpSpMk id="141" creationId="{C55F4783-0BB8-40BA-B25F-444EA7C07165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7T22:46:41.048" v="3273" actId="164"/>
          <ac:grpSpMkLst>
            <pc:docMk/>
            <pc:sldMk cId="3752263185" sldId="422"/>
            <ac:grpSpMk id="170" creationId="{C8C31DE2-27A8-4FB1-B8C1-CEC4E491514D}"/>
          </ac:grpSpMkLst>
        </pc:grpChg>
        <pc:grpChg chg="add del mod ord">
          <ac:chgData name="FRANCISCO IGNACIO MANRÍQUEZ NOVOA (Alumno)" userId="132ae158-1741-43ed-b364-15b0cb43b83a" providerId="ADAL" clId="{EB20F676-AA90-4338-B511-570DBC4D1247}" dt="2021-09-17T22:08:07.330" v="2902" actId="478"/>
          <ac:grpSpMkLst>
            <pc:docMk/>
            <pc:sldMk cId="3752263185" sldId="422"/>
            <ac:grpSpMk id="173" creationId="{E517BC35-4134-4BB3-98CD-E33BC9690F9A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06:41.874" v="2889"/>
          <ac:grpSpMkLst>
            <pc:docMk/>
            <pc:sldMk cId="3752263185" sldId="422"/>
            <ac:grpSpMk id="174" creationId="{8666BC75-3953-44F1-A6C2-D019EDCEE69C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06:41.874" v="2889"/>
          <ac:grpSpMkLst>
            <pc:docMk/>
            <pc:sldMk cId="3752263185" sldId="422"/>
            <ac:grpSpMk id="175" creationId="{8BE8983E-9837-41CF-8553-528C5D96B62B}"/>
          </ac:grpSpMkLst>
        </pc:grpChg>
        <pc:grpChg chg="add mod ord">
          <ac:chgData name="FRANCISCO IGNACIO MANRÍQUEZ NOVOA (Alumno)" userId="132ae158-1741-43ed-b364-15b0cb43b83a" providerId="ADAL" clId="{EB20F676-AA90-4338-B511-570DBC4D1247}" dt="2021-09-17T22:13:19.833" v="2955" actId="1076"/>
          <ac:grpSpMkLst>
            <pc:docMk/>
            <pc:sldMk cId="3752263185" sldId="422"/>
            <ac:grpSpMk id="188" creationId="{8E89F9C2-CC51-46CB-99E3-A0AB163CCDB7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06:41.874" v="2889"/>
          <ac:grpSpMkLst>
            <pc:docMk/>
            <pc:sldMk cId="3752263185" sldId="422"/>
            <ac:grpSpMk id="189" creationId="{55AD9059-99CA-4262-9D06-7A2E7C6D53A0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06:41.874" v="2889"/>
          <ac:grpSpMkLst>
            <pc:docMk/>
            <pc:sldMk cId="3752263185" sldId="422"/>
            <ac:grpSpMk id="191" creationId="{F12EE0F5-6AE6-4B54-B583-1C3E19DD75D5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06:41.874" v="2889"/>
          <ac:grpSpMkLst>
            <pc:docMk/>
            <pc:sldMk cId="3752263185" sldId="422"/>
            <ac:grpSpMk id="193" creationId="{C618B47B-6758-4BEE-85A3-5489A6CD3EB1}"/>
          </ac:grpSpMkLst>
        </pc:grpChg>
        <pc:grpChg chg="add mod ord">
          <ac:chgData name="FRANCISCO IGNACIO MANRÍQUEZ NOVOA (Alumno)" userId="132ae158-1741-43ed-b364-15b0cb43b83a" providerId="ADAL" clId="{EB20F676-AA90-4338-B511-570DBC4D1247}" dt="2021-09-17T22:46:41.048" v="3273" actId="164"/>
          <ac:grpSpMkLst>
            <pc:docMk/>
            <pc:sldMk cId="3752263185" sldId="422"/>
            <ac:grpSpMk id="213" creationId="{1AFF87D7-302D-4F33-AAE2-30BFDE6F79E1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7T22:16:50.844" v="2988" actId="164"/>
          <ac:grpSpMkLst>
            <pc:docMk/>
            <pc:sldMk cId="3752263185" sldId="422"/>
            <ac:grpSpMk id="225" creationId="{5E58E42E-7540-4936-AAFC-87DDA5D52A82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7T22:17:32.721" v="2997" actId="1076"/>
          <ac:grpSpMkLst>
            <pc:docMk/>
            <pc:sldMk cId="3752263185" sldId="422"/>
            <ac:grpSpMk id="226" creationId="{F845974B-1F93-4058-97C5-76A2DBAC4E0E}"/>
          </ac:grpSpMkLst>
        </pc:grpChg>
        <pc:grpChg chg="add mod ord">
          <ac:chgData name="FRANCISCO IGNACIO MANRÍQUEZ NOVOA (Alumno)" userId="132ae158-1741-43ed-b364-15b0cb43b83a" providerId="ADAL" clId="{EB20F676-AA90-4338-B511-570DBC4D1247}" dt="2021-09-17T22:46:43.271" v="3274" actId="167"/>
          <ac:grpSpMkLst>
            <pc:docMk/>
            <pc:sldMk cId="3752263185" sldId="422"/>
            <ac:grpSpMk id="231" creationId="{1E35AE27-1DFF-4431-8900-D809ACE9A5DA}"/>
          </ac:grpSpMkLst>
        </pc:grpChg>
        <pc:cxnChg chg="add mod">
          <ac:chgData name="FRANCISCO IGNACIO MANRÍQUEZ NOVOA (Alumno)" userId="132ae158-1741-43ed-b364-15b0cb43b83a" providerId="ADAL" clId="{EB20F676-AA90-4338-B511-570DBC4D1247}" dt="2021-09-17T21:55:21.078" v="2793" actId="164"/>
          <ac:cxnSpMkLst>
            <pc:docMk/>
            <pc:sldMk cId="3752263185" sldId="422"/>
            <ac:cxnSpMk id="10" creationId="{9A05D0F6-8118-4CFD-A868-B71F5249A2D5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46:00.826" v="2644" actId="1582"/>
          <ac:cxnSpMkLst>
            <pc:docMk/>
            <pc:sldMk cId="3752263185" sldId="422"/>
            <ac:cxnSpMk id="45" creationId="{C2D13F99-CCB6-4B8A-9238-E289F440C527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34.645" v="2838" actId="14100"/>
          <ac:cxnSpMkLst>
            <pc:docMk/>
            <pc:sldMk cId="3752263185" sldId="422"/>
            <ac:cxnSpMk id="46" creationId="{181F7C28-6464-43DF-8679-BD61832B7414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42:27.058" v="2619"/>
          <ac:cxnSpMkLst>
            <pc:docMk/>
            <pc:sldMk cId="3752263185" sldId="422"/>
            <ac:cxnSpMk id="51" creationId="{1E987A1E-4474-4BF1-9D17-28907F66C5A6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1:55:21.078" v="2793" actId="164"/>
          <ac:cxnSpMkLst>
            <pc:docMk/>
            <pc:sldMk cId="3752263185" sldId="422"/>
            <ac:cxnSpMk id="53" creationId="{6D9B7246-869F-4066-815B-D54D49558EA4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1:55:21.078" v="2793" actId="164"/>
          <ac:cxnSpMkLst>
            <pc:docMk/>
            <pc:sldMk cId="3752263185" sldId="422"/>
            <ac:cxnSpMk id="54" creationId="{EC8C557F-B19F-460B-9C3C-8024A7B8AFDC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1:55:21.078" v="2793" actId="164"/>
          <ac:cxnSpMkLst>
            <pc:docMk/>
            <pc:sldMk cId="3752263185" sldId="422"/>
            <ac:cxnSpMk id="55" creationId="{C2FCA042-5614-4881-ADE5-8B2EADD2FF7B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6:10.524" v="2884" actId="1076"/>
          <ac:cxnSpMkLst>
            <pc:docMk/>
            <pc:sldMk cId="3752263185" sldId="422"/>
            <ac:cxnSpMk id="56" creationId="{EA36CC5E-3BDF-4F3B-8186-7F817DBC68D6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6:19.435" v="2885" actId="1076"/>
          <ac:cxnSpMkLst>
            <pc:docMk/>
            <pc:sldMk cId="3752263185" sldId="422"/>
            <ac:cxnSpMk id="57" creationId="{6B653214-D4E3-46F7-BF4B-E503FE206505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1:55:18.083" v="2792"/>
          <ac:cxnSpMkLst>
            <pc:docMk/>
            <pc:sldMk cId="3752263185" sldId="422"/>
            <ac:cxnSpMk id="58" creationId="{FBEC7A38-79D9-4C6D-9C6D-9FC0034167C6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1:55:18.083" v="2792"/>
          <ac:cxnSpMkLst>
            <pc:docMk/>
            <pc:sldMk cId="3752263185" sldId="422"/>
            <ac:cxnSpMk id="59" creationId="{1E97EA77-2917-4FB3-A846-9786CA35DD9C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1:55:18.083" v="2792"/>
          <ac:cxnSpMkLst>
            <pc:docMk/>
            <pc:sldMk cId="3752263185" sldId="422"/>
            <ac:cxnSpMk id="60" creationId="{ECE7EB8E-B3B3-4B80-87BA-93576901F3A5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1:55:18.083" v="2792"/>
          <ac:cxnSpMkLst>
            <pc:docMk/>
            <pc:sldMk cId="3752263185" sldId="422"/>
            <ac:cxnSpMk id="61" creationId="{75B00A4E-1EF0-4EB8-B080-7AAE811B417D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1:55:18.083" v="2792"/>
          <ac:cxnSpMkLst>
            <pc:docMk/>
            <pc:sldMk cId="3752263185" sldId="422"/>
            <ac:cxnSpMk id="62" creationId="{44A8C72B-CBC5-4631-9D05-EAFB486FFB78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1:55:18.083" v="2792"/>
          <ac:cxnSpMkLst>
            <pc:docMk/>
            <pc:sldMk cId="3752263185" sldId="422"/>
            <ac:cxnSpMk id="63" creationId="{E2406FF8-5C9D-4117-921A-2BBB35CE543F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55:22.305" v="2794"/>
          <ac:cxnSpMkLst>
            <pc:docMk/>
            <pc:sldMk cId="3752263185" sldId="422"/>
            <ac:cxnSpMk id="65" creationId="{3A02F693-7A2C-487E-8FDA-90872D9F8881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55:22.305" v="2794"/>
          <ac:cxnSpMkLst>
            <pc:docMk/>
            <pc:sldMk cId="3752263185" sldId="422"/>
            <ac:cxnSpMk id="66" creationId="{8D9A5EC5-970F-4342-8556-01E6D7EAC5A3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55:22.305" v="2794"/>
          <ac:cxnSpMkLst>
            <pc:docMk/>
            <pc:sldMk cId="3752263185" sldId="422"/>
            <ac:cxnSpMk id="67" creationId="{8670B31B-BFD6-44E0-B13E-E4AE76488451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55:22.305" v="2794"/>
          <ac:cxnSpMkLst>
            <pc:docMk/>
            <pc:sldMk cId="3752263185" sldId="422"/>
            <ac:cxnSpMk id="68" creationId="{899097EC-2002-4F2D-8EF9-EEEBED4ACFBB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5:58.458" v="2882" actId="1076"/>
          <ac:cxnSpMkLst>
            <pc:docMk/>
            <pc:sldMk cId="3752263185" sldId="422"/>
            <ac:cxnSpMk id="69" creationId="{B34A9EF1-4345-49DA-B798-6F7AE89B8094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5:55.283" v="2881" actId="1076"/>
          <ac:cxnSpMkLst>
            <pc:docMk/>
            <pc:sldMk cId="3752263185" sldId="422"/>
            <ac:cxnSpMk id="70" creationId="{F168CCFC-4D36-4D8C-AFFE-ED52FC5290E5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56:14.878" v="2805"/>
          <ac:cxnSpMkLst>
            <pc:docMk/>
            <pc:sldMk cId="3752263185" sldId="422"/>
            <ac:cxnSpMk id="89" creationId="{A4856D30-9B35-43E7-A8A3-64CD7E44DADA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56:14.878" v="2805"/>
          <ac:cxnSpMkLst>
            <pc:docMk/>
            <pc:sldMk cId="3752263185" sldId="422"/>
            <ac:cxnSpMk id="90" creationId="{7D8818F3-40E6-4BFC-96B9-AE481882D9B6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56:48.043" v="2812"/>
          <ac:cxnSpMkLst>
            <pc:docMk/>
            <pc:sldMk cId="3752263185" sldId="422"/>
            <ac:cxnSpMk id="109" creationId="{C697F344-3779-4FD7-B731-9FB59E5A3C51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1:56:48.043" v="2812"/>
          <ac:cxnSpMkLst>
            <pc:docMk/>
            <pc:sldMk cId="3752263185" sldId="422"/>
            <ac:cxnSpMk id="110" creationId="{6477F53E-00B4-4D95-BB4D-7CE3E37D8CB2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8:05.873" v="2901" actId="164"/>
          <ac:cxnSpMkLst>
            <pc:docMk/>
            <pc:sldMk cId="3752263185" sldId="422"/>
            <ac:cxnSpMk id="111" creationId="{F61870B4-525E-43A5-B804-D823FE1371D1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4:57.009" v="2876" actId="164"/>
          <ac:cxnSpMkLst>
            <pc:docMk/>
            <pc:sldMk cId="3752263185" sldId="422"/>
            <ac:cxnSpMk id="112" creationId="{82D277D7-BE4E-448B-9B17-378380B8AE96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2:02:58.147" v="2855" actId="478"/>
          <ac:cxnSpMkLst>
            <pc:docMk/>
            <pc:sldMk cId="3752263185" sldId="422"/>
            <ac:cxnSpMk id="117" creationId="{1E2367BB-12BC-4880-B73A-AD09C808CAE9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43.766" v="2839"/>
          <ac:cxnSpMkLst>
            <pc:docMk/>
            <pc:sldMk cId="3752263185" sldId="422"/>
            <ac:cxnSpMk id="137" creationId="{836EB8AE-1027-4E58-A94E-4C1BCAC25E7D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43.766" v="2839"/>
          <ac:cxnSpMkLst>
            <pc:docMk/>
            <pc:sldMk cId="3752263185" sldId="422"/>
            <ac:cxnSpMk id="138" creationId="{308A18C9-3AC5-4D9E-BCA8-E02D89A238B3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42" creationId="{B442FDB7-BFD9-4F7D-BDC6-49B28BAE1338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43" creationId="{28297E41-8E8D-452E-B174-81CCCEEEF7BE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44" creationId="{549B863F-9CC0-4FFB-A38A-E688B0C57060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45" creationId="{E32FCC98-2874-43DB-95A1-4205FF1B2C96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46" creationId="{4E6BF06A-43AB-404B-B989-3EF13597FDBB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47" creationId="{5EC0B10E-8AC7-4410-BF21-B7FC2F9F251B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48" creationId="{9B108E95-A5F4-43BB-A96B-0FC401C97874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49" creationId="{5DC7A62C-B19F-40CA-95A8-D996A5F38261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50" creationId="{76DAE6C4-6CD4-4519-AE3D-DF965619202F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51" creationId="{ABF5E825-6013-465C-BA88-BC1F7F410AD0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52" creationId="{980276B0-F610-45F6-B9EE-B6D768CA4EB1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1:59.966" v="2842"/>
          <ac:cxnSpMkLst>
            <pc:docMk/>
            <pc:sldMk cId="3752263185" sldId="422"/>
            <ac:cxnSpMk id="153" creationId="{2CC13324-8F2E-454C-83D3-9135632D5C97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4:57.009" v="2876" actId="164"/>
          <ac:cxnSpMkLst>
            <pc:docMk/>
            <pc:sldMk cId="3752263185" sldId="422"/>
            <ac:cxnSpMk id="160" creationId="{04C3431D-9D3D-49F2-B605-0BA43DC555E4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4:57.009" v="2876" actId="164"/>
          <ac:cxnSpMkLst>
            <pc:docMk/>
            <pc:sldMk cId="3752263185" sldId="422"/>
            <ac:cxnSpMk id="161" creationId="{39342178-9990-4FE6-872A-BDE3886B427F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4:57.009" v="2876" actId="164"/>
          <ac:cxnSpMkLst>
            <pc:docMk/>
            <pc:sldMk cId="3752263185" sldId="422"/>
            <ac:cxnSpMk id="162" creationId="{B4F0621A-90F7-4E0D-B031-A97860B9AA03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5:00.904" v="2877" actId="1076"/>
          <ac:cxnSpMkLst>
            <pc:docMk/>
            <pc:sldMk cId="3752263185" sldId="422"/>
            <ac:cxnSpMk id="165" creationId="{426BB6B3-B919-4EC7-B0A5-D55ED267E1EE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4:57.009" v="2876" actId="164"/>
          <ac:cxnSpMkLst>
            <pc:docMk/>
            <pc:sldMk cId="3752263185" sldId="422"/>
            <ac:cxnSpMk id="166" creationId="{B7D48CF9-E900-45FF-A385-A0C8A5513DAC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4:57.009" v="2876" actId="164"/>
          <ac:cxnSpMkLst>
            <pc:docMk/>
            <pc:sldMk cId="3752263185" sldId="422"/>
            <ac:cxnSpMk id="168" creationId="{649C7C02-755A-4EA1-AEB6-D0AAB5F947D0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8:05.873" v="2901" actId="164"/>
          <ac:cxnSpMkLst>
            <pc:docMk/>
            <pc:sldMk cId="3752263185" sldId="422"/>
            <ac:cxnSpMk id="171" creationId="{58D8A2E0-4624-4F8B-836A-4307EC79E036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76" creationId="{D98004AE-5D26-4C3C-BEC2-FD6D6B79BC0B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77" creationId="{A3A5E5C2-1A59-42C8-8207-50364CAEEBD8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78" creationId="{DEB57EC0-1988-4CD9-A5C9-58BF0BEBB833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79" creationId="{101C7087-3064-47A0-AC95-2B50906E8A76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80" creationId="{AC7FAE8A-DBD7-4C4A-B3D9-B2FAC4629D33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81" creationId="{ACC246C2-C224-4792-A839-ECA69CB17CFB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82" creationId="{306F70AE-35F8-4DB3-82BF-50D207B383CA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83" creationId="{66B60460-AAAB-4E2E-8762-CB87F2A7248D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84" creationId="{38DAD263-C8D3-4D49-977E-0F6AFF125FA6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85" creationId="{0C19BC2C-8075-436F-A72C-E2F544666109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86" creationId="{CC0E128A-C93D-4DF6-894B-12C5C3270754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187" creationId="{15F0AAA0-5A90-41AD-951B-87396D94A437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206" creationId="{BAB81943-1F25-4B94-B19A-7354BC51C3F1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06:41.874" v="2889"/>
          <ac:cxnSpMkLst>
            <pc:docMk/>
            <pc:sldMk cId="3752263185" sldId="422"/>
            <ac:cxnSpMk id="207" creationId="{52326CE0-C6BB-417A-90AF-56F7D59297F5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8:05.873" v="2901" actId="164"/>
          <ac:cxnSpMkLst>
            <pc:docMk/>
            <pc:sldMk cId="3752263185" sldId="422"/>
            <ac:cxnSpMk id="209" creationId="{C0721C77-8D5B-4031-BBD9-FC6B7A127C77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8:05.873" v="2901" actId="164"/>
          <ac:cxnSpMkLst>
            <pc:docMk/>
            <pc:sldMk cId="3752263185" sldId="422"/>
            <ac:cxnSpMk id="211" creationId="{C9B103DF-3678-4F4F-B2F5-4F4E8AE58CF5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08:05.873" v="2901" actId="164"/>
          <ac:cxnSpMkLst>
            <pc:docMk/>
            <pc:sldMk cId="3752263185" sldId="422"/>
            <ac:cxnSpMk id="212" creationId="{0F196021-1CC6-45AF-A080-5760021D3B12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13:27.926" v="2957" actId="1076"/>
          <ac:cxnSpMkLst>
            <pc:docMk/>
            <pc:sldMk cId="3752263185" sldId="422"/>
            <ac:cxnSpMk id="217" creationId="{4153084E-CB12-447D-80CD-EB7246FBB2F8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16:50.844" v="2988" actId="164"/>
          <ac:cxnSpMkLst>
            <pc:docMk/>
            <pc:sldMk cId="3752263185" sldId="422"/>
            <ac:cxnSpMk id="220" creationId="{4AAB6A95-6CB2-496C-9EF4-766BB4F676E8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2:15:23.706" v="2976" actId="478"/>
          <ac:cxnSpMkLst>
            <pc:docMk/>
            <pc:sldMk cId="3752263185" sldId="422"/>
            <ac:cxnSpMk id="223" creationId="{A2447415-AD48-4588-953B-4CD134F56E58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18:04.857" v="3001" actId="14100"/>
          <ac:cxnSpMkLst>
            <pc:docMk/>
            <pc:sldMk cId="3752263185" sldId="422"/>
            <ac:cxnSpMk id="227" creationId="{ACF36355-C225-4956-A443-F9ABE3C8ABCA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3:03:56.187" v="3402" actId="21"/>
          <ac:cxnSpMkLst>
            <pc:docMk/>
            <pc:sldMk cId="3752263185" sldId="422"/>
            <ac:cxnSpMk id="232" creationId="{9F98B554-A228-478D-8CB3-6CD8A4695F64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56:42.360" v="3338" actId="14100"/>
          <ac:cxnSpMkLst>
            <pc:docMk/>
            <pc:sldMk cId="3752263185" sldId="422"/>
            <ac:cxnSpMk id="236" creationId="{1117A000-662A-4375-8FB2-B0B6C619B990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57:11.929" v="3344" actId="208"/>
          <ac:cxnSpMkLst>
            <pc:docMk/>
            <pc:sldMk cId="3752263185" sldId="422"/>
            <ac:cxnSpMk id="238" creationId="{E2C12FDC-9955-4C6C-9695-613FD14C18E1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57:25.178" v="3347" actId="14100"/>
          <ac:cxnSpMkLst>
            <pc:docMk/>
            <pc:sldMk cId="3752263185" sldId="422"/>
            <ac:cxnSpMk id="241" creationId="{8F812A7C-B482-4D51-BCD0-D4CBD1E35A7F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3:03:57.536" v="3403"/>
          <ac:cxnSpMkLst>
            <pc:docMk/>
            <pc:sldMk cId="3752263185" sldId="422"/>
            <ac:cxnSpMk id="243" creationId="{AE27D84D-EB89-4D39-B187-9E50B0C5C37A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EB20F676-AA90-4338-B511-570DBC4D1247}" dt="2021-09-17T21:52:04.016" v="2773"/>
        <pc:sldMkLst>
          <pc:docMk/>
          <pc:sldMk cId="4027823990" sldId="423"/>
        </pc:sldMkLst>
        <pc:spChg chg="add mod">
          <ac:chgData name="FRANCISCO IGNACIO MANRÍQUEZ NOVOA (Alumno)" userId="132ae158-1741-43ed-b364-15b0cb43b83a" providerId="ADAL" clId="{EB20F676-AA90-4338-B511-570DBC4D1247}" dt="2021-09-17T21:51:58.259" v="2771" actId="1076"/>
          <ac:spMkLst>
            <pc:docMk/>
            <pc:sldMk cId="4027823990" sldId="423"/>
            <ac:spMk id="24" creationId="{A302CCB1-19FD-44A4-BE56-5B6E2186CC4E}"/>
          </ac:spMkLst>
        </pc:spChg>
        <pc:spChg chg="add mod">
          <ac:chgData name="FRANCISCO IGNACIO MANRÍQUEZ NOVOA (Alumno)" userId="132ae158-1741-43ed-b364-15b0cb43b83a" providerId="ADAL" clId="{EB20F676-AA90-4338-B511-570DBC4D1247}" dt="2021-09-17T21:51:58.259" v="2771" actId="1076"/>
          <ac:spMkLst>
            <pc:docMk/>
            <pc:sldMk cId="4027823990" sldId="423"/>
            <ac:spMk id="28" creationId="{011D113F-AD4D-47FC-9883-43CB8AE5B509}"/>
          </ac:spMkLst>
        </pc:spChg>
        <pc:grpChg chg="del">
          <ac:chgData name="FRANCISCO IGNACIO MANRÍQUEZ NOVOA (Alumno)" userId="132ae158-1741-43ed-b364-15b0cb43b83a" providerId="ADAL" clId="{EB20F676-AA90-4338-B511-570DBC4D1247}" dt="2021-09-17T21:47:19.158" v="2653" actId="478"/>
          <ac:grpSpMkLst>
            <pc:docMk/>
            <pc:sldMk cId="4027823990" sldId="423"/>
            <ac:grpSpMk id="23" creationId="{EF7FBCF0-553A-4CC8-BCBC-8EF3756665A8}"/>
          </ac:grpSpMkLst>
        </pc:grpChg>
      </pc:sldChg>
      <pc:sldChg chg="addSp delSp modSp add mod modTransition modAnim">
        <pc:chgData name="FRANCISCO IGNACIO MANRÍQUEZ NOVOA (Alumno)" userId="132ae158-1741-43ed-b364-15b0cb43b83a" providerId="ADAL" clId="{EB20F676-AA90-4338-B511-570DBC4D1247}" dt="2021-09-17T23:04:25.208" v="3413" actId="14100"/>
        <pc:sldMkLst>
          <pc:docMk/>
          <pc:sldMk cId="2278648704" sldId="424"/>
        </pc:sldMkLst>
        <pc:spChg chg="mod">
          <ac:chgData name="FRANCISCO IGNACIO MANRÍQUEZ NOVOA (Alumno)" userId="132ae158-1741-43ed-b364-15b0cb43b83a" providerId="ADAL" clId="{EB20F676-AA90-4338-B511-570DBC4D1247}" dt="2021-09-17T22:19:44.088" v="3012"/>
          <ac:spMkLst>
            <pc:docMk/>
            <pc:sldMk cId="2278648704" sldId="424"/>
            <ac:spMk id="85" creationId="{1AFA8E68-D856-4E0C-8510-4592EC1DE042}"/>
          </ac:spMkLst>
        </pc:spChg>
        <pc:grpChg chg="add del mod ord">
          <ac:chgData name="FRANCISCO IGNACIO MANRÍQUEZ NOVOA (Alumno)" userId="132ae158-1741-43ed-b364-15b0cb43b83a" providerId="ADAL" clId="{EB20F676-AA90-4338-B511-570DBC4D1247}" dt="2021-09-17T22:48:05.901" v="3279" actId="478"/>
          <ac:grpSpMkLst>
            <pc:docMk/>
            <pc:sldMk cId="2278648704" sldId="424"/>
            <ac:grpSpMk id="3" creationId="{C5A2D699-9CA8-4F58-9CFF-A23A3FDF6D3B}"/>
          </ac:grpSpMkLst>
        </pc:grpChg>
        <pc:grpChg chg="add mod">
          <ac:chgData name="FRANCISCO IGNACIO MANRÍQUEZ NOVOA (Alumno)" userId="132ae158-1741-43ed-b364-15b0cb43b83a" providerId="ADAL" clId="{EB20F676-AA90-4338-B511-570DBC4D1247}" dt="2021-09-17T22:20:58.897" v="3021" actId="1076"/>
          <ac:grpSpMkLst>
            <pc:docMk/>
            <pc:sldMk cId="2278648704" sldId="424"/>
            <ac:grpSpMk id="83" creationId="{3F552099-DA0E-4E41-B428-774792051DB5}"/>
          </ac:grpSpMkLst>
        </pc:grpChg>
        <pc:grpChg chg="add mod ord">
          <ac:chgData name="FRANCISCO IGNACIO MANRÍQUEZ NOVOA (Alumno)" userId="132ae158-1741-43ed-b364-15b0cb43b83a" providerId="ADAL" clId="{EB20F676-AA90-4338-B511-570DBC4D1247}" dt="2021-09-17T22:48:16.025" v="3281" actId="167"/>
          <ac:grpSpMkLst>
            <pc:docMk/>
            <pc:sldMk cId="2278648704" sldId="424"/>
            <ac:grpSpMk id="87" creationId="{5354F930-3B0D-486D-9701-C755C33F463A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8:13.251" v="3280"/>
          <ac:grpSpMkLst>
            <pc:docMk/>
            <pc:sldMk cId="2278648704" sldId="424"/>
            <ac:grpSpMk id="88" creationId="{481EA4F3-EA8F-4C6E-A037-1337058E02BF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8:13.251" v="3280"/>
          <ac:grpSpMkLst>
            <pc:docMk/>
            <pc:sldMk cId="2278648704" sldId="424"/>
            <ac:grpSpMk id="89" creationId="{A2C63731-BB51-4EEB-A351-79847120E230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6:27.489" v="3271" actId="164"/>
          <ac:grpSpMkLst>
            <pc:docMk/>
            <pc:sldMk cId="2278648704" sldId="424"/>
            <ac:grpSpMk id="170" creationId="{C8C31DE2-27A8-4FB1-B8C1-CEC4E491514D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6:27.489" v="3271" actId="164"/>
          <ac:grpSpMkLst>
            <pc:docMk/>
            <pc:sldMk cId="2278648704" sldId="424"/>
            <ac:grpSpMk id="213" creationId="{1AFF87D7-302D-4F33-AAE2-30BFDE6F79E1}"/>
          </ac:grpSpMkLst>
        </pc:grpChg>
        <pc:grpChg chg="del">
          <ac:chgData name="FRANCISCO IGNACIO MANRÍQUEZ NOVOA (Alumno)" userId="132ae158-1741-43ed-b364-15b0cb43b83a" providerId="ADAL" clId="{EB20F676-AA90-4338-B511-570DBC4D1247}" dt="2021-09-17T22:19:35.493" v="3011" actId="478"/>
          <ac:grpSpMkLst>
            <pc:docMk/>
            <pc:sldMk cId="2278648704" sldId="424"/>
            <ac:grpSpMk id="225" creationId="{5E58E42E-7540-4936-AAFC-87DDA5D52A82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39:16.206" v="3231" actId="688"/>
          <ac:grpSpMkLst>
            <pc:docMk/>
            <pc:sldMk cId="2278648704" sldId="424"/>
            <ac:grpSpMk id="226" creationId="{F845974B-1F93-4058-97C5-76A2DBAC4E0E}"/>
          </ac:grpSpMkLst>
        </pc:grpChg>
        <pc:cxnChg chg="mod">
          <ac:chgData name="FRANCISCO IGNACIO MANRÍQUEZ NOVOA (Alumno)" userId="132ae158-1741-43ed-b364-15b0cb43b83a" providerId="ADAL" clId="{EB20F676-AA90-4338-B511-570DBC4D1247}" dt="2021-09-17T22:19:44.088" v="3012"/>
          <ac:cxnSpMkLst>
            <pc:docMk/>
            <pc:sldMk cId="2278648704" sldId="424"/>
            <ac:cxnSpMk id="84" creationId="{399A4867-3F7F-4237-8BCD-0611E23BFCB0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90" creationId="{2821E3D1-D9EB-4DC9-B9A1-898DECB7122E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91" creationId="{CF32A5DE-23C1-4060-8313-B72E24C06802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92" creationId="{8AF60088-E1A6-4C73-A90E-2C1BDEA86F0F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93" creationId="{1BC611E8-08A2-4D8B-8591-5141CCDE9A30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94" creationId="{BDD3AD33-37AC-47D2-9CF8-8EBB56DDF23B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95" creationId="{9CB590FC-66EE-45D5-8849-EA86F35106C5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96" creationId="{790C7989-2A5E-47B3-9A44-0EA9376C27E1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97" creationId="{9A5E3826-935F-4C59-B919-D5AF82C15233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98" creationId="{034F3699-DD12-475D-A0C4-903CBF306C8C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99" creationId="{F016D48E-C544-40A1-B082-949C5083B9E2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100" creationId="{3042E742-504F-426F-86A0-8BB8B84AA47A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13.251" v="3280"/>
          <ac:cxnSpMkLst>
            <pc:docMk/>
            <pc:sldMk cId="2278648704" sldId="424"/>
            <ac:cxnSpMk id="101" creationId="{261DBAEC-2D0C-4A74-93AF-C2FEA7D99DF6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3:03:42.704" v="3398" actId="478"/>
          <ac:cxnSpMkLst>
            <pc:docMk/>
            <pc:sldMk cId="2278648704" sldId="424"/>
            <ac:cxnSpMk id="102" creationId="{D3EB2FE3-A31A-4AE7-B75F-903EA19A366E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58:33.778" v="3359" actId="14100"/>
          <ac:cxnSpMkLst>
            <pc:docMk/>
            <pc:sldMk cId="2278648704" sldId="424"/>
            <ac:cxnSpMk id="103" creationId="{935DD91A-3228-4763-91D2-F63F754F3A53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58:21.293" v="3356" actId="14100"/>
          <ac:cxnSpMkLst>
            <pc:docMk/>
            <pc:sldMk cId="2278648704" sldId="424"/>
            <ac:cxnSpMk id="104" creationId="{BC97BBEA-2A76-4C1D-A39F-24E5365E313C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58:29.146" v="3358" actId="14100"/>
          <ac:cxnSpMkLst>
            <pc:docMk/>
            <pc:sldMk cId="2278648704" sldId="424"/>
            <ac:cxnSpMk id="105" creationId="{6FD54D07-6F6A-486A-A156-AF5BE5221794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3:04:04.576" v="3404" actId="478"/>
          <ac:cxnSpMkLst>
            <pc:docMk/>
            <pc:sldMk cId="2278648704" sldId="424"/>
            <ac:cxnSpMk id="110" creationId="{2FB9CBC3-94F5-45A7-BC46-63F74CAF4E6E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3:04:25.208" v="3413" actId="14100"/>
          <ac:cxnSpMkLst>
            <pc:docMk/>
            <pc:sldMk cId="2278648704" sldId="424"/>
            <ac:cxnSpMk id="113" creationId="{DF9BF379-CE22-4800-A185-4E704498E330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18:55.940" v="3003" actId="14100"/>
          <ac:cxnSpMkLst>
            <pc:docMk/>
            <pc:sldMk cId="2278648704" sldId="424"/>
            <ac:cxnSpMk id="220" creationId="{4AAB6A95-6CB2-496C-9EF4-766BB4F676E8}"/>
          </ac:cxnSpMkLst>
        </pc:cxnChg>
      </pc:sldChg>
      <pc:sldChg chg="addSp delSp modSp add mod modTransition modAnim addCm delCm">
        <pc:chgData name="FRANCISCO IGNACIO MANRÍQUEZ NOVOA (Alumno)" userId="132ae158-1741-43ed-b364-15b0cb43b83a" providerId="ADAL" clId="{EB20F676-AA90-4338-B511-570DBC4D1247}" dt="2021-09-17T23:08:45.859" v="3448" actId="14100"/>
        <pc:sldMkLst>
          <pc:docMk/>
          <pc:sldMk cId="3917746060" sldId="425"/>
        </pc:sldMkLst>
        <pc:spChg chg="ord">
          <ac:chgData name="FRANCISCO IGNACIO MANRÍQUEZ NOVOA (Alumno)" userId="132ae158-1741-43ed-b364-15b0cb43b83a" providerId="ADAL" clId="{EB20F676-AA90-4338-B511-570DBC4D1247}" dt="2021-09-17T23:07:28.753" v="3436" actId="167"/>
          <ac:spMkLst>
            <pc:docMk/>
            <pc:sldMk cId="3917746060" sldId="425"/>
            <ac:spMk id="216" creationId="{7EBF56D4-740F-4B1A-ADD7-9CF81C87F4C1}"/>
          </ac:spMkLst>
        </pc:spChg>
        <pc:grpChg chg="add del mod ord">
          <ac:chgData name="FRANCISCO IGNACIO MANRÍQUEZ NOVOA (Alumno)" userId="132ae158-1741-43ed-b364-15b0cb43b83a" providerId="ADAL" clId="{EB20F676-AA90-4338-B511-570DBC4D1247}" dt="2021-09-17T22:48:01.855" v="3278" actId="478"/>
          <ac:grpSpMkLst>
            <pc:docMk/>
            <pc:sldMk cId="3917746060" sldId="425"/>
            <ac:grpSpMk id="2" creationId="{E55DFBFB-4BCB-4938-BCB5-2CD7BD97AF32}"/>
          </ac:grpSpMkLst>
        </pc:grpChg>
        <pc:grpChg chg="ord">
          <ac:chgData name="FRANCISCO IGNACIO MANRÍQUEZ NOVOA (Alumno)" userId="132ae158-1741-43ed-b364-15b0cb43b83a" providerId="ADAL" clId="{EB20F676-AA90-4338-B511-570DBC4D1247}" dt="2021-09-17T23:08:02.665" v="3445" actId="167"/>
          <ac:grpSpMkLst>
            <pc:docMk/>
            <pc:sldMk cId="3917746060" sldId="425"/>
            <ac:grpSpMk id="12" creationId="{D110D341-1F44-4684-8CEB-3C1B6C66F222}"/>
          </ac:grpSpMkLst>
        </pc:grpChg>
        <pc:grpChg chg="ord">
          <ac:chgData name="FRANCISCO IGNACIO MANRÍQUEZ NOVOA (Alumno)" userId="132ae158-1741-43ed-b364-15b0cb43b83a" providerId="ADAL" clId="{EB20F676-AA90-4338-B511-570DBC4D1247}" dt="2021-09-17T23:07:49.012" v="3440" actId="167"/>
          <ac:grpSpMkLst>
            <pc:docMk/>
            <pc:sldMk cId="3917746060" sldId="425"/>
            <ac:grpSpMk id="23" creationId="{EF7FBCF0-553A-4CC8-BCBC-8EF3756665A8}"/>
          </ac:grpSpMkLst>
        </pc:grpChg>
        <pc:grpChg chg="mod ord">
          <ac:chgData name="FRANCISCO IGNACIO MANRÍQUEZ NOVOA (Alumno)" userId="132ae158-1741-43ed-b364-15b0cb43b83a" providerId="ADAL" clId="{EB20F676-AA90-4338-B511-570DBC4D1247}" dt="2021-09-17T23:07:57.952" v="3444" actId="167"/>
          <ac:grpSpMkLst>
            <pc:docMk/>
            <pc:sldMk cId="3917746060" sldId="425"/>
            <ac:grpSpMk id="83" creationId="{3F552099-DA0E-4E41-B428-774792051DB5}"/>
          </ac:grpSpMkLst>
        </pc:grpChg>
        <pc:grpChg chg="add mod ord">
          <ac:chgData name="FRANCISCO IGNACIO MANRÍQUEZ NOVOA (Alumno)" userId="132ae158-1741-43ed-b364-15b0cb43b83a" providerId="ADAL" clId="{EB20F676-AA90-4338-B511-570DBC4D1247}" dt="2021-09-17T22:48:29.345" v="3284" actId="167"/>
          <ac:grpSpMkLst>
            <pc:docMk/>
            <pc:sldMk cId="3917746060" sldId="425"/>
            <ac:grpSpMk id="86" creationId="{6BA5F3DF-0827-4B9B-A05A-09433D979BC0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8:26.351" v="3283"/>
          <ac:grpSpMkLst>
            <pc:docMk/>
            <pc:sldMk cId="3917746060" sldId="425"/>
            <ac:grpSpMk id="87" creationId="{14AE1F96-40DD-4964-B8E6-9CD14C0C8FF3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8:26.351" v="3283"/>
          <ac:grpSpMkLst>
            <pc:docMk/>
            <pc:sldMk cId="3917746060" sldId="425"/>
            <ac:grpSpMk id="88" creationId="{16813AB6-6697-4280-9340-B95D3A5EC173}"/>
          </ac:grpSpMkLst>
        </pc:grpChg>
        <pc:grpChg chg="mod ord">
          <ac:chgData name="FRANCISCO IGNACIO MANRÍQUEZ NOVOA (Alumno)" userId="132ae158-1741-43ed-b364-15b0cb43b83a" providerId="ADAL" clId="{EB20F676-AA90-4338-B511-570DBC4D1247}" dt="2021-09-17T22:46:07.010" v="3267" actId="164"/>
          <ac:grpSpMkLst>
            <pc:docMk/>
            <pc:sldMk cId="3917746060" sldId="425"/>
            <ac:grpSpMk id="170" creationId="{C8C31DE2-27A8-4FB1-B8C1-CEC4E491514D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6:07.010" v="3267" actId="164"/>
          <ac:grpSpMkLst>
            <pc:docMk/>
            <pc:sldMk cId="3917746060" sldId="425"/>
            <ac:grpSpMk id="213" creationId="{1AFF87D7-302D-4F33-AAE2-30BFDE6F79E1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1:04.264" v="3246" actId="1076"/>
          <ac:grpSpMkLst>
            <pc:docMk/>
            <pc:sldMk cId="3917746060" sldId="425"/>
            <ac:grpSpMk id="226" creationId="{F845974B-1F93-4058-97C5-76A2DBAC4E0E}"/>
          </ac:grpSpMkLst>
        </pc:grpChg>
        <pc:cxnChg chg="mod">
          <ac:chgData name="FRANCISCO IGNACIO MANRÍQUEZ NOVOA (Alumno)" userId="132ae158-1741-43ed-b364-15b0cb43b83a" providerId="ADAL" clId="{EB20F676-AA90-4338-B511-570DBC4D1247}" dt="2021-09-17T23:07:01.453" v="3431" actId="1076"/>
          <ac:cxnSpMkLst>
            <pc:docMk/>
            <pc:sldMk cId="3917746060" sldId="425"/>
            <ac:cxnSpMk id="46" creationId="{181F7C28-6464-43DF-8679-BD61832B7414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3:07:02.774" v="3433" actId="1076"/>
          <ac:cxnSpMkLst>
            <pc:docMk/>
            <pc:sldMk cId="3917746060" sldId="425"/>
            <ac:cxnSpMk id="84" creationId="{399A4867-3F7F-4237-8BCD-0611E23BFCB0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89" creationId="{7462B513-067F-495D-A399-457D12E14521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90" creationId="{A1748B8A-52FF-401C-A6E1-50CDA713FD5E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91" creationId="{29B91A63-F732-4E55-B8E4-C465DDC5195E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92" creationId="{139239B3-CBFC-4A5E-83FE-AF15C223F3C5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93" creationId="{DF831B71-D2FA-4B0E-B9BF-E83B760810F2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94" creationId="{E8186DF9-680C-40EC-B658-B0946BEF331B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95" creationId="{E968C45E-1F1F-49A1-AA2D-2D8C158B9707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96" creationId="{65002BF9-1FCC-452F-B99E-012D32CC4FBC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97" creationId="{F73CB02C-DD4C-463E-A709-706E50A89983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98" creationId="{158A9E34-BCD2-4012-AB57-630428F371A7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99" creationId="{BE65064F-1CAF-4171-A068-1FFFEDE878F3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26.351" v="3283"/>
          <ac:cxnSpMkLst>
            <pc:docMk/>
            <pc:sldMk cId="3917746060" sldId="425"/>
            <ac:cxnSpMk id="100" creationId="{D8274970-4124-4E8A-A6E1-3663B2D74F58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3:07:41.950" v="3439" actId="478"/>
          <ac:cxnSpMkLst>
            <pc:docMk/>
            <pc:sldMk cId="3917746060" sldId="425"/>
            <ac:cxnSpMk id="101" creationId="{BFFF64C3-9FF0-4792-ACC9-CAC1DF05D6BE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3:03:36.329" v="3393" actId="14100"/>
          <ac:cxnSpMkLst>
            <pc:docMk/>
            <pc:sldMk cId="3917746060" sldId="425"/>
            <ac:cxnSpMk id="102" creationId="{0BB8AF94-E5AF-427B-88B2-DA21C3274FB9}"/>
          </ac:cxnSpMkLst>
        </pc:cxnChg>
        <pc:cxnChg chg="add del mod ord">
          <ac:chgData name="FRANCISCO IGNACIO MANRÍQUEZ NOVOA (Alumno)" userId="132ae158-1741-43ed-b364-15b0cb43b83a" providerId="ADAL" clId="{EB20F676-AA90-4338-B511-570DBC4D1247}" dt="2021-09-17T23:07:35.267" v="3437" actId="167"/>
          <ac:cxnSpMkLst>
            <pc:docMk/>
            <pc:sldMk cId="3917746060" sldId="425"/>
            <ac:cxnSpMk id="103" creationId="{F6BED8B3-7F3A-4BDE-9045-71E916CA70EF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3:03:35.552" v="3392" actId="14100"/>
          <ac:cxnSpMkLst>
            <pc:docMk/>
            <pc:sldMk cId="3917746060" sldId="425"/>
            <ac:cxnSpMk id="104" creationId="{57C86B6B-36BC-4844-BE4D-0E81028F48C3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3:04:21.023" v="3410"/>
          <ac:cxnSpMkLst>
            <pc:docMk/>
            <pc:sldMk cId="3917746060" sldId="425"/>
            <ac:cxnSpMk id="108" creationId="{EC368AED-5098-4E80-BC30-3AFCADA7502F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3:07:39.120" v="3438" actId="478"/>
          <ac:cxnSpMkLst>
            <pc:docMk/>
            <pc:sldMk cId="3917746060" sldId="425"/>
            <ac:cxnSpMk id="109" creationId="{8CE9C05A-C5C3-468B-8741-8B68C55E883E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3:07:54.522" v="3443"/>
          <ac:cxnSpMkLst>
            <pc:docMk/>
            <pc:sldMk cId="3917746060" sldId="425"/>
            <ac:cxnSpMk id="113" creationId="{5C2EEBCD-5021-4D37-8D4C-37FC6BAC7484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3:08:45.859" v="3448" actId="14100"/>
          <ac:cxnSpMkLst>
            <pc:docMk/>
            <pc:sldMk cId="3917746060" sldId="425"/>
            <ac:cxnSpMk id="114" creationId="{0C025279-DADA-49B4-B160-F8B840D8A0C7}"/>
          </ac:cxnSpMkLst>
        </pc:cxnChg>
      </pc:sldChg>
      <pc:sldChg chg="addSp delSp modSp add mod modTransition modAnim">
        <pc:chgData name="FRANCISCO IGNACIO MANRÍQUEZ NOVOA (Alumno)" userId="132ae158-1741-43ed-b364-15b0cb43b83a" providerId="ADAL" clId="{EB20F676-AA90-4338-B511-570DBC4D1247}" dt="2021-09-17T23:05:55.448" v="3421"/>
        <pc:sldMkLst>
          <pc:docMk/>
          <pc:sldMk cId="1863907297" sldId="426"/>
        </pc:sldMkLst>
        <pc:grpChg chg="add del mod ord">
          <ac:chgData name="FRANCISCO IGNACIO MANRÍQUEZ NOVOA (Alumno)" userId="132ae158-1741-43ed-b364-15b0cb43b83a" providerId="ADAL" clId="{EB20F676-AA90-4338-B511-570DBC4D1247}" dt="2021-09-17T22:47:57.852" v="3277" actId="478"/>
          <ac:grpSpMkLst>
            <pc:docMk/>
            <pc:sldMk cId="1863907297" sldId="426"/>
            <ac:grpSpMk id="2" creationId="{FCBE7545-8325-45D9-9382-D551969BEC6E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5:08.941" v="3257" actId="1076"/>
          <ac:grpSpMkLst>
            <pc:docMk/>
            <pc:sldMk cId="1863907297" sldId="426"/>
            <ac:grpSpMk id="83" creationId="{3F552099-DA0E-4E41-B428-774792051DB5}"/>
          </ac:grpSpMkLst>
        </pc:grpChg>
        <pc:grpChg chg="add mod ord">
          <ac:chgData name="FRANCISCO IGNACIO MANRÍQUEZ NOVOA (Alumno)" userId="132ae158-1741-43ed-b364-15b0cb43b83a" providerId="ADAL" clId="{EB20F676-AA90-4338-B511-570DBC4D1247}" dt="2021-09-17T22:48:34.671" v="3286" actId="167"/>
          <ac:grpSpMkLst>
            <pc:docMk/>
            <pc:sldMk cId="1863907297" sldId="426"/>
            <ac:grpSpMk id="86" creationId="{91DF6144-D347-4CF7-9237-6F98A478BC1A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8:32.289" v="3285"/>
          <ac:grpSpMkLst>
            <pc:docMk/>
            <pc:sldMk cId="1863907297" sldId="426"/>
            <ac:grpSpMk id="87" creationId="{2201932C-7767-4CD0-AA35-A4D1AE41CEA7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8:32.289" v="3285"/>
          <ac:grpSpMkLst>
            <pc:docMk/>
            <pc:sldMk cId="1863907297" sldId="426"/>
            <ac:grpSpMk id="88" creationId="{68225C87-239E-4A99-A85E-B0CD58A17984}"/>
          </ac:grpSpMkLst>
        </pc:grpChg>
        <pc:grpChg chg="mod ord">
          <ac:chgData name="FRANCISCO IGNACIO MANRÍQUEZ NOVOA (Alumno)" userId="132ae158-1741-43ed-b364-15b0cb43b83a" providerId="ADAL" clId="{EB20F676-AA90-4338-B511-570DBC4D1247}" dt="2021-09-17T22:46:16.545" v="3269" actId="164"/>
          <ac:grpSpMkLst>
            <pc:docMk/>
            <pc:sldMk cId="1863907297" sldId="426"/>
            <ac:grpSpMk id="170" creationId="{C8C31DE2-27A8-4FB1-B8C1-CEC4E491514D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6:16.545" v="3269" actId="164"/>
          <ac:grpSpMkLst>
            <pc:docMk/>
            <pc:sldMk cId="1863907297" sldId="426"/>
            <ac:grpSpMk id="213" creationId="{1AFF87D7-302D-4F33-AAE2-30BFDE6F79E1}"/>
          </ac:grpSpMkLst>
        </pc:grpChg>
        <pc:grpChg chg="mod">
          <ac:chgData name="FRANCISCO IGNACIO MANRÍQUEZ NOVOA (Alumno)" userId="132ae158-1741-43ed-b364-15b0cb43b83a" providerId="ADAL" clId="{EB20F676-AA90-4338-B511-570DBC4D1247}" dt="2021-09-17T22:45:40.069" v="3262" actId="1076"/>
          <ac:grpSpMkLst>
            <pc:docMk/>
            <pc:sldMk cId="1863907297" sldId="426"/>
            <ac:grpSpMk id="226" creationId="{F845974B-1F93-4058-97C5-76A2DBAC4E0E}"/>
          </ac:grpSpMkLst>
        </pc:grp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89" creationId="{BEF0C12B-8FA6-43DC-9EEB-3F6BC9C8CA64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90" creationId="{DEAF226C-ADAF-4F5E-8955-0D41A46A940A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91" creationId="{03C3ADDD-B29A-44D5-BC01-9EF72804B8E9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92" creationId="{8C3F82CC-7CA0-4939-A850-5E6BBE54E6A8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93" creationId="{F28817F1-2FE3-4383-BB88-8E35392F46C8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94" creationId="{95C6B235-7A73-487B-AC01-5069682C6B45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95" creationId="{87877144-9D1C-4BE4-AED4-E1C321BD91A5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96" creationId="{3C37A7AE-41B3-4596-8FEB-7F5A8EC7024E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97" creationId="{87699602-504C-42E3-A4A3-9E3A7F8E4F92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98" creationId="{9CADBA0B-1C27-445E-8DF9-37CD0303249C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99" creationId="{AA7587B9-A991-465B-96BA-43DBF62CCA98}"/>
          </ac:cxnSpMkLst>
        </pc:cxnChg>
        <pc:cxnChg chg="mod">
          <ac:chgData name="FRANCISCO IGNACIO MANRÍQUEZ NOVOA (Alumno)" userId="132ae158-1741-43ed-b364-15b0cb43b83a" providerId="ADAL" clId="{EB20F676-AA90-4338-B511-570DBC4D1247}" dt="2021-09-17T22:48:32.289" v="3285"/>
          <ac:cxnSpMkLst>
            <pc:docMk/>
            <pc:sldMk cId="1863907297" sldId="426"/>
            <ac:cxnSpMk id="100" creationId="{24BDC01B-C79D-486F-A2B5-9EE7523044D5}"/>
          </ac:cxnSpMkLst>
        </pc:cxnChg>
        <pc:cxnChg chg="add del mod">
          <ac:chgData name="FRANCISCO IGNACIO MANRÍQUEZ NOVOA (Alumno)" userId="132ae158-1741-43ed-b364-15b0cb43b83a" providerId="ADAL" clId="{EB20F676-AA90-4338-B511-570DBC4D1247}" dt="2021-09-17T23:04:58.737" v="3416" actId="478"/>
          <ac:cxnSpMkLst>
            <pc:docMk/>
            <pc:sldMk cId="1863907297" sldId="426"/>
            <ac:cxnSpMk id="101" creationId="{BEA420CA-7042-453E-9CF6-01DD88E61B65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57:50.141" v="3350"/>
          <ac:cxnSpMkLst>
            <pc:docMk/>
            <pc:sldMk cId="1863907297" sldId="426"/>
            <ac:cxnSpMk id="102" creationId="{DED4C290-BD9E-4B3B-B665-49BBA7864390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3:03:38.264" v="3395" actId="14100"/>
          <ac:cxnSpMkLst>
            <pc:docMk/>
            <pc:sldMk cId="1863907297" sldId="426"/>
            <ac:cxnSpMk id="103" creationId="{422333BD-47DD-47F6-A2EF-0D6D7239B5EB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3:03:36.852" v="3394" actId="14100"/>
          <ac:cxnSpMkLst>
            <pc:docMk/>
            <pc:sldMk cId="1863907297" sldId="426"/>
            <ac:cxnSpMk id="104" creationId="{0870F814-6E63-4315-A779-F45AF4B8F028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3:04:59.405" v="3417"/>
          <ac:cxnSpMkLst>
            <pc:docMk/>
            <pc:sldMk cId="1863907297" sldId="426"/>
            <ac:cxnSpMk id="105" creationId="{4E7EFE6C-F5CA-4617-8E1F-2B1BBA99181A}"/>
          </ac:cxnSpMkLst>
        </pc:cxnChg>
      </pc:sldChg>
      <pc:sldChg chg="addSp delSp modSp add mod modTransition modAnim">
        <pc:chgData name="FRANCISCO IGNACIO MANRÍQUEZ NOVOA (Alumno)" userId="132ae158-1741-43ed-b364-15b0cb43b83a" providerId="ADAL" clId="{EB20F676-AA90-4338-B511-570DBC4D1247}" dt="2021-09-17T23:05:52.015" v="3420"/>
        <pc:sldMkLst>
          <pc:docMk/>
          <pc:sldMk cId="496506362" sldId="427"/>
        </pc:sldMkLst>
        <pc:cxnChg chg="add del mod">
          <ac:chgData name="FRANCISCO IGNACIO MANRÍQUEZ NOVOA (Alumno)" userId="132ae158-1741-43ed-b364-15b0cb43b83a" providerId="ADAL" clId="{EB20F676-AA90-4338-B511-570DBC4D1247}" dt="2021-09-17T23:05:04.395" v="3418" actId="478"/>
          <ac:cxnSpMkLst>
            <pc:docMk/>
            <pc:sldMk cId="496506362" sldId="427"/>
            <ac:cxnSpMk id="83" creationId="{23F09920-2C77-41D8-8D6E-D33BAE7D7BA4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57:52.960" v="3351"/>
          <ac:cxnSpMkLst>
            <pc:docMk/>
            <pc:sldMk cId="496506362" sldId="427"/>
            <ac:cxnSpMk id="84" creationId="{78986E46-8CD4-427E-95EA-7877C6D35981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57:52.960" v="3351"/>
          <ac:cxnSpMkLst>
            <pc:docMk/>
            <pc:sldMk cId="496506362" sldId="427"/>
            <ac:cxnSpMk id="85" creationId="{26D3A22A-D55F-4246-8257-8BA6286FB62D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2:57:52.960" v="3351"/>
          <ac:cxnSpMkLst>
            <pc:docMk/>
            <pc:sldMk cId="496506362" sldId="427"/>
            <ac:cxnSpMk id="86" creationId="{6C377774-4432-44C4-963B-BA8F6D678D1B}"/>
          </ac:cxnSpMkLst>
        </pc:cxnChg>
        <pc:cxnChg chg="add mod">
          <ac:chgData name="FRANCISCO IGNACIO MANRÍQUEZ NOVOA (Alumno)" userId="132ae158-1741-43ed-b364-15b0cb43b83a" providerId="ADAL" clId="{EB20F676-AA90-4338-B511-570DBC4D1247}" dt="2021-09-17T23:05:04.771" v="3419"/>
          <ac:cxnSpMkLst>
            <pc:docMk/>
            <pc:sldMk cId="496506362" sldId="427"/>
            <ac:cxnSpMk id="87" creationId="{A15D87E6-F1FB-451E-A9A9-BC29615811B5}"/>
          </ac:cxnSpMkLst>
        </pc:cxnChg>
      </pc:sldChg>
      <pc:sldChg chg="modSp add mod modAnim">
        <pc:chgData name="FRANCISCO IGNACIO MANRÍQUEZ NOVOA (Alumno)" userId="132ae158-1741-43ed-b364-15b0cb43b83a" providerId="ADAL" clId="{EB20F676-AA90-4338-B511-570DBC4D1247}" dt="2021-09-17T22:53:01.429" v="3327" actId="114"/>
        <pc:sldMkLst>
          <pc:docMk/>
          <pc:sldMk cId="3040733931" sldId="428"/>
        </pc:sldMkLst>
        <pc:spChg chg="mod">
          <ac:chgData name="FRANCISCO IGNACIO MANRÍQUEZ NOVOA (Alumno)" userId="132ae158-1741-43ed-b364-15b0cb43b83a" providerId="ADAL" clId="{EB20F676-AA90-4338-B511-570DBC4D1247}" dt="2021-09-17T22:53:01.429" v="3327" actId="114"/>
          <ac:spMkLst>
            <pc:docMk/>
            <pc:sldMk cId="3040733931" sldId="428"/>
            <ac:spMk id="3" creationId="{00A97C73-C54F-4F39-AB0B-718DA6FEC314}"/>
          </ac:spMkLst>
        </pc:spChg>
      </pc:sldChg>
      <pc:sldChg chg="modSp add mod modAnim">
        <pc:chgData name="FRANCISCO IGNACIO MANRÍQUEZ NOVOA (Alumno)" userId="132ae158-1741-43ed-b364-15b0cb43b83a" providerId="ADAL" clId="{EB20F676-AA90-4338-B511-570DBC4D1247}" dt="2021-09-17T23:18:27.030" v="3802"/>
        <pc:sldMkLst>
          <pc:docMk/>
          <pc:sldMk cId="1115707845" sldId="429"/>
        </pc:sldMkLst>
        <pc:spChg chg="mod">
          <ac:chgData name="FRANCISCO IGNACIO MANRÍQUEZ NOVOA (Alumno)" userId="132ae158-1741-43ed-b364-15b0cb43b83a" providerId="ADAL" clId="{EB20F676-AA90-4338-B511-570DBC4D1247}" dt="2021-09-17T23:18:18.674" v="3799" actId="114"/>
          <ac:spMkLst>
            <pc:docMk/>
            <pc:sldMk cId="1115707845" sldId="429"/>
            <ac:spMk id="3" creationId="{00A97C73-C54F-4F39-AB0B-718DA6FEC314}"/>
          </ac:spMkLst>
        </pc:spChg>
      </pc:sldChg>
      <pc:sldChg chg="addSp modSp add mod ord modAnim">
        <pc:chgData name="FRANCISCO IGNACIO MANRÍQUEZ NOVOA (Alumno)" userId="132ae158-1741-43ed-b364-15b0cb43b83a" providerId="ADAL" clId="{EB20F676-AA90-4338-B511-570DBC4D1247}" dt="2021-09-18T01:23:22.245" v="5552" actId="1076"/>
        <pc:sldMkLst>
          <pc:docMk/>
          <pc:sldMk cId="1437499712" sldId="430"/>
        </pc:sldMkLst>
        <pc:spChg chg="mod">
          <ac:chgData name="FRANCISCO IGNACIO MANRÍQUEZ NOVOA (Alumno)" userId="132ae158-1741-43ed-b364-15b0cb43b83a" providerId="ADAL" clId="{EB20F676-AA90-4338-B511-570DBC4D1247}" dt="2021-09-18T01:17:15.785" v="5468" actId="114"/>
          <ac:spMkLst>
            <pc:docMk/>
            <pc:sldMk cId="1437499712" sldId="430"/>
            <ac:spMk id="3" creationId="{00A97C73-C54F-4F39-AB0B-718DA6FEC314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23:22.245" v="5552" actId="1076"/>
          <ac:spMkLst>
            <pc:docMk/>
            <pc:sldMk cId="1437499712" sldId="430"/>
            <ac:spMk id="4" creationId="{9A28B6CB-B762-4659-8850-35A2FCA22740}"/>
          </ac:spMkLst>
        </pc:spChg>
      </pc:sldChg>
      <pc:sldChg chg="modSp add mod modAnim">
        <pc:chgData name="FRANCISCO IGNACIO MANRÍQUEZ NOVOA (Alumno)" userId="132ae158-1741-43ed-b364-15b0cb43b83a" providerId="ADAL" clId="{EB20F676-AA90-4338-B511-570DBC4D1247}" dt="2021-09-17T23:18:50.938" v="3809"/>
        <pc:sldMkLst>
          <pc:docMk/>
          <pc:sldMk cId="3946781864" sldId="431"/>
        </pc:sldMkLst>
        <pc:spChg chg="mod">
          <ac:chgData name="FRANCISCO IGNACIO MANRÍQUEZ NOVOA (Alumno)" userId="132ae158-1741-43ed-b364-15b0cb43b83a" providerId="ADAL" clId="{EB20F676-AA90-4338-B511-570DBC4D1247}" dt="2021-09-17T23:18:10.505" v="3796" actId="207"/>
          <ac:spMkLst>
            <pc:docMk/>
            <pc:sldMk cId="3946781864" sldId="431"/>
            <ac:spMk id="3" creationId="{00A97C73-C54F-4F39-AB0B-718DA6FEC314}"/>
          </ac:spMkLst>
        </pc:spChg>
      </pc:sldChg>
      <pc:sldChg chg="addSp delSp modSp add mod modTransition delAnim modAnim">
        <pc:chgData name="FRANCISCO IGNACIO MANRÍQUEZ NOVOA (Alumno)" userId="132ae158-1741-43ed-b364-15b0cb43b83a" providerId="ADAL" clId="{EB20F676-AA90-4338-B511-570DBC4D1247}" dt="2021-09-18T16:22:28.579" v="5597"/>
        <pc:sldMkLst>
          <pc:docMk/>
          <pc:sldMk cId="4110837007" sldId="432"/>
        </pc:sldMkLst>
        <pc:spChg chg="mod">
          <ac:chgData name="FRANCISCO IGNACIO MANRÍQUEZ NOVOA (Alumno)" userId="132ae158-1741-43ed-b364-15b0cb43b83a" providerId="ADAL" clId="{EB20F676-AA90-4338-B511-570DBC4D1247}" dt="2021-09-18T00:56:32.605" v="4057" actId="20577"/>
          <ac:spMkLst>
            <pc:docMk/>
            <pc:sldMk cId="4110837007" sldId="432"/>
            <ac:spMk id="7" creationId="{CBE1F9CD-6E7A-448A-A620-1FF73A6EE278}"/>
          </ac:spMkLst>
        </pc:spChg>
        <pc:spChg chg="mod">
          <ac:chgData name="FRANCISCO IGNACIO MANRÍQUEZ NOVOA (Alumno)" userId="132ae158-1741-43ed-b364-15b0cb43b83a" providerId="ADAL" clId="{EB20F676-AA90-4338-B511-570DBC4D1247}" dt="2021-09-18T00:55:47.973" v="4054" actId="207"/>
          <ac:spMkLst>
            <pc:docMk/>
            <pc:sldMk cId="4110837007" sldId="432"/>
            <ac:spMk id="8" creationId="{F73840FA-CB6D-4A45-8A14-AFD98575627D}"/>
          </ac:spMkLst>
        </pc:spChg>
        <pc:spChg chg="del">
          <ac:chgData name="FRANCISCO IGNACIO MANRÍQUEZ NOVOA (Alumno)" userId="132ae158-1741-43ed-b364-15b0cb43b83a" providerId="ADAL" clId="{EB20F676-AA90-4338-B511-570DBC4D1247}" dt="2021-09-18T01:13:46.935" v="4434" actId="478"/>
          <ac:spMkLst>
            <pc:docMk/>
            <pc:sldMk cId="4110837007" sldId="432"/>
            <ac:spMk id="10" creationId="{5EE1D031-449A-4527-B30F-6DAA30AFE330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8T01:04:51.117" v="4148"/>
          <ac:spMkLst>
            <pc:docMk/>
            <pc:sldMk cId="4110837007" sldId="432"/>
            <ac:spMk id="13" creationId="{98C65FE1-9DD8-46B0-B951-1DA1A2CADD88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8T01:04:51.117" v="4148"/>
          <ac:spMkLst>
            <pc:docMk/>
            <pc:sldMk cId="4110837007" sldId="432"/>
            <ac:spMk id="14" creationId="{986E715E-C864-413A-8900-357D979C7B51}"/>
          </ac:spMkLst>
        </pc:spChg>
        <pc:spChg chg="del">
          <ac:chgData name="FRANCISCO IGNACIO MANRÍQUEZ NOVOA (Alumno)" userId="132ae158-1741-43ed-b364-15b0cb43b83a" providerId="ADAL" clId="{EB20F676-AA90-4338-B511-570DBC4D1247}" dt="2021-09-18T00:54:50.209" v="4040" actId="478"/>
          <ac:spMkLst>
            <pc:docMk/>
            <pc:sldMk cId="4110837007" sldId="432"/>
            <ac:spMk id="15" creationId="{389391C1-AFCA-49CC-AFD7-CDDD1A5BE5FD}"/>
          </ac:spMkLst>
        </pc:spChg>
        <pc:spChg chg="del mod">
          <ac:chgData name="FRANCISCO IGNACIO MANRÍQUEZ NOVOA (Alumno)" userId="132ae158-1741-43ed-b364-15b0cb43b83a" providerId="ADAL" clId="{EB20F676-AA90-4338-B511-570DBC4D1247}" dt="2021-09-18T00:54:48.132" v="4039" actId="478"/>
          <ac:spMkLst>
            <pc:docMk/>
            <pc:sldMk cId="4110837007" sldId="432"/>
            <ac:spMk id="16" creationId="{CD661B3D-5D79-431E-9D3C-EE792469370E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8T01:04:51.117" v="4148"/>
          <ac:spMkLst>
            <pc:docMk/>
            <pc:sldMk cId="4110837007" sldId="432"/>
            <ac:spMk id="17" creationId="{5F139C5A-96EA-4CA4-ACD7-9DC5E267A912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13:47.213" v="4435"/>
          <ac:spMkLst>
            <pc:docMk/>
            <pc:sldMk cId="4110837007" sldId="432"/>
            <ac:spMk id="18" creationId="{4818219E-284B-432E-BE8B-FA78350FE5FA}"/>
          </ac:spMkLst>
        </pc:spChg>
        <pc:cxnChg chg="mod">
          <ac:chgData name="FRANCISCO IGNACIO MANRÍQUEZ NOVOA (Alumno)" userId="132ae158-1741-43ed-b364-15b0cb43b83a" providerId="ADAL" clId="{EB20F676-AA90-4338-B511-570DBC4D1247}" dt="2021-09-18T00:56:44.146" v="4059" actId="14100"/>
          <ac:cxnSpMkLst>
            <pc:docMk/>
            <pc:sldMk cId="4110837007" sldId="432"/>
            <ac:cxnSpMk id="5" creationId="{23907F73-C5E7-4BE5-990C-F1E459CE4EE2}"/>
          </ac:cxnSpMkLst>
        </pc:cxnChg>
        <pc:cxnChg chg="mod">
          <ac:chgData name="FRANCISCO IGNACIO MANRÍQUEZ NOVOA (Alumno)" userId="132ae158-1741-43ed-b364-15b0cb43b83a" providerId="ADAL" clId="{EB20F676-AA90-4338-B511-570DBC4D1247}" dt="2021-09-18T00:56:41.055" v="4058" actId="1076"/>
          <ac:cxnSpMkLst>
            <pc:docMk/>
            <pc:sldMk cId="4110837007" sldId="432"/>
            <ac:cxnSpMk id="6" creationId="{A5550500-1454-41C9-9670-8E09684E2002}"/>
          </ac:cxnSpMkLst>
        </pc:cxnChg>
      </pc:sldChg>
      <pc:sldChg chg="addSp delSp modSp add del mod delAnim modAnim">
        <pc:chgData name="FRANCISCO IGNACIO MANRÍQUEZ NOVOA (Alumno)" userId="132ae158-1741-43ed-b364-15b0cb43b83a" providerId="ADAL" clId="{EB20F676-AA90-4338-B511-570DBC4D1247}" dt="2021-09-18T01:15:13.476" v="4463" actId="47"/>
        <pc:sldMkLst>
          <pc:docMk/>
          <pc:sldMk cId="2622110720" sldId="433"/>
        </pc:sldMkLst>
        <pc:spChg chg="add mod">
          <ac:chgData name="FRANCISCO IGNACIO MANRÍQUEZ NOVOA (Alumno)" userId="132ae158-1741-43ed-b364-15b0cb43b83a" providerId="ADAL" clId="{EB20F676-AA90-4338-B511-570DBC4D1247}" dt="2021-09-18T01:11:06.327" v="4265" actId="164"/>
          <ac:spMkLst>
            <pc:docMk/>
            <pc:sldMk cId="2622110720" sldId="433"/>
            <ac:spMk id="3" creationId="{83E0420A-24A4-400B-B275-B82FF56258CC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05:19.293" v="4150" actId="207"/>
          <ac:spMkLst>
            <pc:docMk/>
            <pc:sldMk cId="2622110720" sldId="433"/>
            <ac:spMk id="9" creationId="{503BC490-CAEA-4C13-951F-09617458F250}"/>
          </ac:spMkLst>
        </pc:spChg>
        <pc:spChg chg="del">
          <ac:chgData name="FRANCISCO IGNACIO MANRÍQUEZ NOVOA (Alumno)" userId="132ae158-1741-43ed-b364-15b0cb43b83a" providerId="ADAL" clId="{EB20F676-AA90-4338-B511-570DBC4D1247}" dt="2021-09-18T01:13:44.559" v="4432" actId="478"/>
          <ac:spMkLst>
            <pc:docMk/>
            <pc:sldMk cId="2622110720" sldId="433"/>
            <ac:spMk id="10" creationId="{5EE1D031-449A-4527-B30F-6DAA30AFE330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08:54.171" v="4236" actId="1076"/>
          <ac:spMkLst>
            <pc:docMk/>
            <pc:sldMk cId="2622110720" sldId="433"/>
            <ac:spMk id="11" creationId="{AC7642CC-0AC8-4EE7-B9B3-25848F1694CD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8T01:09:59.462" v="4255" actId="478"/>
          <ac:spMkLst>
            <pc:docMk/>
            <pc:sldMk cId="2622110720" sldId="433"/>
            <ac:spMk id="12" creationId="{48B125B4-32DD-4919-98EE-615D8569B791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8T01:11:12.462" v="4266" actId="1076"/>
          <ac:spMkLst>
            <pc:docMk/>
            <pc:sldMk cId="2622110720" sldId="433"/>
            <ac:spMk id="13" creationId="{FEFB6604-0CBE-4703-B516-7DC6C8D8DB51}"/>
          </ac:spMkLst>
        </pc:spChg>
        <pc:spChg chg="del">
          <ac:chgData name="FRANCISCO IGNACIO MANRÍQUEZ NOVOA (Alumno)" userId="132ae158-1741-43ed-b364-15b0cb43b83a" providerId="ADAL" clId="{EB20F676-AA90-4338-B511-570DBC4D1247}" dt="2021-09-18T00:57:41.189" v="4067" actId="478"/>
          <ac:spMkLst>
            <pc:docMk/>
            <pc:sldMk cId="2622110720" sldId="433"/>
            <ac:spMk id="15" creationId="{389391C1-AFCA-49CC-AFD7-CDDD1A5BE5FD}"/>
          </ac:spMkLst>
        </pc:spChg>
        <pc:spChg chg="del">
          <ac:chgData name="FRANCISCO IGNACIO MANRÍQUEZ NOVOA (Alumno)" userId="132ae158-1741-43ed-b364-15b0cb43b83a" providerId="ADAL" clId="{EB20F676-AA90-4338-B511-570DBC4D1247}" dt="2021-09-18T00:57:41.189" v="4067" actId="478"/>
          <ac:spMkLst>
            <pc:docMk/>
            <pc:sldMk cId="2622110720" sldId="433"/>
            <ac:spMk id="16" creationId="{CD661B3D-5D79-431E-9D3C-EE792469370E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13:44.829" v="4433"/>
          <ac:spMkLst>
            <pc:docMk/>
            <pc:sldMk cId="2622110720" sldId="433"/>
            <ac:spMk id="17" creationId="{B5E93832-4D74-421C-B7AC-C85AEB864555}"/>
          </ac:spMkLst>
        </pc:spChg>
        <pc:grpChg chg="add mod">
          <ac:chgData name="FRANCISCO IGNACIO MANRÍQUEZ NOVOA (Alumno)" userId="132ae158-1741-43ed-b364-15b0cb43b83a" providerId="ADAL" clId="{EB20F676-AA90-4338-B511-570DBC4D1247}" dt="2021-09-18T01:11:06.327" v="4265" actId="164"/>
          <ac:grpSpMkLst>
            <pc:docMk/>
            <pc:sldMk cId="2622110720" sldId="433"/>
            <ac:grpSpMk id="4" creationId="{F047D0A0-4D3D-4EDE-B7D2-DEC58F105A5B}"/>
          </ac:grpSpMkLst>
        </pc:grpChg>
      </pc:sldChg>
      <pc:sldChg chg="addSp delSp modSp add mod modTransition modAnim">
        <pc:chgData name="FRANCISCO IGNACIO MANRÍQUEZ NOVOA (Alumno)" userId="132ae158-1741-43ed-b364-15b0cb43b83a" providerId="ADAL" clId="{EB20F676-AA90-4338-B511-570DBC4D1247}" dt="2021-09-18T16:22:20.845" v="5596"/>
        <pc:sldMkLst>
          <pc:docMk/>
          <pc:sldMk cId="3291680034" sldId="434"/>
        </pc:sldMkLst>
        <pc:spChg chg="mod">
          <ac:chgData name="FRANCISCO IGNACIO MANRÍQUEZ NOVOA (Alumno)" userId="132ae158-1741-43ed-b364-15b0cb43b83a" providerId="ADAL" clId="{EB20F676-AA90-4338-B511-570DBC4D1247}" dt="2021-09-18T01:13:38.866" v="4431" actId="20577"/>
          <ac:spMkLst>
            <pc:docMk/>
            <pc:sldMk cId="3291680034" sldId="434"/>
            <ac:spMk id="10" creationId="{5EE1D031-449A-4527-B30F-6DAA30AFE330}"/>
          </ac:spMkLst>
        </pc:spChg>
        <pc:spChg chg="del mod">
          <ac:chgData name="FRANCISCO IGNACIO MANRÍQUEZ NOVOA (Alumno)" userId="132ae158-1741-43ed-b364-15b0cb43b83a" providerId="ADAL" clId="{EB20F676-AA90-4338-B511-570DBC4D1247}" dt="2021-09-18T01:12:50.247" v="4366" actId="478"/>
          <ac:spMkLst>
            <pc:docMk/>
            <pc:sldMk cId="3291680034" sldId="434"/>
            <ac:spMk id="11" creationId="{AC7642CC-0AC8-4EE7-B9B3-25848F1694CD}"/>
          </ac:spMkLst>
        </pc:spChg>
        <pc:spChg chg="mod">
          <ac:chgData name="FRANCISCO IGNACIO MANRÍQUEZ NOVOA (Alumno)" userId="132ae158-1741-43ed-b364-15b0cb43b83a" providerId="ADAL" clId="{EB20F676-AA90-4338-B511-570DBC4D1247}" dt="2021-09-18T01:14:31.728" v="4462" actId="208"/>
          <ac:spMkLst>
            <pc:docMk/>
            <pc:sldMk cId="3291680034" sldId="434"/>
            <ac:spMk id="12" creationId="{48B125B4-32DD-4919-98EE-615D8569B791}"/>
          </ac:spMkLst>
        </pc:spChg>
        <pc:spChg chg="del">
          <ac:chgData name="FRANCISCO IGNACIO MANRÍQUEZ NOVOA (Alumno)" userId="132ae158-1741-43ed-b364-15b0cb43b83a" providerId="ADAL" clId="{EB20F676-AA90-4338-B511-570DBC4D1247}" dt="2021-09-18T01:09:51.476" v="4252" actId="478"/>
          <ac:spMkLst>
            <pc:docMk/>
            <pc:sldMk cId="3291680034" sldId="434"/>
            <ac:spMk id="13" creationId="{FEFB6604-0CBE-4703-B516-7DC6C8D8DB51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12:56.601" v="4367"/>
          <ac:spMkLst>
            <pc:docMk/>
            <pc:sldMk cId="3291680034" sldId="434"/>
            <ac:spMk id="14" creationId="{9AC4CB48-E6D8-410B-854F-A39DB974B9D6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13:14.715" v="4368"/>
          <ac:spMkLst>
            <pc:docMk/>
            <pc:sldMk cId="3291680034" sldId="434"/>
            <ac:spMk id="15" creationId="{AA9C9BC5-980E-43CF-B250-7B36CBA8CE59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14:15.622" v="4459" actId="207"/>
          <ac:spMkLst>
            <pc:docMk/>
            <pc:sldMk cId="3291680034" sldId="434"/>
            <ac:spMk id="16" creationId="{9735A842-D440-4138-B9CE-1EAC98489F91}"/>
          </ac:spMkLst>
        </pc:spChg>
      </pc:sldChg>
      <pc:sldChg chg="addSp delSp modSp add mod delAnim modAnim">
        <pc:chgData name="FRANCISCO IGNACIO MANRÍQUEZ NOVOA (Alumno)" userId="132ae158-1741-43ed-b364-15b0cb43b83a" providerId="ADAL" clId="{EB20F676-AA90-4338-B511-570DBC4D1247}" dt="2021-09-18T16:21:39.454" v="5593" actId="207"/>
        <pc:sldMkLst>
          <pc:docMk/>
          <pc:sldMk cId="1480545400" sldId="435"/>
        </pc:sldMkLst>
        <pc:spChg chg="add mod">
          <ac:chgData name="FRANCISCO IGNACIO MANRÍQUEZ NOVOA (Alumno)" userId="132ae158-1741-43ed-b364-15b0cb43b83a" providerId="ADAL" clId="{EB20F676-AA90-4338-B511-570DBC4D1247}" dt="2021-09-18T16:21:39.454" v="5593" actId="207"/>
          <ac:spMkLst>
            <pc:docMk/>
            <pc:sldMk cId="1480545400" sldId="435"/>
            <ac:spMk id="2" creationId="{705495FE-566A-405D-9B3A-0C28E756B5E1}"/>
          </ac:spMkLst>
        </pc:spChg>
        <pc:spChg chg="del">
          <ac:chgData name="FRANCISCO IGNACIO MANRÍQUEZ NOVOA (Alumno)" userId="132ae158-1741-43ed-b364-15b0cb43b83a" providerId="ADAL" clId="{EB20F676-AA90-4338-B511-570DBC4D1247}" dt="2021-09-18T01:16:10.243" v="4477" actId="478"/>
          <ac:spMkLst>
            <pc:docMk/>
            <pc:sldMk cId="1480545400" sldId="435"/>
            <ac:spMk id="12" creationId="{48B125B4-32DD-4919-98EE-615D8569B791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16:06.418" v="4476" actId="1076"/>
          <ac:spMkLst>
            <pc:docMk/>
            <pc:sldMk cId="1480545400" sldId="435"/>
            <ac:spMk id="13" creationId="{F6FE114F-8F93-44C1-A74B-30C4ED6CA59F}"/>
          </ac:spMkLst>
        </pc:spChg>
        <pc:spChg chg="mod">
          <ac:chgData name="FRANCISCO IGNACIO MANRÍQUEZ NOVOA (Alumno)" userId="132ae158-1741-43ed-b364-15b0cb43b83a" providerId="ADAL" clId="{EB20F676-AA90-4338-B511-570DBC4D1247}" dt="2021-09-18T01:15:47.061" v="4469" actId="20577"/>
          <ac:spMkLst>
            <pc:docMk/>
            <pc:sldMk cId="1480545400" sldId="435"/>
            <ac:spMk id="14" creationId="{9AC4CB48-E6D8-410B-854F-A39DB974B9D6}"/>
          </ac:spMkLst>
        </pc:spChg>
        <pc:spChg chg="del">
          <ac:chgData name="FRANCISCO IGNACIO MANRÍQUEZ NOVOA (Alumno)" userId="132ae158-1741-43ed-b364-15b0cb43b83a" providerId="ADAL" clId="{EB20F676-AA90-4338-B511-570DBC4D1247}" dt="2021-09-18T01:15:55.880" v="4470" actId="478"/>
          <ac:spMkLst>
            <pc:docMk/>
            <pc:sldMk cId="1480545400" sldId="435"/>
            <ac:spMk id="16" creationId="{9735A842-D440-4138-B9CE-1EAC98489F91}"/>
          </ac:spMkLst>
        </pc:spChg>
        <pc:spChg chg="add del mod">
          <ac:chgData name="FRANCISCO IGNACIO MANRÍQUEZ NOVOA (Alumno)" userId="132ae158-1741-43ed-b364-15b0cb43b83a" providerId="ADAL" clId="{EB20F676-AA90-4338-B511-570DBC4D1247}" dt="2021-09-18T01:16:21.222" v="4481"/>
          <ac:spMkLst>
            <pc:docMk/>
            <pc:sldMk cId="1480545400" sldId="435"/>
            <ac:spMk id="17" creationId="{2C227763-1B99-449B-9741-86E19FE93F0B}"/>
          </ac:spMkLst>
        </pc:spChg>
      </pc:sldChg>
      <pc:sldChg chg="delSp modSp add mod delAnim">
        <pc:chgData name="FRANCISCO IGNACIO MANRÍQUEZ NOVOA (Alumno)" userId="132ae158-1741-43ed-b364-15b0cb43b83a" providerId="ADAL" clId="{EB20F676-AA90-4338-B511-570DBC4D1247}" dt="2021-09-18T01:20:53.356" v="4668" actId="1076"/>
        <pc:sldMkLst>
          <pc:docMk/>
          <pc:sldMk cId="4113116269" sldId="436"/>
        </pc:sldMkLst>
        <pc:spChg chg="del">
          <ac:chgData name="FRANCISCO IGNACIO MANRÍQUEZ NOVOA (Alumno)" userId="132ae158-1741-43ed-b364-15b0cb43b83a" providerId="ADAL" clId="{EB20F676-AA90-4338-B511-570DBC4D1247}" dt="2021-09-18T01:19:28.235" v="4591" actId="478"/>
          <ac:spMkLst>
            <pc:docMk/>
            <pc:sldMk cId="4113116269" sldId="436"/>
            <ac:spMk id="2" creationId="{705495FE-566A-405D-9B3A-0C28E756B5E1}"/>
          </ac:spMkLst>
        </pc:spChg>
        <pc:spChg chg="del">
          <ac:chgData name="FRANCISCO IGNACIO MANRÍQUEZ NOVOA (Alumno)" userId="132ae158-1741-43ed-b364-15b0cb43b83a" providerId="ADAL" clId="{EB20F676-AA90-4338-B511-570DBC4D1247}" dt="2021-09-18T01:19:20.909" v="4590" actId="478"/>
          <ac:spMkLst>
            <pc:docMk/>
            <pc:sldMk cId="4113116269" sldId="436"/>
            <ac:spMk id="13" creationId="{F6FE114F-8F93-44C1-A74B-30C4ED6CA59F}"/>
          </ac:spMkLst>
        </pc:spChg>
        <pc:spChg chg="mod">
          <ac:chgData name="FRANCISCO IGNACIO MANRÍQUEZ NOVOA (Alumno)" userId="132ae158-1741-43ed-b364-15b0cb43b83a" providerId="ADAL" clId="{EB20F676-AA90-4338-B511-570DBC4D1247}" dt="2021-09-18T01:20:53.356" v="4668" actId="1076"/>
          <ac:spMkLst>
            <pc:docMk/>
            <pc:sldMk cId="4113116269" sldId="436"/>
            <ac:spMk id="14" creationId="{9AC4CB48-E6D8-410B-854F-A39DB974B9D6}"/>
          </ac:spMkLst>
        </pc:spChg>
        <pc:spChg chg="del">
          <ac:chgData name="FRANCISCO IGNACIO MANRÍQUEZ NOVOA (Alumno)" userId="132ae158-1741-43ed-b364-15b0cb43b83a" providerId="ADAL" clId="{EB20F676-AA90-4338-B511-570DBC4D1247}" dt="2021-09-18T01:19:20.909" v="4590" actId="478"/>
          <ac:spMkLst>
            <pc:docMk/>
            <pc:sldMk cId="4113116269" sldId="436"/>
            <ac:spMk id="15" creationId="{AA9C9BC5-980E-43CF-B250-7B36CBA8CE59}"/>
          </ac:spMkLst>
        </pc:spChg>
      </pc:sldChg>
      <pc:sldChg chg="delSp modSp add mod delAnim modAnim">
        <pc:chgData name="FRANCISCO IGNACIO MANRÍQUEZ NOVOA (Alumno)" userId="132ae158-1741-43ed-b364-15b0cb43b83a" providerId="ADAL" clId="{EB20F676-AA90-4338-B511-570DBC4D1247}" dt="2021-09-18T01:26:54.753" v="5370" actId="114"/>
        <pc:sldMkLst>
          <pc:docMk/>
          <pc:sldMk cId="2991334369" sldId="437"/>
        </pc:sldMkLst>
        <pc:spChg chg="mod">
          <ac:chgData name="FRANCISCO IGNACIO MANRÍQUEZ NOVOA (Alumno)" userId="132ae158-1741-43ed-b364-15b0cb43b83a" providerId="ADAL" clId="{EB20F676-AA90-4338-B511-570DBC4D1247}" dt="2021-09-18T01:22:10.047" v="4685" actId="20577"/>
          <ac:spMkLst>
            <pc:docMk/>
            <pc:sldMk cId="2991334369" sldId="437"/>
            <ac:spMk id="2" creationId="{EE2CF3AF-F5C0-465F-933C-1D4769ABC2B8}"/>
          </ac:spMkLst>
        </pc:spChg>
        <pc:spChg chg="del">
          <ac:chgData name="FRANCISCO IGNACIO MANRÍQUEZ NOVOA (Alumno)" userId="132ae158-1741-43ed-b364-15b0cb43b83a" providerId="ADAL" clId="{EB20F676-AA90-4338-B511-570DBC4D1247}" dt="2021-09-18T01:23:03.255" v="4687" actId="478"/>
          <ac:spMkLst>
            <pc:docMk/>
            <pc:sldMk cId="2991334369" sldId="437"/>
            <ac:spMk id="3" creationId="{DA40B0E5-EFBF-4224-8BA6-A278684F52D8}"/>
          </ac:spMkLst>
        </pc:spChg>
        <pc:spChg chg="del">
          <ac:chgData name="FRANCISCO IGNACIO MANRÍQUEZ NOVOA (Alumno)" userId="132ae158-1741-43ed-b364-15b0cb43b83a" providerId="ADAL" clId="{EB20F676-AA90-4338-B511-570DBC4D1247}" dt="2021-09-18T01:23:01.599" v="4686" actId="478"/>
          <ac:spMkLst>
            <pc:docMk/>
            <pc:sldMk cId="2991334369" sldId="437"/>
            <ac:spMk id="4" creationId="{A7CCB828-650A-4CAB-AD56-0AE647754F55}"/>
          </ac:spMkLst>
        </pc:spChg>
        <pc:spChg chg="mod">
          <ac:chgData name="FRANCISCO IGNACIO MANRÍQUEZ NOVOA (Alumno)" userId="132ae158-1741-43ed-b364-15b0cb43b83a" providerId="ADAL" clId="{EB20F676-AA90-4338-B511-570DBC4D1247}" dt="2021-09-18T01:26:54.753" v="5370" actId="114"/>
          <ac:spMkLst>
            <pc:docMk/>
            <pc:sldMk cId="2991334369" sldId="437"/>
            <ac:spMk id="8" creationId="{D2D51EA2-A9C7-4DCD-BD47-ACEF8B02E0AB}"/>
          </ac:spMkLst>
        </pc:spChg>
        <pc:spChg chg="del">
          <ac:chgData name="FRANCISCO IGNACIO MANRÍQUEZ NOVOA (Alumno)" userId="132ae158-1741-43ed-b364-15b0cb43b83a" providerId="ADAL" clId="{EB20F676-AA90-4338-B511-570DBC4D1247}" dt="2021-09-18T01:23:08.019" v="4689" actId="478"/>
          <ac:spMkLst>
            <pc:docMk/>
            <pc:sldMk cId="2991334369" sldId="437"/>
            <ac:spMk id="9" creationId="{5F923444-E31D-497B-ADB2-0A12432FEC9C}"/>
          </ac:spMkLst>
        </pc:spChg>
        <pc:spChg chg="del">
          <ac:chgData name="FRANCISCO IGNACIO MANRÍQUEZ NOVOA (Alumno)" userId="132ae158-1741-43ed-b364-15b0cb43b83a" providerId="ADAL" clId="{EB20F676-AA90-4338-B511-570DBC4D1247}" dt="2021-09-18T01:23:04.636" v="4688" actId="478"/>
          <ac:spMkLst>
            <pc:docMk/>
            <pc:sldMk cId="2991334369" sldId="437"/>
            <ac:spMk id="12" creationId="{38288E7F-5717-41FB-874D-7CC258918EA2}"/>
          </ac:spMkLst>
        </pc:spChg>
        <pc:cxnChg chg="del">
          <ac:chgData name="FRANCISCO IGNACIO MANRÍQUEZ NOVOA (Alumno)" userId="132ae158-1741-43ed-b364-15b0cb43b83a" providerId="ADAL" clId="{EB20F676-AA90-4338-B511-570DBC4D1247}" dt="2021-09-18T01:23:08.019" v="4689" actId="478"/>
          <ac:cxnSpMkLst>
            <pc:docMk/>
            <pc:sldMk cId="2991334369" sldId="437"/>
            <ac:cxnSpMk id="6" creationId="{4D6BFB39-0E0E-4C3A-B5CC-9C80291700A1}"/>
          </ac:cxnSpMkLst>
        </pc:cxnChg>
        <pc:cxnChg chg="del">
          <ac:chgData name="FRANCISCO IGNACIO MANRÍQUEZ NOVOA (Alumno)" userId="132ae158-1741-43ed-b364-15b0cb43b83a" providerId="ADAL" clId="{EB20F676-AA90-4338-B511-570DBC4D1247}" dt="2021-09-18T01:23:08.019" v="4689" actId="478"/>
          <ac:cxnSpMkLst>
            <pc:docMk/>
            <pc:sldMk cId="2991334369" sldId="437"/>
            <ac:cxnSpMk id="11" creationId="{C9BAE9BA-9E28-4EBD-840B-A87DE166C96B}"/>
          </ac:cxnSpMkLst>
        </pc:cxnChg>
      </pc:sldChg>
      <pc:sldChg chg="add del">
        <pc:chgData name="FRANCISCO IGNACIO MANRÍQUEZ NOVOA (Alumno)" userId="132ae158-1741-43ed-b364-15b0cb43b83a" providerId="ADAL" clId="{EB20F676-AA90-4338-B511-570DBC4D1247}" dt="2021-09-18T01:23:22.394" v="4704"/>
        <pc:sldMkLst>
          <pc:docMk/>
          <pc:sldMk cId="2582602374" sldId="438"/>
        </pc:sldMkLst>
      </pc:sldChg>
      <pc:sldChg chg="add modAnim">
        <pc:chgData name="FRANCISCO IGNACIO MANRÍQUEZ NOVOA (Alumno)" userId="132ae158-1741-43ed-b364-15b0cb43b83a" providerId="ADAL" clId="{EB20F676-AA90-4338-B511-570DBC4D1247}" dt="2021-09-18T01:15:48.264" v="5374"/>
        <pc:sldMkLst>
          <pc:docMk/>
          <pc:sldMk cId="3500771668" sldId="438"/>
        </pc:sldMkLst>
      </pc:sldChg>
      <pc:sldChg chg="addSp modSp add mod modAnim">
        <pc:chgData name="FRANCISCO IGNACIO MANRÍQUEZ NOVOA (Alumno)" userId="132ae158-1741-43ed-b364-15b0cb43b83a" providerId="ADAL" clId="{EB20F676-AA90-4338-B511-570DBC4D1247}" dt="2021-09-18T01:32:22.565" v="5555"/>
        <pc:sldMkLst>
          <pc:docMk/>
          <pc:sldMk cId="957286081" sldId="439"/>
        </pc:sldMkLst>
        <pc:spChg chg="mod">
          <ac:chgData name="FRANCISCO IGNACIO MANRÍQUEZ NOVOA (Alumno)" userId="132ae158-1741-43ed-b364-15b0cb43b83a" providerId="ADAL" clId="{EB20F676-AA90-4338-B511-570DBC4D1247}" dt="2021-09-18T01:19:32.747" v="5496" actId="20577"/>
          <ac:spMkLst>
            <pc:docMk/>
            <pc:sldMk cId="957286081" sldId="439"/>
            <ac:spMk id="3" creationId="{00A97C73-C54F-4F39-AB0B-718DA6FEC314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20:17.406" v="5516" actId="14100"/>
          <ac:spMkLst>
            <pc:docMk/>
            <pc:sldMk cId="957286081" sldId="439"/>
            <ac:spMk id="4" creationId="{7AFA1DE7-29E6-4F2E-AF80-0236F279CCA9}"/>
          </ac:spMkLst>
        </pc:spChg>
        <pc:spChg chg="add mod">
          <ac:chgData name="FRANCISCO IGNACIO MANRÍQUEZ NOVOA (Alumno)" userId="132ae158-1741-43ed-b364-15b0cb43b83a" providerId="ADAL" clId="{EB20F676-AA90-4338-B511-570DBC4D1247}" dt="2021-09-18T01:23:26.359" v="5553"/>
          <ac:spMkLst>
            <pc:docMk/>
            <pc:sldMk cId="957286081" sldId="439"/>
            <ac:spMk id="5" creationId="{8764767E-B9BC-4D53-BE54-18C90221FEE0}"/>
          </ac:spMkLst>
        </pc:spChg>
      </pc:sldChg>
      <pc:sldChg chg="addSp delSp modSp add mod setBg modAnim">
        <pc:chgData name="FRANCISCO IGNACIO MANRÍQUEZ NOVOA (Alumno)" userId="132ae158-1741-43ed-b364-15b0cb43b83a" providerId="ADAL" clId="{EB20F676-AA90-4338-B511-570DBC4D1247}" dt="2021-09-18T01:38:55.378" v="5589"/>
        <pc:sldMkLst>
          <pc:docMk/>
          <pc:sldMk cId="1685702233" sldId="440"/>
        </pc:sldMkLst>
        <pc:spChg chg="add del mod">
          <ac:chgData name="FRANCISCO IGNACIO MANRÍQUEZ NOVOA (Alumno)" userId="132ae158-1741-43ed-b364-15b0cb43b83a" providerId="ADAL" clId="{EB20F676-AA90-4338-B511-570DBC4D1247}" dt="2021-09-18T01:35:19.465" v="5562"/>
          <ac:spMkLst>
            <pc:docMk/>
            <pc:sldMk cId="1685702233" sldId="440"/>
            <ac:spMk id="2" creationId="{EB17A309-2E0A-4D03-AC9D-F9B30543AA36}"/>
          </ac:spMkLst>
        </pc:spChg>
        <pc:picChg chg="add mod">
          <ac:chgData name="FRANCISCO IGNACIO MANRÍQUEZ NOVOA (Alumno)" userId="132ae158-1741-43ed-b364-15b0cb43b83a" providerId="ADAL" clId="{EB20F676-AA90-4338-B511-570DBC4D1247}" dt="2021-09-18T01:38:20.089" v="5583" actId="1076"/>
          <ac:picMkLst>
            <pc:docMk/>
            <pc:sldMk cId="1685702233" sldId="440"/>
            <ac:picMk id="4" creationId="{F517BACF-B9A9-44AB-A3A3-15943AA902C8}"/>
          </ac:picMkLst>
        </pc:picChg>
        <pc:picChg chg="add mod">
          <ac:chgData name="FRANCISCO IGNACIO MANRÍQUEZ NOVOA (Alumno)" userId="132ae158-1741-43ed-b364-15b0cb43b83a" providerId="ADAL" clId="{EB20F676-AA90-4338-B511-570DBC4D1247}" dt="2021-09-18T01:38:41.059" v="5587" actId="1076"/>
          <ac:picMkLst>
            <pc:docMk/>
            <pc:sldMk cId="1685702233" sldId="440"/>
            <ac:picMk id="6" creationId="{5F83C43F-98A6-4ABF-BA7A-F784724E78EF}"/>
          </ac:picMkLst>
        </pc:picChg>
        <pc:picChg chg="add del mod">
          <ac:chgData name="FRANCISCO IGNACIO MANRÍQUEZ NOVOA (Alumno)" userId="132ae158-1741-43ed-b364-15b0cb43b83a" providerId="ADAL" clId="{EB20F676-AA90-4338-B511-570DBC4D1247}" dt="2021-09-18T01:37:27.569" v="5570" actId="478"/>
          <ac:picMkLst>
            <pc:docMk/>
            <pc:sldMk cId="1685702233" sldId="440"/>
            <ac:picMk id="8" creationId="{BAA319C7-16CE-48B0-B67B-FAB21BEB72C9}"/>
          </ac:picMkLst>
        </pc:picChg>
        <pc:picChg chg="add del mod">
          <ac:chgData name="FRANCISCO IGNACIO MANRÍQUEZ NOVOA (Alumno)" userId="132ae158-1741-43ed-b364-15b0cb43b83a" providerId="ADAL" clId="{EB20F676-AA90-4338-B511-570DBC4D1247}" dt="2021-09-18T01:37:26.021" v="5569" actId="478"/>
          <ac:picMkLst>
            <pc:docMk/>
            <pc:sldMk cId="1685702233" sldId="440"/>
            <ac:picMk id="10" creationId="{60611131-8E1C-4D87-B565-8971F32DAFA6}"/>
          </ac:picMkLst>
        </pc:picChg>
      </pc:sldChg>
      <pc:sldChg chg="delSp modSp add mod ord modAnim">
        <pc:chgData name="FRANCISCO IGNACIO MANRÍQUEZ NOVOA (Alumno)" userId="132ae158-1741-43ed-b364-15b0cb43b83a" providerId="ADAL" clId="{EB20F676-AA90-4338-B511-570DBC4D1247}" dt="2021-09-22T02:01:27.282" v="5611"/>
        <pc:sldMkLst>
          <pc:docMk/>
          <pc:sldMk cId="1309436961" sldId="441"/>
        </pc:sldMkLst>
        <pc:picChg chg="del">
          <ac:chgData name="FRANCISCO IGNACIO MANRÍQUEZ NOVOA (Alumno)" userId="132ae158-1741-43ed-b364-15b0cb43b83a" providerId="ADAL" clId="{EB20F676-AA90-4338-B511-570DBC4D1247}" dt="2021-09-18T01:37:38.294" v="5572" actId="478"/>
          <ac:picMkLst>
            <pc:docMk/>
            <pc:sldMk cId="1309436961" sldId="441"/>
            <ac:picMk id="4" creationId="{F517BACF-B9A9-44AB-A3A3-15943AA902C8}"/>
          </ac:picMkLst>
        </pc:picChg>
        <pc:picChg chg="del">
          <ac:chgData name="FRANCISCO IGNACIO MANRÍQUEZ NOVOA (Alumno)" userId="132ae158-1741-43ed-b364-15b0cb43b83a" providerId="ADAL" clId="{EB20F676-AA90-4338-B511-570DBC4D1247}" dt="2021-09-18T01:37:36.327" v="5571" actId="478"/>
          <ac:picMkLst>
            <pc:docMk/>
            <pc:sldMk cId="1309436961" sldId="441"/>
            <ac:picMk id="6" creationId="{5F83C43F-98A6-4ABF-BA7A-F784724E78EF}"/>
          </ac:picMkLst>
        </pc:picChg>
        <pc:picChg chg="mod">
          <ac:chgData name="FRANCISCO IGNACIO MANRÍQUEZ NOVOA (Alumno)" userId="132ae158-1741-43ed-b364-15b0cb43b83a" providerId="ADAL" clId="{EB20F676-AA90-4338-B511-570DBC4D1247}" dt="2021-09-18T01:39:16.546" v="5591" actId="14100"/>
          <ac:picMkLst>
            <pc:docMk/>
            <pc:sldMk cId="1309436961" sldId="441"/>
            <ac:picMk id="8" creationId="{BAA319C7-16CE-48B0-B67B-FAB21BEB72C9}"/>
          </ac:picMkLst>
        </pc:picChg>
        <pc:picChg chg="mod">
          <ac:chgData name="FRANCISCO IGNACIO MANRÍQUEZ NOVOA (Alumno)" userId="132ae158-1741-43ed-b364-15b0cb43b83a" providerId="ADAL" clId="{EB20F676-AA90-4338-B511-570DBC4D1247}" dt="2021-09-18T01:38:08.629" v="5579" actId="1076"/>
          <ac:picMkLst>
            <pc:docMk/>
            <pc:sldMk cId="1309436961" sldId="441"/>
            <ac:picMk id="10" creationId="{60611131-8E1C-4D87-B565-8971F32DAF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727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33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307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75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11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94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39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822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345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933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20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442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7.png"/><Relationship Id="rId18" Type="http://schemas.openxmlformats.org/officeDocument/2006/relationships/image" Target="../media/image58.png"/><Relationship Id="rId3" Type="http://schemas.openxmlformats.org/officeDocument/2006/relationships/image" Target="../media/image62.png"/><Relationship Id="rId21" Type="http://schemas.openxmlformats.org/officeDocument/2006/relationships/image" Target="../media/image66.png"/><Relationship Id="rId7" Type="http://schemas.openxmlformats.org/officeDocument/2006/relationships/image" Target="../media/image53.png"/><Relationship Id="rId12" Type="http://schemas.openxmlformats.org/officeDocument/2006/relationships/image" Target="../media/image65.png"/><Relationship Id="rId17" Type="http://schemas.openxmlformats.org/officeDocument/2006/relationships/image" Target="../media/image56.png"/><Relationship Id="rId2" Type="http://schemas.openxmlformats.org/officeDocument/2006/relationships/image" Target="../media/image61.png"/><Relationship Id="rId16" Type="http://schemas.openxmlformats.org/officeDocument/2006/relationships/image" Target="../media/image50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64.png"/><Relationship Id="rId5" Type="http://schemas.openxmlformats.org/officeDocument/2006/relationships/image" Target="../media/image51.png"/><Relationship Id="rId15" Type="http://schemas.openxmlformats.org/officeDocument/2006/relationships/image" Target="../media/image49.png"/><Relationship Id="rId10" Type="http://schemas.openxmlformats.org/officeDocument/2006/relationships/image" Target="../media/image57.png"/><Relationship Id="rId19" Type="http://schemas.openxmlformats.org/officeDocument/2006/relationships/image" Target="../media/image59.png"/><Relationship Id="rId4" Type="http://schemas.openxmlformats.org/officeDocument/2006/relationships/image" Target="../media/image63.png"/><Relationship Id="rId9" Type="http://schemas.openxmlformats.org/officeDocument/2006/relationships/image" Target="../media/image55.png"/><Relationship Id="rId14" Type="http://schemas.openxmlformats.org/officeDocument/2006/relationships/image" Target="../media/image48.png"/><Relationship Id="rId22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8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812B0-16B5-442E-87BA-3D1E1E1F4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926"/>
            <a:ext cx="9144000" cy="1435947"/>
          </a:xfrm>
        </p:spPr>
        <p:txBody>
          <a:bodyPr>
            <a:noAutofit/>
          </a:bodyPr>
          <a:lstStyle/>
          <a:p>
            <a:r>
              <a:rPr lang="es-MX" sz="8800" b="1" dirty="0" err="1">
                <a:solidFill>
                  <a:schemeClr val="bg1"/>
                </a:solidFill>
              </a:rPr>
              <a:t>nomechomath</a:t>
            </a:r>
            <a:endParaRPr lang="es-CL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1CF69A-3DEA-4933-AC0C-343C238C3466}"/>
                  </a:ext>
                </a:extLst>
              </p:cNvPr>
              <p:cNvSpPr txBox="1"/>
              <p:nvPr/>
            </p:nvSpPr>
            <p:spPr>
              <a:xfrm>
                <a:off x="3803607" y="3973220"/>
                <a:ext cx="6097604" cy="1435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1CF69A-3DEA-4933-AC0C-343C238C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07" y="3973220"/>
                <a:ext cx="6097604" cy="14357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122013B-6D51-41F2-B651-430362849666}"/>
                  </a:ext>
                </a:extLst>
              </p:cNvPr>
              <p:cNvSpPr txBox="1"/>
              <p:nvPr/>
            </p:nvSpPr>
            <p:spPr>
              <a:xfrm>
                <a:off x="4605729" y="4691108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122013B-6D51-41F2-B651-43036284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29" y="4691108"/>
                <a:ext cx="216809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Multiplicación de matrices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A853CA4-E904-40B6-8446-C88F00845839}"/>
                  </a:ext>
                </a:extLst>
              </p:cNvPr>
              <p:cNvSpPr txBox="1"/>
              <p:nvPr/>
            </p:nvSpPr>
            <p:spPr>
              <a:xfrm>
                <a:off x="2429589" y="4119670"/>
                <a:ext cx="1918602" cy="1142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A853CA4-E904-40B6-8446-C88F0084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89" y="4119670"/>
                <a:ext cx="1918602" cy="1142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AF3DB8-3520-4C9B-8FF3-422529AB89DD}"/>
                  </a:ext>
                </a:extLst>
              </p:cNvPr>
              <p:cNvSpPr txBox="1"/>
              <p:nvPr/>
            </p:nvSpPr>
            <p:spPr>
              <a:xfrm>
                <a:off x="5811230" y="2779719"/>
                <a:ext cx="1931875" cy="1298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AF3DB8-3520-4C9B-8FF3-422529AB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30" y="2779719"/>
                <a:ext cx="1931875" cy="1298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B0ABA5E-4600-4710-A982-C4C66E8259F1}"/>
              </a:ext>
            </a:extLst>
          </p:cNvPr>
          <p:cNvSpPr/>
          <p:nvPr/>
        </p:nvSpPr>
        <p:spPr>
          <a:xfrm>
            <a:off x="6962316" y="2834549"/>
            <a:ext cx="510971" cy="131551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887A315-96D8-42F0-BC44-D4936427F1DF}"/>
              </a:ext>
            </a:extLst>
          </p:cNvPr>
          <p:cNvSpPr/>
          <p:nvPr/>
        </p:nvSpPr>
        <p:spPr>
          <a:xfrm>
            <a:off x="2696711" y="4753321"/>
            <a:ext cx="1384358" cy="6446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320AA4-BD17-4DEB-BD67-982FE8360EA3}"/>
                  </a:ext>
                </a:extLst>
              </p:cNvPr>
              <p:cNvSpPr txBox="1"/>
              <p:nvPr/>
            </p:nvSpPr>
            <p:spPr>
              <a:xfrm>
                <a:off x="4605730" y="4057016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320AA4-BD17-4DEB-BD67-982FE836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30" y="4057016"/>
                <a:ext cx="216809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50130B6-76E9-4D9A-AD87-4C845A080E46}"/>
                  </a:ext>
                </a:extLst>
              </p:cNvPr>
              <p:cNvSpPr txBox="1"/>
              <p:nvPr/>
            </p:nvSpPr>
            <p:spPr>
              <a:xfrm>
                <a:off x="6845159" y="4056447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50130B6-76E9-4D9A-AD87-4C845A08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59" y="4056447"/>
                <a:ext cx="216809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FEF18A5-786C-4FD6-983D-CECD965C9865}"/>
              </a:ext>
            </a:extLst>
          </p:cNvPr>
          <p:cNvSpPr/>
          <p:nvPr/>
        </p:nvSpPr>
        <p:spPr>
          <a:xfrm>
            <a:off x="7004347" y="4753320"/>
            <a:ext cx="1931875" cy="6446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D34C68F-4683-47BE-8119-89CCF375E842}"/>
                  </a:ext>
                </a:extLst>
              </p:cNvPr>
              <p:cNvSpPr txBox="1"/>
              <p:nvPr/>
            </p:nvSpPr>
            <p:spPr>
              <a:xfrm>
                <a:off x="6852409" y="4701112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D34C68F-4683-47BE-8119-89CCF375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409" y="4701112"/>
                <a:ext cx="216809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480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1CF69A-3DEA-4933-AC0C-343C238C3466}"/>
                  </a:ext>
                </a:extLst>
              </p:cNvPr>
              <p:cNvSpPr txBox="1"/>
              <p:nvPr/>
            </p:nvSpPr>
            <p:spPr>
              <a:xfrm>
                <a:off x="5433461" y="2557287"/>
                <a:ext cx="6097604" cy="1435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1CF69A-3DEA-4933-AC0C-343C238C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461" y="2557287"/>
                <a:ext cx="6097604" cy="14357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1B789EE-BE4E-431E-B499-8D0DFB48C2FE}"/>
                  </a:ext>
                </a:extLst>
              </p:cNvPr>
              <p:cNvSpPr txBox="1"/>
              <p:nvPr/>
            </p:nvSpPr>
            <p:spPr>
              <a:xfrm>
                <a:off x="8475012" y="3285179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1B789EE-BE4E-431E-B499-8D0DFB48C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12" y="3285179"/>
                <a:ext cx="216809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Multiplicación de matrices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A853CA4-E904-40B6-8446-C88F00845839}"/>
                  </a:ext>
                </a:extLst>
              </p:cNvPr>
              <p:cNvSpPr txBox="1"/>
              <p:nvPr/>
            </p:nvSpPr>
            <p:spPr>
              <a:xfrm>
                <a:off x="1486868" y="2703738"/>
                <a:ext cx="1918602" cy="1142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A853CA4-E904-40B6-8446-C88F0084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68" y="2703738"/>
                <a:ext cx="1918602" cy="1142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AF3DB8-3520-4C9B-8FF3-422529AB89DD}"/>
                  </a:ext>
                </a:extLst>
              </p:cNvPr>
              <p:cNvSpPr txBox="1"/>
              <p:nvPr/>
            </p:nvSpPr>
            <p:spPr>
              <a:xfrm>
                <a:off x="3334131" y="2625897"/>
                <a:ext cx="1931875" cy="1298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AF3DB8-3520-4C9B-8FF3-422529AB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131" y="2625897"/>
                <a:ext cx="1931875" cy="1298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320AA4-BD17-4DEB-BD67-982FE8360EA3}"/>
                  </a:ext>
                </a:extLst>
              </p:cNvPr>
              <p:cNvSpPr txBox="1"/>
              <p:nvPr/>
            </p:nvSpPr>
            <p:spPr>
              <a:xfrm>
                <a:off x="6235584" y="2641083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320AA4-BD17-4DEB-BD67-982FE836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584" y="2641083"/>
                <a:ext cx="216809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50130B6-76E9-4D9A-AD87-4C845A080E46}"/>
                  </a:ext>
                </a:extLst>
              </p:cNvPr>
              <p:cNvSpPr txBox="1"/>
              <p:nvPr/>
            </p:nvSpPr>
            <p:spPr>
              <a:xfrm>
                <a:off x="8475013" y="2640514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50130B6-76E9-4D9A-AD87-4C845A08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13" y="2640514"/>
                <a:ext cx="216809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122013B-6D51-41F2-B651-430362849666}"/>
                  </a:ext>
                </a:extLst>
              </p:cNvPr>
              <p:cNvSpPr txBox="1"/>
              <p:nvPr/>
            </p:nvSpPr>
            <p:spPr>
              <a:xfrm>
                <a:off x="6235583" y="3275175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122013B-6D51-41F2-B651-43036284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583" y="3275175"/>
                <a:ext cx="216809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AD47308-AD2A-4BEF-B184-8FF51F49C9E1}"/>
                  </a:ext>
                </a:extLst>
              </p:cNvPr>
              <p:cNvSpPr txBox="1"/>
              <p:nvPr/>
            </p:nvSpPr>
            <p:spPr>
              <a:xfrm>
                <a:off x="5347621" y="2936621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AD47308-AD2A-4BEF-B184-8FF51F49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21" y="2936621"/>
                <a:ext cx="549830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30ABEDB-BB62-4CFA-AF77-A6111560A5F5}"/>
                  </a:ext>
                </a:extLst>
              </p:cNvPr>
              <p:cNvSpPr txBox="1"/>
              <p:nvPr/>
            </p:nvSpPr>
            <p:spPr>
              <a:xfrm>
                <a:off x="4659068" y="4196981"/>
                <a:ext cx="2873864" cy="830997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𝐴𝐵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30ABEDB-BB62-4CFA-AF77-A6111560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68" y="4196981"/>
                <a:ext cx="2873864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5C648-B0FD-46FB-BCCC-5BE4D89ADAF1}"/>
              </a:ext>
            </a:extLst>
          </p:cNvPr>
          <p:cNvSpPr txBox="1"/>
          <p:nvPr/>
        </p:nvSpPr>
        <p:spPr>
          <a:xfrm>
            <a:off x="3670639" y="5231894"/>
            <a:ext cx="4734886" cy="553998"/>
          </a:xfrm>
          <a:prstGeom prst="rect">
            <a:avLst/>
          </a:prstGeom>
          <a:noFill/>
          <a:ln w="5715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CL" sz="3600" dirty="0"/>
              <a:t>¿Pero por qué todo esto?</a:t>
            </a:r>
          </a:p>
        </p:txBody>
      </p:sp>
    </p:spTree>
    <p:extLst>
      <p:ext uri="{BB962C8B-B14F-4D97-AF65-F5344CB8AC3E}">
        <p14:creationId xmlns:p14="http://schemas.microsoft.com/office/powerpoint/2010/main" val="77139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Clasificación de matrices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7E2BE8-CCB5-4A0C-BB6C-A50DE5A5AD33}"/>
                  </a:ext>
                </a:extLst>
              </p:cNvPr>
              <p:cNvSpPr txBox="1"/>
              <p:nvPr/>
            </p:nvSpPr>
            <p:spPr>
              <a:xfrm>
                <a:off x="1281869" y="2839735"/>
                <a:ext cx="2882264" cy="1790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7E2BE8-CCB5-4A0C-BB6C-A50DE5A5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69" y="2839735"/>
                <a:ext cx="2882264" cy="17906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99392C3-B27F-4DD6-A1D3-F20A12322909}"/>
                  </a:ext>
                </a:extLst>
              </p:cNvPr>
              <p:cNvSpPr txBox="1"/>
              <p:nvPr/>
            </p:nvSpPr>
            <p:spPr>
              <a:xfrm>
                <a:off x="8027866" y="3396490"/>
                <a:ext cx="266284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99392C3-B27F-4DD6-A1D3-F20A12322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866" y="3396490"/>
                <a:ext cx="2662845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0EF2D81-3195-4A07-9CE2-4C37B1CC7C7F}"/>
                  </a:ext>
                </a:extLst>
              </p:cNvPr>
              <p:cNvSpPr txBox="1"/>
              <p:nvPr/>
            </p:nvSpPr>
            <p:spPr>
              <a:xfrm>
                <a:off x="5531710" y="2839735"/>
                <a:ext cx="1128579" cy="1790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0EF2D81-3195-4A07-9CE2-4C37B1CC7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710" y="2839735"/>
                <a:ext cx="1128579" cy="1790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57622A27-BF3C-4EF5-8DE5-C0B9297F9BAC}"/>
              </a:ext>
            </a:extLst>
          </p:cNvPr>
          <p:cNvSpPr txBox="1"/>
          <p:nvPr/>
        </p:nvSpPr>
        <p:spPr>
          <a:xfrm>
            <a:off x="1243414" y="4962922"/>
            <a:ext cx="295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Matriz </a:t>
            </a:r>
            <a:r>
              <a:rPr lang="es-MX" sz="2800" dirty="0">
                <a:solidFill>
                  <a:schemeClr val="accent5"/>
                </a:solidFill>
              </a:rPr>
              <a:t>cuadrada</a:t>
            </a:r>
            <a:endParaRPr lang="es-CL" sz="2800" dirty="0">
              <a:solidFill>
                <a:schemeClr val="accent5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7B72E34-38AF-442C-B625-1D2320D01CB9}"/>
              </a:ext>
            </a:extLst>
          </p:cNvPr>
          <p:cNvSpPr txBox="1"/>
          <p:nvPr/>
        </p:nvSpPr>
        <p:spPr>
          <a:xfrm>
            <a:off x="4616412" y="4962920"/>
            <a:ext cx="295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Matriz </a:t>
            </a:r>
            <a:r>
              <a:rPr lang="es-MX" sz="2800" dirty="0">
                <a:solidFill>
                  <a:schemeClr val="accent5"/>
                </a:solidFill>
              </a:rPr>
              <a:t>columna</a:t>
            </a:r>
            <a:endParaRPr lang="es-CL" sz="2800" dirty="0">
              <a:solidFill>
                <a:schemeClr val="accent5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2F5FD41-7F6B-4E48-BCE4-ADC78E97B98E}"/>
              </a:ext>
            </a:extLst>
          </p:cNvPr>
          <p:cNvSpPr txBox="1"/>
          <p:nvPr/>
        </p:nvSpPr>
        <p:spPr>
          <a:xfrm>
            <a:off x="7879701" y="4962920"/>
            <a:ext cx="295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Matriz </a:t>
            </a:r>
            <a:r>
              <a:rPr lang="es-MX" sz="2800" dirty="0">
                <a:solidFill>
                  <a:schemeClr val="accent5"/>
                </a:solidFill>
              </a:rPr>
              <a:t>fila</a:t>
            </a:r>
            <a:endParaRPr lang="es-CL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  <p:bldP spid="5" grpId="0"/>
      <p:bldP spid="6" grpId="0"/>
      <p:bldP spid="7" grpId="0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Clasificación de matrices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7E2BE8-CCB5-4A0C-BB6C-A50DE5A5AD33}"/>
                  </a:ext>
                </a:extLst>
              </p:cNvPr>
              <p:cNvSpPr txBox="1"/>
              <p:nvPr/>
            </p:nvSpPr>
            <p:spPr>
              <a:xfrm>
                <a:off x="1281869" y="2839735"/>
                <a:ext cx="2882264" cy="1790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7E2BE8-CCB5-4A0C-BB6C-A50DE5A5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69" y="2839735"/>
                <a:ext cx="2882264" cy="17906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57622A27-BF3C-4EF5-8DE5-C0B9297F9BAC}"/>
              </a:ext>
            </a:extLst>
          </p:cNvPr>
          <p:cNvSpPr txBox="1"/>
          <p:nvPr/>
        </p:nvSpPr>
        <p:spPr>
          <a:xfrm>
            <a:off x="1243414" y="4962922"/>
            <a:ext cx="295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Matriz </a:t>
            </a:r>
            <a:r>
              <a:rPr lang="es-MX" sz="2800" dirty="0">
                <a:solidFill>
                  <a:schemeClr val="accent5"/>
                </a:solidFill>
              </a:rPr>
              <a:t>triangular superior</a:t>
            </a:r>
            <a:endParaRPr lang="es-CL" sz="28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8D8FBFA-06FB-487B-A9F1-2DE7D99FD830}"/>
                  </a:ext>
                </a:extLst>
              </p:cNvPr>
              <p:cNvSpPr txBox="1"/>
              <p:nvPr/>
            </p:nvSpPr>
            <p:spPr>
              <a:xfrm>
                <a:off x="4654868" y="2839735"/>
                <a:ext cx="2882264" cy="1790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8D8FBFA-06FB-487B-A9F1-2DE7D99FD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868" y="2839735"/>
                <a:ext cx="2882264" cy="1790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726087A3-5DE9-4CD0-8D1F-3DCDF14BD9DF}"/>
              </a:ext>
            </a:extLst>
          </p:cNvPr>
          <p:cNvSpPr txBox="1"/>
          <p:nvPr/>
        </p:nvSpPr>
        <p:spPr>
          <a:xfrm>
            <a:off x="4616412" y="4962922"/>
            <a:ext cx="295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Matriz </a:t>
            </a:r>
            <a:r>
              <a:rPr lang="es-MX" sz="2800" dirty="0">
                <a:solidFill>
                  <a:schemeClr val="accent5"/>
                </a:solidFill>
              </a:rPr>
              <a:t>triangular inferior</a:t>
            </a:r>
            <a:endParaRPr lang="es-CL" sz="28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4B2C6D-3C20-416C-9A92-46540F9B0DE7}"/>
                  </a:ext>
                </a:extLst>
              </p:cNvPr>
              <p:cNvSpPr txBox="1"/>
              <p:nvPr/>
            </p:nvSpPr>
            <p:spPr>
              <a:xfrm>
                <a:off x="8027867" y="2839735"/>
                <a:ext cx="2882264" cy="1790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4B2C6D-3C20-416C-9A92-46540F9B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867" y="2839735"/>
                <a:ext cx="2882264" cy="1790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4144E79F-7870-41ED-8EEE-E1856158E134}"/>
              </a:ext>
            </a:extLst>
          </p:cNvPr>
          <p:cNvSpPr txBox="1"/>
          <p:nvPr/>
        </p:nvSpPr>
        <p:spPr>
          <a:xfrm>
            <a:off x="7989410" y="4962922"/>
            <a:ext cx="295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Matriz </a:t>
            </a:r>
            <a:r>
              <a:rPr lang="es-MX" sz="2800" dirty="0">
                <a:solidFill>
                  <a:schemeClr val="accent5"/>
                </a:solidFill>
              </a:rPr>
              <a:t>diagonal</a:t>
            </a:r>
            <a:endParaRPr lang="es-CL" sz="2800" dirty="0">
              <a:solidFill>
                <a:schemeClr val="accent5"/>
              </a:solidFill>
            </a:endParaRPr>
          </a:p>
        </p:txBody>
      </p:sp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A6D050E9-52E7-4199-A684-1F1F919539DA}"/>
              </a:ext>
            </a:extLst>
          </p:cNvPr>
          <p:cNvSpPr/>
          <p:nvPr/>
        </p:nvSpPr>
        <p:spPr>
          <a:xfrm>
            <a:off x="4996917" y="2478258"/>
            <a:ext cx="2646048" cy="2318379"/>
          </a:xfrm>
          <a:prstGeom prst="rtTriangle">
            <a:avLst/>
          </a:pr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0 w 2492943"/>
                      <a:gd name="connsiteY0" fmla="*/ 2117557 h 2117557"/>
                      <a:gd name="connsiteX1" fmla="*/ 0 w 2492943"/>
                      <a:gd name="connsiteY1" fmla="*/ 0 h 2117557"/>
                      <a:gd name="connsiteX2" fmla="*/ 2492943 w 2492943"/>
                      <a:gd name="connsiteY2" fmla="*/ 2117557 h 2117557"/>
                      <a:gd name="connsiteX3" fmla="*/ 0 w 2492943"/>
                      <a:gd name="connsiteY3" fmla="*/ 2117557 h 2117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92943" h="2117557" extrusionOk="0">
                        <a:moveTo>
                          <a:pt x="0" y="2117557"/>
                        </a:moveTo>
                        <a:cubicBezTo>
                          <a:pt x="-121585" y="1770732"/>
                          <a:pt x="37080" y="982087"/>
                          <a:pt x="0" y="0"/>
                        </a:cubicBezTo>
                        <a:cubicBezTo>
                          <a:pt x="924480" y="909959"/>
                          <a:pt x="2155624" y="1977784"/>
                          <a:pt x="2492943" y="2117557"/>
                        </a:cubicBezTo>
                        <a:cubicBezTo>
                          <a:pt x="1932315" y="2176980"/>
                          <a:pt x="1072359" y="2035458"/>
                          <a:pt x="0" y="211755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endParaRPr lang="es-CL" dirty="0"/>
          </a:p>
        </p:txBody>
      </p:sp>
      <p:sp>
        <p:nvSpPr>
          <p:cNvPr id="17" name="Triángulo rectángulo 16">
            <a:extLst>
              <a:ext uri="{FF2B5EF4-FFF2-40B4-BE49-F238E27FC236}">
                <a16:creationId xmlns:a16="http://schemas.microsoft.com/office/drawing/2014/main" id="{54DE51CE-2BC6-4D3E-9244-353469006A3A}"/>
              </a:ext>
            </a:extLst>
          </p:cNvPr>
          <p:cNvSpPr/>
          <p:nvPr/>
        </p:nvSpPr>
        <p:spPr>
          <a:xfrm rot="10800000">
            <a:off x="1176036" y="2829562"/>
            <a:ext cx="2646048" cy="2318379"/>
          </a:xfrm>
          <a:prstGeom prst="rtTriangle">
            <a:avLst/>
          </a:pr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0 w 2492943"/>
                      <a:gd name="connsiteY0" fmla="*/ 2117557 h 2117557"/>
                      <a:gd name="connsiteX1" fmla="*/ 0 w 2492943"/>
                      <a:gd name="connsiteY1" fmla="*/ 0 h 2117557"/>
                      <a:gd name="connsiteX2" fmla="*/ 2492943 w 2492943"/>
                      <a:gd name="connsiteY2" fmla="*/ 2117557 h 2117557"/>
                      <a:gd name="connsiteX3" fmla="*/ 0 w 2492943"/>
                      <a:gd name="connsiteY3" fmla="*/ 2117557 h 2117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92943" h="2117557" extrusionOk="0">
                        <a:moveTo>
                          <a:pt x="0" y="2117557"/>
                        </a:moveTo>
                        <a:cubicBezTo>
                          <a:pt x="-121585" y="1770732"/>
                          <a:pt x="37080" y="982087"/>
                          <a:pt x="0" y="0"/>
                        </a:cubicBezTo>
                        <a:cubicBezTo>
                          <a:pt x="924480" y="909959"/>
                          <a:pt x="2155624" y="1977784"/>
                          <a:pt x="2492943" y="2117557"/>
                        </a:cubicBezTo>
                        <a:cubicBezTo>
                          <a:pt x="1932315" y="2176980"/>
                          <a:pt x="1072359" y="2035458"/>
                          <a:pt x="0" y="211755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CB6A752-CB00-452D-BA1B-D7736FA5F8F5}"/>
              </a:ext>
            </a:extLst>
          </p:cNvPr>
          <p:cNvSpPr/>
          <p:nvPr/>
        </p:nvSpPr>
        <p:spPr>
          <a:xfrm rot="2245342">
            <a:off x="8058654" y="3381101"/>
            <a:ext cx="2820688" cy="70788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0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2" grpId="0"/>
      <p:bldP spid="13" grpId="0"/>
      <p:bldP spid="2" grpId="0" animBg="1"/>
      <p:bldP spid="17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4"/>
                </a:solidFill>
              </a:rPr>
              <a:t>DETERMINANTE</a:t>
            </a:r>
            <a:endParaRPr lang="es-CL" sz="28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B5A21AB-618E-4DFA-839B-8A5E9AA92594}"/>
                  </a:ext>
                </a:extLst>
              </p:cNvPr>
              <p:cNvSpPr txBox="1"/>
              <p:nvPr/>
            </p:nvSpPr>
            <p:spPr>
              <a:xfrm>
                <a:off x="781421" y="2839735"/>
                <a:ext cx="8527982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B5A21AB-618E-4DFA-839B-8A5E9AA92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1" y="2839735"/>
                <a:ext cx="8527982" cy="11738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C9E2D89-9209-43A3-A264-2B2483041C23}"/>
                  </a:ext>
                </a:extLst>
              </p:cNvPr>
              <p:cNvSpPr txBox="1"/>
              <p:nvPr/>
            </p:nvSpPr>
            <p:spPr>
              <a:xfrm>
                <a:off x="3120359" y="4205235"/>
                <a:ext cx="77194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C9E2D89-9209-43A3-A264-2B248304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359" y="4205235"/>
                <a:ext cx="77194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72E7EA38-0978-416A-9633-63652362705D}"/>
              </a:ext>
            </a:extLst>
          </p:cNvPr>
          <p:cNvSpPr/>
          <p:nvPr/>
        </p:nvSpPr>
        <p:spPr>
          <a:xfrm>
            <a:off x="5643584" y="4592425"/>
            <a:ext cx="147818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05E5FF0-FE12-4AA2-8B3E-CB9896BFD744}"/>
              </a:ext>
            </a:extLst>
          </p:cNvPr>
          <p:cNvSpPr/>
          <p:nvPr/>
        </p:nvSpPr>
        <p:spPr>
          <a:xfrm rot="20256796">
            <a:off x="9604543" y="954604"/>
            <a:ext cx="1478185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8A8BD0-F638-4520-86FF-E916F05C529C}"/>
              </a:ext>
            </a:extLst>
          </p:cNvPr>
          <p:cNvSpPr/>
          <p:nvPr/>
        </p:nvSpPr>
        <p:spPr>
          <a:xfrm rot="1110899">
            <a:off x="1193836" y="4029376"/>
            <a:ext cx="147818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D15EAC-CECD-4019-8D6F-E18E01F3249A}"/>
              </a:ext>
            </a:extLst>
          </p:cNvPr>
          <p:cNvSpPr/>
          <p:nvPr/>
        </p:nvSpPr>
        <p:spPr>
          <a:xfrm rot="1110899">
            <a:off x="10361124" y="4415454"/>
            <a:ext cx="68492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11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15" grpId="0"/>
      <p:bldP spid="2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Matrices transpuestas</a:t>
            </a:r>
            <a:endParaRPr lang="es-CL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F85188-76AC-45CC-AABB-7BABA4791CCC}"/>
              </a:ext>
            </a:extLst>
          </p:cNvPr>
          <p:cNvSpPr txBox="1"/>
          <p:nvPr/>
        </p:nvSpPr>
        <p:spPr>
          <a:xfrm>
            <a:off x="781421" y="3167390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Matrices inversas</a:t>
            </a:r>
            <a:endParaRPr lang="es-CL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DE24A1-C77C-496B-992D-2FED9A85037E}"/>
              </a:ext>
            </a:extLst>
          </p:cNvPr>
          <p:cNvSpPr txBox="1"/>
          <p:nvPr/>
        </p:nvSpPr>
        <p:spPr>
          <a:xfrm>
            <a:off x="781421" y="4440751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Vectores y valores propios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E530161-DEF6-4C62-B427-652D6211B306}"/>
                  </a:ext>
                </a:extLst>
              </p:cNvPr>
              <p:cNvSpPr txBox="1"/>
              <p:nvPr/>
            </p:nvSpPr>
            <p:spPr>
              <a:xfrm>
                <a:off x="5120476" y="4963971"/>
                <a:ext cx="19510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E530161-DEF6-4C62-B427-652D6211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476" y="4963971"/>
                <a:ext cx="19510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A7F6152-672E-4765-8B9A-2DAED967E9B2}"/>
                  </a:ext>
                </a:extLst>
              </p:cNvPr>
              <p:cNvSpPr txBox="1"/>
              <p:nvPr/>
            </p:nvSpPr>
            <p:spPr>
              <a:xfrm>
                <a:off x="4164319" y="3692471"/>
                <a:ext cx="398384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A7F6152-672E-4765-8B9A-2DAED967E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319" y="3692471"/>
                <a:ext cx="398384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C259C06-2A70-4BA0-B20C-58A947F45C5D}"/>
                  </a:ext>
                </a:extLst>
              </p:cNvPr>
              <p:cNvSpPr txBox="1"/>
              <p:nvPr/>
            </p:nvSpPr>
            <p:spPr>
              <a:xfrm>
                <a:off x="4607069" y="2414140"/>
                <a:ext cx="3098348" cy="677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sz="4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C259C06-2A70-4BA0-B20C-58A947F4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69" y="2414140"/>
                <a:ext cx="3098348" cy="677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0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1" grpId="0"/>
      <p:bldP spid="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79EC55-6CA3-4D47-BA46-22DB7AFA8CFC}"/>
              </a:ext>
            </a:extLst>
          </p:cNvPr>
          <p:cNvSpPr txBox="1"/>
          <p:nvPr/>
        </p:nvSpPr>
        <p:spPr>
          <a:xfrm>
            <a:off x="1489816" y="443092"/>
            <a:ext cx="9212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u="sng" dirty="0">
                <a:solidFill>
                  <a:schemeClr val="accent4"/>
                </a:solidFill>
              </a:rPr>
              <a:t>¿Por </a:t>
            </a:r>
            <a:r>
              <a:rPr lang="es-CL" sz="7200" u="sng" dirty="0">
                <a:solidFill>
                  <a:schemeClr val="accent4"/>
                </a:solidFill>
              </a:rPr>
              <a:t>qué?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E7F3EC3-7C8F-416F-8E3C-7ADE5E909310}"/>
              </a:ext>
            </a:extLst>
          </p:cNvPr>
          <p:cNvGrpSpPr/>
          <p:nvPr/>
        </p:nvGrpSpPr>
        <p:grpSpPr>
          <a:xfrm>
            <a:off x="745478" y="1903378"/>
            <a:ext cx="10701041" cy="1579153"/>
            <a:chOff x="575417" y="2584987"/>
            <a:chExt cx="10701041" cy="1579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7B5EDF4-0592-41E1-A58F-23B9A2ADAA67}"/>
                    </a:ext>
                  </a:extLst>
                </p:cNvPr>
                <p:cNvSpPr txBox="1"/>
                <p:nvPr/>
              </p:nvSpPr>
              <p:spPr>
                <a:xfrm>
                  <a:off x="5178854" y="2584987"/>
                  <a:ext cx="6097604" cy="15107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𝑎𝑓</m:t>
                                  </m:r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𝑏h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𝑑𝑔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𝑐𝑓</m:t>
                                  </m:r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MX" sz="48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𝑑h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L" sz="48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7B5EDF4-0592-41E1-A58F-23B9A2ADA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854" y="2584987"/>
                  <a:ext cx="6097604" cy="15107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AE7B3954-117B-4467-BF83-18D8FB882FF5}"/>
                    </a:ext>
                  </a:extLst>
                </p:cNvPr>
                <p:cNvSpPr txBox="1"/>
                <p:nvPr/>
              </p:nvSpPr>
              <p:spPr>
                <a:xfrm>
                  <a:off x="8032086" y="3394699"/>
                  <a:ext cx="282442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4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MX" sz="4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4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sz="4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CL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AE7B3954-117B-4467-BF83-18D8FB882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086" y="3394699"/>
                  <a:ext cx="2824423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652DA56F-F0FE-484B-8468-D9F964719CE5}"/>
                    </a:ext>
                  </a:extLst>
                </p:cNvPr>
                <p:cNvSpPr txBox="1"/>
                <p:nvPr/>
              </p:nvSpPr>
              <p:spPr>
                <a:xfrm>
                  <a:off x="575417" y="2816333"/>
                  <a:ext cx="1918602" cy="1142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CL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4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MX" sz="4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4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MX" sz="4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L" sz="44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652DA56F-F0FE-484B-8468-D9F964719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417" y="2816333"/>
                  <a:ext cx="1918602" cy="11428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FAC3D6C7-78AF-4A55-B277-BF9B7713CD48}"/>
                    </a:ext>
                  </a:extLst>
                </p:cNvPr>
                <p:cNvSpPr txBox="1"/>
                <p:nvPr/>
              </p:nvSpPr>
              <p:spPr>
                <a:xfrm>
                  <a:off x="2465280" y="2731438"/>
                  <a:ext cx="1931875" cy="1298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CL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4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s-MX" sz="4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4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e>
                                  <m:r>
                                    <a:rPr lang="es-MX" sz="4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L" sz="4400" dirty="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FAC3D6C7-78AF-4A55-B277-BF9B7713C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80" y="2731438"/>
                  <a:ext cx="1931875" cy="12985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8EAB907-3D50-4E1F-A7BC-F507E9FDC24B}"/>
                    </a:ext>
                  </a:extLst>
                </p:cNvPr>
                <p:cNvSpPr txBox="1"/>
                <p:nvPr/>
              </p:nvSpPr>
              <p:spPr>
                <a:xfrm>
                  <a:off x="5427956" y="2678528"/>
                  <a:ext cx="3093474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s-MX" sz="4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4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MX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4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sz="4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s-CL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8EAB907-3D50-4E1F-A7BC-F507E9FDC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956" y="2678528"/>
                  <a:ext cx="3093474" cy="7694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FF4C8B19-6B6A-4BC1-82A9-1A99C9D4F29E}"/>
                    </a:ext>
                  </a:extLst>
                </p:cNvPr>
                <p:cNvSpPr txBox="1"/>
                <p:nvPr/>
              </p:nvSpPr>
              <p:spPr>
                <a:xfrm>
                  <a:off x="8116120" y="2685456"/>
                  <a:ext cx="2656356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s-MX" sz="4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4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4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sz="4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CL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FF4C8B19-6B6A-4BC1-82A9-1A99C9D4F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120" y="2685456"/>
                  <a:ext cx="2656356" cy="7694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2DCA7E6F-F4BA-4AC4-A553-CE5B21E9C7BA}"/>
                    </a:ext>
                  </a:extLst>
                </p:cNvPr>
                <p:cNvSpPr txBox="1"/>
                <p:nvPr/>
              </p:nvSpPr>
              <p:spPr>
                <a:xfrm>
                  <a:off x="5427956" y="3387771"/>
                  <a:ext cx="3093474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4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MX" sz="4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MX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4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sz="4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s-CL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2DCA7E6F-F4BA-4AC4-A553-CE5B21E9C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956" y="3387771"/>
                  <a:ext cx="3093474" cy="7694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74488734-FFE9-47FB-8D98-34C3FECF7B75}"/>
                    </a:ext>
                  </a:extLst>
                </p:cNvPr>
                <p:cNvSpPr txBox="1"/>
                <p:nvPr/>
              </p:nvSpPr>
              <p:spPr>
                <a:xfrm>
                  <a:off x="4554435" y="3059668"/>
                  <a:ext cx="549830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74488734-FFE9-47FB-8D98-34C3FECF7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435" y="3059668"/>
                  <a:ext cx="549830" cy="677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BE5F6CE-B64D-4C51-8D58-1DD027BBA7FF}"/>
                  </a:ext>
                </a:extLst>
              </p:cNvPr>
              <p:cNvSpPr txBox="1"/>
              <p:nvPr/>
            </p:nvSpPr>
            <p:spPr>
              <a:xfrm>
                <a:off x="385013" y="3776018"/>
                <a:ext cx="11421973" cy="1760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s-MX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s-MX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BE5F6CE-B64D-4C51-8D58-1DD027BBA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3" y="3776018"/>
                <a:ext cx="11421973" cy="1760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29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79EC55-6CA3-4D47-BA46-22DB7AFA8CFC}"/>
              </a:ext>
            </a:extLst>
          </p:cNvPr>
          <p:cNvSpPr txBox="1"/>
          <p:nvPr/>
        </p:nvSpPr>
        <p:spPr>
          <a:xfrm>
            <a:off x="1489816" y="443092"/>
            <a:ext cx="9212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u="sng" dirty="0">
                <a:solidFill>
                  <a:schemeClr val="accent4"/>
                </a:solidFill>
              </a:rPr>
              <a:t>¿Por </a:t>
            </a:r>
            <a:r>
              <a:rPr lang="es-CL" sz="7200" u="sng" dirty="0">
                <a:solidFill>
                  <a:schemeClr val="accent4"/>
                </a:solidFill>
              </a:rPr>
              <a:t>qué?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8F4F8CF-49AC-4048-AA59-D763200634AB}"/>
                  </a:ext>
                </a:extLst>
              </p:cNvPr>
              <p:cNvSpPr txBox="1"/>
              <p:nvPr/>
            </p:nvSpPr>
            <p:spPr>
              <a:xfrm>
                <a:off x="2754957" y="2331712"/>
                <a:ext cx="6682086" cy="2194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5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5400" b="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8F4F8CF-49AC-4048-AA59-D76320063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57" y="2331712"/>
                <a:ext cx="6682086" cy="2194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B3730A69-2CBE-4A67-89D5-25400B02050D}"/>
              </a:ext>
            </a:extLst>
          </p:cNvPr>
          <p:cNvSpPr txBox="1"/>
          <p:nvPr/>
        </p:nvSpPr>
        <p:spPr>
          <a:xfrm>
            <a:off x="1489816" y="4835794"/>
            <a:ext cx="9212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chemeClr val="accent2"/>
                </a:solidFill>
              </a:rPr>
              <a:t>¿Para </a:t>
            </a:r>
            <a:r>
              <a:rPr lang="es-CL" sz="6000" dirty="0">
                <a:solidFill>
                  <a:schemeClr val="accent2"/>
                </a:solidFill>
              </a:rPr>
              <a:t>qué sirve?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577639F-4BA7-40AB-9CAE-E4745B24B57E}"/>
              </a:ext>
            </a:extLst>
          </p:cNvPr>
          <p:cNvSpPr/>
          <p:nvPr/>
        </p:nvSpPr>
        <p:spPr>
          <a:xfrm>
            <a:off x="750723" y="1685016"/>
            <a:ext cx="147818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31E890A-2656-4AAF-ACBE-38624A449AFA}"/>
              </a:ext>
            </a:extLst>
          </p:cNvPr>
          <p:cNvSpPr/>
          <p:nvPr/>
        </p:nvSpPr>
        <p:spPr>
          <a:xfrm rot="20256796">
            <a:off x="9800236" y="868167"/>
            <a:ext cx="1478185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1622A60-18A9-4CB9-B0BF-AD4C02640D84}"/>
              </a:ext>
            </a:extLst>
          </p:cNvPr>
          <p:cNvSpPr/>
          <p:nvPr/>
        </p:nvSpPr>
        <p:spPr>
          <a:xfrm rot="1110899">
            <a:off x="1193836" y="4029376"/>
            <a:ext cx="147818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342BC26-8AF2-4708-A264-206F4EABE856}"/>
              </a:ext>
            </a:extLst>
          </p:cNvPr>
          <p:cNvSpPr/>
          <p:nvPr/>
        </p:nvSpPr>
        <p:spPr>
          <a:xfrm rot="1110899">
            <a:off x="10361124" y="4415454"/>
            <a:ext cx="68492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23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548778-28F3-48F6-B54B-93CCFDD85384}"/>
              </a:ext>
            </a:extLst>
          </p:cNvPr>
          <p:cNvSpPr txBox="1"/>
          <p:nvPr/>
        </p:nvSpPr>
        <p:spPr>
          <a:xfrm>
            <a:off x="1919671" y="2336393"/>
            <a:ext cx="8352657" cy="218521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</a:t>
            </a:r>
          </a:p>
          <a:p>
            <a:pPr algn="ctr"/>
            <a:r>
              <a:rPr lang="es-MX" sz="96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2BAB89DC-7048-4E69-8E8C-5D17FAAC63B7}"/>
              </a:ext>
            </a:extLst>
          </p:cNvPr>
          <p:cNvSpPr/>
          <p:nvPr/>
        </p:nvSpPr>
        <p:spPr>
          <a:xfrm>
            <a:off x="5534526" y="327259"/>
            <a:ext cx="1020278" cy="149191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8F1D2BE9-611F-4918-BBEE-8E660E3D3C67}"/>
              </a:ext>
            </a:extLst>
          </p:cNvPr>
          <p:cNvSpPr/>
          <p:nvPr/>
        </p:nvSpPr>
        <p:spPr>
          <a:xfrm rot="10800000">
            <a:off x="5534526" y="5038163"/>
            <a:ext cx="1020278" cy="149191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7F32C48A-B3CD-42F3-B9F3-741A1EE08EBC}"/>
              </a:ext>
            </a:extLst>
          </p:cNvPr>
          <p:cNvSpPr/>
          <p:nvPr/>
        </p:nvSpPr>
        <p:spPr>
          <a:xfrm rot="13308791">
            <a:off x="531981" y="4888029"/>
            <a:ext cx="1020278" cy="149191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8803AA02-8356-4698-A47A-260376DEF40A}"/>
              </a:ext>
            </a:extLst>
          </p:cNvPr>
          <p:cNvSpPr/>
          <p:nvPr/>
        </p:nvSpPr>
        <p:spPr>
          <a:xfrm rot="19247859">
            <a:off x="626629" y="327259"/>
            <a:ext cx="1020278" cy="149191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20A81F13-91E6-4ACB-A071-2247A47CFD7B}"/>
              </a:ext>
            </a:extLst>
          </p:cNvPr>
          <p:cNvSpPr/>
          <p:nvPr/>
        </p:nvSpPr>
        <p:spPr>
          <a:xfrm rot="2267902">
            <a:off x="10712301" y="327259"/>
            <a:ext cx="1020278" cy="149191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4A2F0FD2-1A20-4867-8D71-C8843BA62633}"/>
              </a:ext>
            </a:extLst>
          </p:cNvPr>
          <p:cNvSpPr/>
          <p:nvPr/>
        </p:nvSpPr>
        <p:spPr>
          <a:xfrm rot="8597632">
            <a:off x="10662441" y="4881162"/>
            <a:ext cx="1020278" cy="149191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3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B956F33C-5EB5-49DF-99BE-BFC311BB753E}"/>
              </a:ext>
            </a:extLst>
          </p:cNvPr>
          <p:cNvGrpSpPr/>
          <p:nvPr/>
        </p:nvGrpSpPr>
        <p:grpSpPr>
          <a:xfrm>
            <a:off x="5492414" y="2167256"/>
            <a:ext cx="5865183" cy="3388522"/>
            <a:chOff x="5492414" y="2167256"/>
            <a:chExt cx="5865183" cy="3388522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3A6A6856-56DC-47B3-9E4F-77E4B6220E89}"/>
                </a:ext>
              </a:extLst>
            </p:cNvPr>
            <p:cNvGrpSpPr/>
            <p:nvPr/>
          </p:nvGrpSpPr>
          <p:grpSpPr>
            <a:xfrm>
              <a:off x="6907596" y="2167256"/>
              <a:ext cx="4450000" cy="1487004"/>
              <a:chOff x="6858001" y="2581143"/>
              <a:chExt cx="4450000" cy="14870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C8B0D1D1-EB2B-49D6-87B4-B7074322FC8D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001" y="2581143"/>
                    <a:ext cx="4450000" cy="14629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MX" sz="3600" b="0" dirty="0"/>
                  </a:p>
                </p:txBody>
              </p:sp>
            </mc:Choice>
            <mc:Fallback xmlns="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C8B0D1D1-EB2B-49D6-87B4-B7074322FC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2581143"/>
                    <a:ext cx="4450000" cy="14629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CDEF77AB-C1B8-489A-923A-9861632CE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6157" y="2581143"/>
                <a:ext cx="0" cy="148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95ED6EE0-CDED-4ED0-8454-994ABF95B905}"/>
                </a:ext>
              </a:extLst>
            </p:cNvPr>
            <p:cNvCxnSpPr/>
            <p:nvPr/>
          </p:nvCxnSpPr>
          <p:spPr>
            <a:xfrm>
              <a:off x="5492414" y="2935803"/>
              <a:ext cx="114766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7C179CDF-DCEB-418A-A58F-8423BEA51C9C}"/>
                </a:ext>
              </a:extLst>
            </p:cNvPr>
            <p:cNvSpPr txBox="1"/>
            <p:nvPr/>
          </p:nvSpPr>
          <p:spPr>
            <a:xfrm>
              <a:off x="7192808" y="4632448"/>
              <a:ext cx="4164789" cy="92333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solidFill>
                    <a:schemeClr val="accent2"/>
                  </a:solidFill>
                </a:rPr>
                <a:t>MATRIZ</a:t>
              </a:r>
              <a:endParaRPr lang="es-CL" sz="5400" dirty="0">
                <a:solidFill>
                  <a:schemeClr val="accent2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664656E-9C2D-4BE8-B93F-6D017BC4823D}"/>
                </a:ext>
              </a:extLst>
            </p:cNvPr>
            <p:cNvCxnSpPr/>
            <p:nvPr/>
          </p:nvCxnSpPr>
          <p:spPr>
            <a:xfrm>
              <a:off x="5610950" y="5094113"/>
              <a:ext cx="114766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14EFA588-EA46-4138-AE00-3B228CD91E21}"/>
              </a:ext>
            </a:extLst>
          </p:cNvPr>
          <p:cNvGrpSpPr/>
          <p:nvPr/>
        </p:nvGrpSpPr>
        <p:grpSpPr>
          <a:xfrm>
            <a:off x="610442" y="1987302"/>
            <a:ext cx="4583393" cy="3768531"/>
            <a:chOff x="610442" y="1987302"/>
            <a:chExt cx="4583393" cy="37685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B4A16975-B822-49FE-9C9B-6A1651FBCF47}"/>
                    </a:ext>
                  </a:extLst>
                </p:cNvPr>
                <p:cNvSpPr txBox="1"/>
                <p:nvPr/>
              </p:nvSpPr>
              <p:spPr>
                <a:xfrm>
                  <a:off x="1130421" y="1987302"/>
                  <a:ext cx="392504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B4A16975-B822-49FE-9C9B-6A1651FBC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21" y="1987302"/>
                  <a:ext cx="3925049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4D72233E-1E46-4168-A2C2-FD57E162B301}"/>
                    </a:ext>
                  </a:extLst>
                </p:cNvPr>
                <p:cNvSpPr txBox="1"/>
                <p:nvPr/>
              </p:nvSpPr>
              <p:spPr>
                <a:xfrm>
                  <a:off x="1130420" y="2645624"/>
                  <a:ext cx="383528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4D72233E-1E46-4168-A2C2-FD57E162B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20" y="2645624"/>
                  <a:ext cx="3835281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F1E22074-5542-43CF-95D1-181F3D507646}"/>
                    </a:ext>
                  </a:extLst>
                </p:cNvPr>
                <p:cNvSpPr txBox="1"/>
                <p:nvPr/>
              </p:nvSpPr>
              <p:spPr>
                <a:xfrm>
                  <a:off x="799264" y="3303946"/>
                  <a:ext cx="392504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F1E22074-5542-43CF-95D1-181F3D507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64" y="3303946"/>
                  <a:ext cx="392504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73719D4-3E73-4DD8-B4C5-A0E7F1995881}"/>
                </a:ext>
              </a:extLst>
            </p:cNvPr>
            <p:cNvCxnSpPr>
              <a:cxnSpLocks/>
            </p:cNvCxnSpPr>
            <p:nvPr/>
          </p:nvCxnSpPr>
          <p:spPr>
            <a:xfrm>
              <a:off x="799264" y="4042924"/>
              <a:ext cx="4394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895C8B3-229D-4E69-9FE2-4A3733BE38A6}"/>
                </a:ext>
              </a:extLst>
            </p:cNvPr>
            <p:cNvCxnSpPr>
              <a:cxnSpLocks/>
            </p:cNvCxnSpPr>
            <p:nvPr/>
          </p:nvCxnSpPr>
          <p:spPr>
            <a:xfrm>
              <a:off x="5193835" y="1987302"/>
              <a:ext cx="0" cy="2055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CA5FE8C-889C-41E6-8065-89DA3B808D02}"/>
                </a:ext>
              </a:extLst>
            </p:cNvPr>
            <p:cNvSpPr txBox="1"/>
            <p:nvPr/>
          </p:nvSpPr>
          <p:spPr>
            <a:xfrm>
              <a:off x="610442" y="4432394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FB4329-0A85-4A1D-9F61-C234F920FB81}"/>
              </a:ext>
            </a:extLst>
          </p:cNvPr>
          <p:cNvSpPr txBox="1"/>
          <p:nvPr/>
        </p:nvSpPr>
        <p:spPr>
          <a:xfrm>
            <a:off x="773861" y="755186"/>
            <a:ext cx="1042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2"/>
                </a:solidFill>
              </a:rPr>
              <a:t>USO </a:t>
            </a:r>
            <a:r>
              <a:rPr lang="es-MX" sz="3600" dirty="0" err="1">
                <a:solidFill>
                  <a:schemeClr val="accent2"/>
                </a:solidFill>
              </a:rPr>
              <a:t>N°</a:t>
            </a:r>
            <a:r>
              <a:rPr lang="es-MX" sz="3600" dirty="0">
                <a:solidFill>
                  <a:schemeClr val="accent2"/>
                </a:solidFill>
              </a:rPr>
              <a:t> 1: </a:t>
            </a:r>
            <a:r>
              <a:rPr lang="es-MX" sz="3600" dirty="0"/>
              <a:t>representar sistemas de ecuaciones lineales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22227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3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800" dirty="0"/>
              <a:t>¿</a:t>
            </a:r>
            <a:r>
              <a:rPr lang="es-CL" sz="2800" dirty="0"/>
              <a:t>Qué son las matrices? ¿Cómo se usan? Introducción</a:t>
            </a:r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i="1" dirty="0">
                <a:solidFill>
                  <a:schemeClr val="accent2"/>
                </a:solidFill>
              </a:rPr>
              <a:t>Matrices, sistemas de ecuaciones y la eliminación de Gauss-</a:t>
            </a:r>
            <a:r>
              <a:rPr lang="es-MX" sz="2800" i="1" dirty="0" err="1">
                <a:solidFill>
                  <a:schemeClr val="accent2"/>
                </a:solidFill>
              </a:rPr>
              <a:t>Jordan</a:t>
            </a:r>
            <a:endParaRPr lang="es-MX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60FB4329-0A85-4A1D-9F61-C234F920FB81}"/>
              </a:ext>
            </a:extLst>
          </p:cNvPr>
          <p:cNvSpPr txBox="1"/>
          <p:nvPr/>
        </p:nvSpPr>
        <p:spPr>
          <a:xfrm>
            <a:off x="773861" y="755186"/>
            <a:ext cx="1042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2"/>
                </a:solidFill>
              </a:rPr>
              <a:t>USO </a:t>
            </a:r>
            <a:r>
              <a:rPr lang="es-MX" sz="3600" dirty="0" err="1">
                <a:solidFill>
                  <a:schemeClr val="accent2"/>
                </a:solidFill>
              </a:rPr>
              <a:t>N°</a:t>
            </a:r>
            <a:r>
              <a:rPr lang="es-MX" sz="3600" dirty="0">
                <a:solidFill>
                  <a:schemeClr val="accent2"/>
                </a:solidFill>
              </a:rPr>
              <a:t> 2: </a:t>
            </a:r>
            <a:r>
              <a:rPr lang="es-MX" sz="3600" dirty="0"/>
              <a:t>representar transformaciones lineales</a:t>
            </a:r>
            <a:endParaRPr lang="es-C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302CCB1-19FD-44A4-BE56-5B6E2186CC4E}"/>
                  </a:ext>
                </a:extLst>
              </p:cNvPr>
              <p:cNvSpPr txBox="1"/>
              <p:nvPr/>
            </p:nvSpPr>
            <p:spPr>
              <a:xfrm>
                <a:off x="1342589" y="1898249"/>
                <a:ext cx="8342925" cy="1760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60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302CCB1-19FD-44A4-BE56-5B6E2186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89" y="1898249"/>
                <a:ext cx="8342925" cy="1760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11D113F-AD4D-47FC-9883-43CB8AE5B509}"/>
                  </a:ext>
                </a:extLst>
              </p:cNvPr>
              <p:cNvSpPr txBox="1"/>
              <p:nvPr/>
            </p:nvSpPr>
            <p:spPr>
              <a:xfrm>
                <a:off x="5319260" y="3800035"/>
                <a:ext cx="5440015" cy="1558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6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60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11D113F-AD4D-47FC-9883-43CB8AE5B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60" y="3800035"/>
                <a:ext cx="5440015" cy="1558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82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upo 230">
            <a:extLst>
              <a:ext uri="{FF2B5EF4-FFF2-40B4-BE49-F238E27FC236}">
                <a16:creationId xmlns:a16="http://schemas.microsoft.com/office/drawing/2014/main" id="{1E35AE27-1DFF-4431-8900-D809ACE9A5DA}"/>
              </a:ext>
            </a:extLst>
          </p:cNvPr>
          <p:cNvGrpSpPr/>
          <p:nvPr/>
        </p:nvGrpSpPr>
        <p:grpSpPr>
          <a:xfrm>
            <a:off x="7447967" y="1991004"/>
            <a:ext cx="3908025" cy="4052128"/>
            <a:chOff x="7447967" y="1991004"/>
            <a:chExt cx="3908025" cy="4052128"/>
          </a:xfrm>
        </p:grpSpPr>
        <p:grpSp>
          <p:nvGrpSpPr>
            <p:cNvPr id="213" name="Grupo 212">
              <a:extLst>
                <a:ext uri="{FF2B5EF4-FFF2-40B4-BE49-F238E27FC236}">
                  <a16:creationId xmlns:a16="http://schemas.microsoft.com/office/drawing/2014/main" id="{1AFF87D7-302D-4F33-AAE2-30BFDE6F79E1}"/>
                </a:ext>
              </a:extLst>
            </p:cNvPr>
            <p:cNvGrpSpPr/>
            <p:nvPr/>
          </p:nvGrpSpPr>
          <p:grpSpPr>
            <a:xfrm>
              <a:off x="7447967" y="1991004"/>
              <a:ext cx="3863047" cy="4052128"/>
              <a:chOff x="6721664" y="2276888"/>
              <a:chExt cx="3863047" cy="4052128"/>
            </a:xfrm>
          </p:grpSpPr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F61870B4-525E-43A5-B804-D823FE137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833" y="2335736"/>
                <a:ext cx="3814402" cy="394820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cto 170">
                <a:extLst>
                  <a:ext uri="{FF2B5EF4-FFF2-40B4-BE49-F238E27FC236}">
                    <a16:creationId xmlns:a16="http://schemas.microsoft.com/office/drawing/2014/main" id="{58D8A2E0-4624-4F8B-836A-4307EC79E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33" y="2303301"/>
                <a:ext cx="2392753" cy="25152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C0721C77-8D5B-4031-BBD9-FC6B7A127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2325" y="2276888"/>
                <a:ext cx="942386" cy="9938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C9B103DF-3678-4F4F-B2F5-4F4E8AE58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1664" y="3813725"/>
                <a:ext cx="2392753" cy="25152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0F196021-1CC6-45AF-A080-5760021D3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2841" y="5314766"/>
                <a:ext cx="942386" cy="9938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upo 169">
              <a:extLst>
                <a:ext uri="{FF2B5EF4-FFF2-40B4-BE49-F238E27FC236}">
                  <a16:creationId xmlns:a16="http://schemas.microsoft.com/office/drawing/2014/main" id="{C8C31DE2-27A8-4FB1-B8C1-CEC4E491514D}"/>
                </a:ext>
              </a:extLst>
            </p:cNvPr>
            <p:cNvGrpSpPr/>
            <p:nvPr/>
          </p:nvGrpSpPr>
          <p:grpSpPr>
            <a:xfrm>
              <a:off x="7470507" y="2032644"/>
              <a:ext cx="3885485" cy="4010488"/>
              <a:chOff x="6726660" y="2278426"/>
              <a:chExt cx="3885485" cy="4010488"/>
            </a:xfrm>
          </p:grpSpPr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82D277D7-BE4E-448B-9B17-378380B8A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7436" y="3341260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cto 159">
                <a:extLst>
                  <a:ext uri="{FF2B5EF4-FFF2-40B4-BE49-F238E27FC236}">
                    <a16:creationId xmlns:a16="http://schemas.microsoft.com/office/drawing/2014/main" id="{04C3431D-9D3D-49F2-B605-0BA43DC55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6660" y="2634167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cto 160">
                <a:extLst>
                  <a:ext uri="{FF2B5EF4-FFF2-40B4-BE49-F238E27FC236}">
                    <a16:creationId xmlns:a16="http://schemas.microsoft.com/office/drawing/2014/main" id="{39342178-9990-4FE6-872A-BDE3886B4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2040" y="2278426"/>
                <a:ext cx="2759465" cy="141795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cto 161">
                <a:extLst>
                  <a:ext uri="{FF2B5EF4-FFF2-40B4-BE49-F238E27FC236}">
                    <a16:creationId xmlns:a16="http://schemas.microsoft.com/office/drawing/2014/main" id="{B4F0621A-90F7-4E0D-B031-A97860B9AA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6660" y="2306508"/>
                <a:ext cx="1199959" cy="60091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426BB6B3-B919-4EC7-B0A5-D55ED267E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5382" y="4070385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cto 165">
                <a:extLst>
                  <a:ext uri="{FF2B5EF4-FFF2-40B4-BE49-F238E27FC236}">
                    <a16:creationId xmlns:a16="http://schemas.microsoft.com/office/drawing/2014/main" id="{B7D48CF9-E900-45FF-A385-A0C8A5513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9483" y="4842562"/>
                <a:ext cx="2868703" cy="144635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cto 167">
                <a:extLst>
                  <a:ext uri="{FF2B5EF4-FFF2-40B4-BE49-F238E27FC236}">
                    <a16:creationId xmlns:a16="http://schemas.microsoft.com/office/drawing/2014/main" id="{649C7C02-755A-4EA1-AEB6-D0AAB5F947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3834" y="5589830"/>
                <a:ext cx="1468311" cy="68808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8E89F9C2-CC51-46CB-99E3-A0AB163CCDB7}"/>
              </a:ext>
            </a:extLst>
          </p:cNvPr>
          <p:cNvGrpSpPr/>
          <p:nvPr/>
        </p:nvGrpSpPr>
        <p:grpSpPr>
          <a:xfrm>
            <a:off x="7470507" y="1983474"/>
            <a:ext cx="3944939" cy="4059658"/>
            <a:chOff x="5533696" y="246123"/>
            <a:chExt cx="6213845" cy="6249400"/>
          </a:xfrm>
        </p:grpSpPr>
        <p:grpSp>
          <p:nvGrpSpPr>
            <p:cNvPr id="189" name="Grupo 188">
              <a:extLst>
                <a:ext uri="{FF2B5EF4-FFF2-40B4-BE49-F238E27FC236}">
                  <a16:creationId xmlns:a16="http://schemas.microsoft.com/office/drawing/2014/main" id="{55AD9059-99CA-4262-9D06-7A2E7C6D53A0}"/>
                </a:ext>
              </a:extLst>
            </p:cNvPr>
            <p:cNvGrpSpPr/>
            <p:nvPr/>
          </p:nvGrpSpPr>
          <p:grpSpPr>
            <a:xfrm>
              <a:off x="5533696" y="302523"/>
              <a:ext cx="6213845" cy="6193000"/>
              <a:chOff x="5533696" y="302523"/>
              <a:chExt cx="6213845" cy="6193000"/>
            </a:xfrm>
          </p:grpSpPr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12EE0F5-6AE6-4B54-B583-1C3E19DD75D5}"/>
                  </a:ext>
                </a:extLst>
              </p:cNvPr>
              <p:cNvGrpSpPr/>
              <p:nvPr/>
            </p:nvGrpSpPr>
            <p:grpSpPr>
              <a:xfrm>
                <a:off x="5533696" y="302523"/>
                <a:ext cx="6064469" cy="6193000"/>
                <a:chOff x="3063765" y="302523"/>
                <a:chExt cx="6064469" cy="6193000"/>
              </a:xfrm>
            </p:grpSpPr>
            <p:grpSp>
              <p:nvGrpSpPr>
                <p:cNvPr id="193" name="Grupo 192">
                  <a:extLst>
                    <a:ext uri="{FF2B5EF4-FFF2-40B4-BE49-F238E27FC236}">
                      <a16:creationId xmlns:a16="http://schemas.microsoft.com/office/drawing/2014/main" id="{C618B47B-6758-4BEE-85A3-5489A6CD3EB1}"/>
                    </a:ext>
                  </a:extLst>
                </p:cNvPr>
                <p:cNvGrpSpPr/>
                <p:nvPr/>
              </p:nvGrpSpPr>
              <p:grpSpPr>
                <a:xfrm>
                  <a:off x="3063765" y="302523"/>
                  <a:ext cx="6064469" cy="6193000"/>
                  <a:chOff x="3731172" y="559127"/>
                  <a:chExt cx="5841453" cy="5781901"/>
                </a:xfrm>
              </p:grpSpPr>
              <p:cxnSp>
                <p:nvCxnSpPr>
                  <p:cNvPr id="206" name="Conector recto de flecha 205">
                    <a:extLst>
                      <a:ext uri="{FF2B5EF4-FFF2-40B4-BE49-F238E27FC236}">
                        <a16:creationId xmlns:a16="http://schemas.microsoft.com/office/drawing/2014/main" id="{BAB81943-1F25-4B94-B19A-7354BC51C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Conector recto de flecha 206">
                    <a:extLst>
                      <a:ext uri="{FF2B5EF4-FFF2-40B4-BE49-F238E27FC236}">
                        <a16:creationId xmlns:a16="http://schemas.microsoft.com/office/drawing/2014/main" id="{52326CE0-C6BB-417A-90AF-56F7D59297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40820" y="559127"/>
                    <a:ext cx="11079" cy="578190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CuadroTexto 193">
                      <a:extLst>
                        <a:ext uri="{FF2B5EF4-FFF2-40B4-BE49-F238E27FC236}">
                          <a16:creationId xmlns:a16="http://schemas.microsoft.com/office/drawing/2014/main" id="{E7C4AEDF-BE59-474A-95A7-9F9E14B699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4" name="CuadroTexto 193">
                      <a:extLst>
                        <a:ext uri="{FF2B5EF4-FFF2-40B4-BE49-F238E27FC236}">
                          <a16:creationId xmlns:a16="http://schemas.microsoft.com/office/drawing/2014/main" id="{E7C4AEDF-BE59-474A-95A7-9F9E14B699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CuadroTexto 194">
                      <a:extLst>
                        <a:ext uri="{FF2B5EF4-FFF2-40B4-BE49-F238E27FC236}">
                          <a16:creationId xmlns:a16="http://schemas.microsoft.com/office/drawing/2014/main" id="{1A19EED1-3B32-498F-97DB-B6D7014D13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5" name="CuadroTexto 194">
                      <a:extLst>
                        <a:ext uri="{FF2B5EF4-FFF2-40B4-BE49-F238E27FC236}">
                          <a16:creationId xmlns:a16="http://schemas.microsoft.com/office/drawing/2014/main" id="{1A19EED1-3B32-498F-97DB-B6D7014D13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CuadroTexto 195">
                      <a:extLst>
                        <a:ext uri="{FF2B5EF4-FFF2-40B4-BE49-F238E27FC236}">
                          <a16:creationId xmlns:a16="http://schemas.microsoft.com/office/drawing/2014/main" id="{73461373-5E64-4CCB-B0D4-C546C1201C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6" name="CuadroTexto 195">
                      <a:extLst>
                        <a:ext uri="{FF2B5EF4-FFF2-40B4-BE49-F238E27FC236}">
                          <a16:creationId xmlns:a16="http://schemas.microsoft.com/office/drawing/2014/main" id="{73461373-5E64-4CCB-B0D4-C546C1201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CuadroTexto 196">
                      <a:extLst>
                        <a:ext uri="{FF2B5EF4-FFF2-40B4-BE49-F238E27FC236}">
                          <a16:creationId xmlns:a16="http://schemas.microsoft.com/office/drawing/2014/main" id="{0C2D18E3-1E50-40F0-840C-646B7018BF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7" name="CuadroTexto 196">
                      <a:extLst>
                        <a:ext uri="{FF2B5EF4-FFF2-40B4-BE49-F238E27FC236}">
                          <a16:creationId xmlns:a16="http://schemas.microsoft.com/office/drawing/2014/main" id="{0C2D18E3-1E50-40F0-840C-646B7018BF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CuadroTexto 197">
                      <a:extLst>
                        <a:ext uri="{FF2B5EF4-FFF2-40B4-BE49-F238E27FC236}">
                          <a16:creationId xmlns:a16="http://schemas.microsoft.com/office/drawing/2014/main" id="{A62A88B6-0BFA-4C26-9538-12E75294E1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8" name="CuadroTexto 197">
                      <a:extLst>
                        <a:ext uri="{FF2B5EF4-FFF2-40B4-BE49-F238E27FC236}">
                          <a16:creationId xmlns:a16="http://schemas.microsoft.com/office/drawing/2014/main" id="{A62A88B6-0BFA-4C26-9538-12E75294E1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CuadroTexto 198">
                      <a:extLst>
                        <a:ext uri="{FF2B5EF4-FFF2-40B4-BE49-F238E27FC236}">
                          <a16:creationId xmlns:a16="http://schemas.microsoft.com/office/drawing/2014/main" id="{163648E9-6AE4-4CE4-89C5-9B745CB3F4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9" name="CuadroTexto 198">
                      <a:extLst>
                        <a:ext uri="{FF2B5EF4-FFF2-40B4-BE49-F238E27FC236}">
                          <a16:creationId xmlns:a16="http://schemas.microsoft.com/office/drawing/2014/main" id="{163648E9-6AE4-4CE4-89C5-9B745CB3F4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CuadroTexto 199">
                      <a:extLst>
                        <a:ext uri="{FF2B5EF4-FFF2-40B4-BE49-F238E27FC236}">
                          <a16:creationId xmlns:a16="http://schemas.microsoft.com/office/drawing/2014/main" id="{D868C05A-E23A-4779-8911-D507C79B66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0" name="CuadroTexto 199">
                      <a:extLst>
                        <a:ext uri="{FF2B5EF4-FFF2-40B4-BE49-F238E27FC236}">
                          <a16:creationId xmlns:a16="http://schemas.microsoft.com/office/drawing/2014/main" id="{D868C05A-E23A-4779-8911-D507C79B66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CuadroTexto 200">
                      <a:extLst>
                        <a:ext uri="{FF2B5EF4-FFF2-40B4-BE49-F238E27FC236}">
                          <a16:creationId xmlns:a16="http://schemas.microsoft.com/office/drawing/2014/main" id="{9913B9F0-4B9F-4032-8A2A-B73DD382EC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1" name="CuadroTexto 200">
                      <a:extLst>
                        <a:ext uri="{FF2B5EF4-FFF2-40B4-BE49-F238E27FC236}">
                          <a16:creationId xmlns:a16="http://schemas.microsoft.com/office/drawing/2014/main" id="{9913B9F0-4B9F-4032-8A2A-B73DD382EC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CuadroTexto 201">
                      <a:extLst>
                        <a:ext uri="{FF2B5EF4-FFF2-40B4-BE49-F238E27FC236}">
                          <a16:creationId xmlns:a16="http://schemas.microsoft.com/office/drawing/2014/main" id="{68511336-B4F8-4661-8479-B8A86D15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2" name="CuadroTexto 201">
                      <a:extLst>
                        <a:ext uri="{FF2B5EF4-FFF2-40B4-BE49-F238E27FC236}">
                          <a16:creationId xmlns:a16="http://schemas.microsoft.com/office/drawing/2014/main" id="{68511336-B4F8-4661-8479-B8A86D15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CuadroTexto 202">
                      <a:extLst>
                        <a:ext uri="{FF2B5EF4-FFF2-40B4-BE49-F238E27FC236}">
                          <a16:creationId xmlns:a16="http://schemas.microsoft.com/office/drawing/2014/main" id="{8861DD95-68B7-4301-9F36-E365B7EA0F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3" name="CuadroTexto 202">
                      <a:extLst>
                        <a:ext uri="{FF2B5EF4-FFF2-40B4-BE49-F238E27FC236}">
                          <a16:creationId xmlns:a16="http://schemas.microsoft.com/office/drawing/2014/main" id="{8861DD95-68B7-4301-9F36-E365B7EA0F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CuadroTexto 203">
                      <a:extLst>
                        <a:ext uri="{FF2B5EF4-FFF2-40B4-BE49-F238E27FC236}">
                          <a16:creationId xmlns:a16="http://schemas.microsoft.com/office/drawing/2014/main" id="{10D344D9-CEF4-4A8A-921A-794B422C68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4" name="CuadroTexto 203">
                      <a:extLst>
                        <a:ext uri="{FF2B5EF4-FFF2-40B4-BE49-F238E27FC236}">
                          <a16:creationId xmlns:a16="http://schemas.microsoft.com/office/drawing/2014/main" id="{10D344D9-CEF4-4A8A-921A-794B422C68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CuadroTexto 204">
                      <a:extLst>
                        <a:ext uri="{FF2B5EF4-FFF2-40B4-BE49-F238E27FC236}">
                          <a16:creationId xmlns:a16="http://schemas.microsoft.com/office/drawing/2014/main" id="{A4822CA8-E0D8-4E81-92CC-E98F83D3C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5" name="CuadroTexto 204">
                      <a:extLst>
                        <a:ext uri="{FF2B5EF4-FFF2-40B4-BE49-F238E27FC236}">
                          <a16:creationId xmlns:a16="http://schemas.microsoft.com/office/drawing/2014/main" id="{A4822CA8-E0D8-4E81-92CC-E98F83D3C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uadroTexto 191">
                    <a:extLst>
                      <a:ext uri="{FF2B5EF4-FFF2-40B4-BE49-F238E27FC236}">
                        <a16:creationId xmlns:a16="http://schemas.microsoft.com/office/drawing/2014/main" id="{2854AE0C-B4B3-4AB1-8BA5-149D6F209A3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CuadroTexto 191">
                    <a:extLst>
                      <a:ext uri="{FF2B5EF4-FFF2-40B4-BE49-F238E27FC236}">
                        <a16:creationId xmlns:a16="http://schemas.microsoft.com/office/drawing/2014/main" id="{2854AE0C-B4B3-4AB1-8BA5-149D6F209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5E08ECB8-3F19-4433-B2FD-498E4CB372A8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5E08ECB8-3F19-4433-B2FD-498E4CB37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blipFill>
                  <a:blip r:embed="rId14"/>
                  <a:stretch>
                    <a:fillRect l="-33333" r="-30000" b="-1632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110D341-1F44-4684-8CEB-3C1B6C66F222}"/>
              </a:ext>
            </a:extLst>
          </p:cNvPr>
          <p:cNvGrpSpPr/>
          <p:nvPr/>
        </p:nvGrpSpPr>
        <p:grpSpPr>
          <a:xfrm>
            <a:off x="661740" y="2020112"/>
            <a:ext cx="3850107" cy="3985612"/>
            <a:chOff x="885653" y="2157440"/>
            <a:chExt cx="4148349" cy="4175637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0781A20-55FB-4219-833F-A946039F01E2}"/>
                </a:ext>
              </a:extLst>
            </p:cNvPr>
            <p:cNvGrpSpPr/>
            <p:nvPr/>
          </p:nvGrpSpPr>
          <p:grpSpPr>
            <a:xfrm>
              <a:off x="1337829" y="2157440"/>
              <a:ext cx="3173579" cy="4175637"/>
              <a:chOff x="1337829" y="2157440"/>
              <a:chExt cx="3173579" cy="4175637"/>
            </a:xfrm>
          </p:grpSpPr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9A05D0F6-8118-4CFD-A868-B71F5249A2D5}"/>
                  </a:ext>
                </a:extLst>
              </p:cNvPr>
              <p:cNvCxnSpPr/>
              <p:nvPr/>
            </p:nvCxnSpPr>
            <p:spPr>
              <a:xfrm>
                <a:off x="34446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6D9B7246-869F-4066-815B-D54D49558EA4}"/>
                  </a:ext>
                </a:extLst>
              </p:cNvPr>
              <p:cNvCxnSpPr/>
              <p:nvPr/>
            </p:nvCxnSpPr>
            <p:spPr>
              <a:xfrm>
                <a:off x="3978310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EC8C557F-B19F-460B-9C3C-8024A7B8AFDC}"/>
                  </a:ext>
                </a:extLst>
              </p:cNvPr>
              <p:cNvCxnSpPr/>
              <p:nvPr/>
            </p:nvCxnSpPr>
            <p:spPr>
              <a:xfrm>
                <a:off x="45114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C2FCA042-5614-4881-ADE5-8B2EADD2FF7B}"/>
                  </a:ext>
                </a:extLst>
              </p:cNvPr>
              <p:cNvCxnSpPr/>
              <p:nvPr/>
            </p:nvCxnSpPr>
            <p:spPr>
              <a:xfrm>
                <a:off x="2429621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EA36CC5E-3BDF-4F3B-8186-7F817DBC68D6}"/>
                  </a:ext>
                </a:extLst>
              </p:cNvPr>
              <p:cNvCxnSpPr/>
              <p:nvPr/>
            </p:nvCxnSpPr>
            <p:spPr>
              <a:xfrm>
                <a:off x="1888903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B653214-D4E3-46F7-BF4B-E503FE206505}"/>
                  </a:ext>
                </a:extLst>
              </p:cNvPr>
              <p:cNvCxnSpPr/>
              <p:nvPr/>
            </p:nvCxnSpPr>
            <p:spPr>
              <a:xfrm>
                <a:off x="1337829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012DF6C5-E327-46AA-A448-00D644F97CAD}"/>
                </a:ext>
              </a:extLst>
            </p:cNvPr>
            <p:cNvGrpSpPr/>
            <p:nvPr/>
          </p:nvGrpSpPr>
          <p:grpSpPr>
            <a:xfrm rot="5400000">
              <a:off x="1345061" y="2183782"/>
              <a:ext cx="3229533" cy="4148349"/>
              <a:chOff x="1281875" y="2157440"/>
              <a:chExt cx="3229533" cy="4175638"/>
            </a:xfrm>
          </p:grpSpPr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3A02F693-7A2C-487E-8FDA-90872D9F8881}"/>
                  </a:ext>
                </a:extLst>
              </p:cNvPr>
              <p:cNvCxnSpPr/>
              <p:nvPr/>
            </p:nvCxnSpPr>
            <p:spPr>
              <a:xfrm>
                <a:off x="34446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8D9A5EC5-970F-4342-8556-01E6D7EAC5A3}"/>
                  </a:ext>
                </a:extLst>
              </p:cNvPr>
              <p:cNvCxnSpPr/>
              <p:nvPr/>
            </p:nvCxnSpPr>
            <p:spPr>
              <a:xfrm>
                <a:off x="3978310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8670B31B-BFD6-44E0-B13E-E4AE76488451}"/>
                  </a:ext>
                </a:extLst>
              </p:cNvPr>
              <p:cNvCxnSpPr/>
              <p:nvPr/>
            </p:nvCxnSpPr>
            <p:spPr>
              <a:xfrm>
                <a:off x="45114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899097EC-2002-4F2D-8EF9-EEEBED4ACFBB}"/>
                  </a:ext>
                </a:extLst>
              </p:cNvPr>
              <p:cNvCxnSpPr/>
              <p:nvPr/>
            </p:nvCxnSpPr>
            <p:spPr>
              <a:xfrm>
                <a:off x="2429621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B34A9EF1-4345-49DA-B798-6F7AE89B8094}"/>
                  </a:ext>
                </a:extLst>
              </p:cNvPr>
              <p:cNvCxnSpPr/>
              <p:nvPr/>
            </p:nvCxnSpPr>
            <p:spPr>
              <a:xfrm>
                <a:off x="1872001" y="2157441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F168CCFC-4D36-4D8C-AFFE-ED52FC5290E5}"/>
                  </a:ext>
                </a:extLst>
              </p:cNvPr>
              <p:cNvCxnSpPr/>
              <p:nvPr/>
            </p:nvCxnSpPr>
            <p:spPr>
              <a:xfrm>
                <a:off x="1281875" y="2157441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FB4329-0A85-4A1D-9F61-C234F920FB81}"/>
              </a:ext>
            </a:extLst>
          </p:cNvPr>
          <p:cNvSpPr txBox="1"/>
          <p:nvPr/>
        </p:nvSpPr>
        <p:spPr>
          <a:xfrm>
            <a:off x="773861" y="755186"/>
            <a:ext cx="1042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2"/>
                </a:solidFill>
              </a:rPr>
              <a:t>USO </a:t>
            </a:r>
            <a:r>
              <a:rPr lang="es-MX" sz="3600" dirty="0" err="1">
                <a:solidFill>
                  <a:schemeClr val="accent2"/>
                </a:solidFill>
              </a:rPr>
              <a:t>N°</a:t>
            </a:r>
            <a:r>
              <a:rPr lang="es-MX" sz="3600" dirty="0">
                <a:solidFill>
                  <a:schemeClr val="accent2"/>
                </a:solidFill>
              </a:rPr>
              <a:t> 2: </a:t>
            </a:r>
            <a:r>
              <a:rPr lang="es-MX" sz="3600" dirty="0"/>
              <a:t>representar transformaciones lineales</a:t>
            </a:r>
            <a:endParaRPr lang="es-CL" sz="360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7FBCF0-553A-4CC8-BCBC-8EF3756665A8}"/>
              </a:ext>
            </a:extLst>
          </p:cNvPr>
          <p:cNvGrpSpPr/>
          <p:nvPr/>
        </p:nvGrpSpPr>
        <p:grpSpPr>
          <a:xfrm>
            <a:off x="669043" y="1983474"/>
            <a:ext cx="3944939" cy="4059658"/>
            <a:chOff x="5533696" y="246123"/>
            <a:chExt cx="6213845" cy="6249400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B38B184-CC97-4302-ADC2-37F05891AFDC}"/>
                </a:ext>
              </a:extLst>
            </p:cNvPr>
            <p:cNvGrpSpPr/>
            <p:nvPr/>
          </p:nvGrpSpPr>
          <p:grpSpPr>
            <a:xfrm>
              <a:off x="5533696" y="302523"/>
              <a:ext cx="6213845" cy="6193000"/>
              <a:chOff x="5533696" y="302523"/>
              <a:chExt cx="6213845" cy="619300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64BC1FD8-A5AA-4637-AA11-67AF659D646A}"/>
                  </a:ext>
                </a:extLst>
              </p:cNvPr>
              <p:cNvGrpSpPr/>
              <p:nvPr/>
            </p:nvGrpSpPr>
            <p:grpSpPr>
              <a:xfrm>
                <a:off x="5533696" y="302523"/>
                <a:ext cx="6064469" cy="6193000"/>
                <a:chOff x="3063765" y="302523"/>
                <a:chExt cx="6064469" cy="6193000"/>
              </a:xfrm>
            </p:grpSpPr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68192991-B262-4C34-BB79-9DB0ACC1FDD7}"/>
                    </a:ext>
                  </a:extLst>
                </p:cNvPr>
                <p:cNvGrpSpPr/>
                <p:nvPr/>
              </p:nvGrpSpPr>
              <p:grpSpPr>
                <a:xfrm>
                  <a:off x="3063765" y="302523"/>
                  <a:ext cx="6064469" cy="6193000"/>
                  <a:chOff x="3731172" y="559127"/>
                  <a:chExt cx="5841453" cy="5781901"/>
                </a:xfrm>
              </p:grpSpPr>
              <p:cxnSp>
                <p:nvCxnSpPr>
                  <p:cNvPr id="45" name="Conector recto de flecha 44">
                    <a:extLst>
                      <a:ext uri="{FF2B5EF4-FFF2-40B4-BE49-F238E27FC236}">
                        <a16:creationId xmlns:a16="http://schemas.microsoft.com/office/drawing/2014/main" id="{C2D13F99-CCB6-4B8A-9238-E289F440C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ector recto de flecha 45">
                    <a:extLst>
                      <a:ext uri="{FF2B5EF4-FFF2-40B4-BE49-F238E27FC236}">
                        <a16:creationId xmlns:a16="http://schemas.microsoft.com/office/drawing/2014/main" id="{181F7C28-6464-43DF-8679-BD61832B7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40820" y="559127"/>
                    <a:ext cx="11079" cy="578190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uadroTexto 32">
                      <a:extLst>
                        <a:ext uri="{FF2B5EF4-FFF2-40B4-BE49-F238E27FC236}">
                          <a16:creationId xmlns:a16="http://schemas.microsoft.com/office/drawing/2014/main" id="{D41A5BF8-F0EB-46C0-80CF-FB62D49197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3" name="CuadroTexto 32">
                      <a:extLst>
                        <a:ext uri="{FF2B5EF4-FFF2-40B4-BE49-F238E27FC236}">
                          <a16:creationId xmlns:a16="http://schemas.microsoft.com/office/drawing/2014/main" id="{D41A5BF8-F0EB-46C0-80CF-FB62D49197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91E7272C-144F-4004-8E16-9073A28F76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91E7272C-144F-4004-8E16-9073A28F76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C6E55E33-5BF3-4C26-8131-7A67AC4BE4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C6E55E33-5BF3-4C26-8131-7A67AC4BE4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6EC5097B-804F-47C9-94D6-514E757D2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6EC5097B-804F-47C9-94D6-514E757D25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uadroTexto 36">
                      <a:extLst>
                        <a:ext uri="{FF2B5EF4-FFF2-40B4-BE49-F238E27FC236}">
                          <a16:creationId xmlns:a16="http://schemas.microsoft.com/office/drawing/2014/main" id="{BEB7DDC1-F8E6-4C6D-A408-18FFFEB62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7" name="CuadroTexto 36">
                      <a:extLst>
                        <a:ext uri="{FF2B5EF4-FFF2-40B4-BE49-F238E27FC236}">
                          <a16:creationId xmlns:a16="http://schemas.microsoft.com/office/drawing/2014/main" id="{BEB7DDC1-F8E6-4C6D-A408-18FFFEB620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uadroTexto 37">
                      <a:extLst>
                        <a:ext uri="{FF2B5EF4-FFF2-40B4-BE49-F238E27FC236}">
                          <a16:creationId xmlns:a16="http://schemas.microsoft.com/office/drawing/2014/main" id="{02ED3168-7B9E-4785-8BF0-DADD3A3105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8" name="CuadroTexto 37">
                      <a:extLst>
                        <a:ext uri="{FF2B5EF4-FFF2-40B4-BE49-F238E27FC236}">
                          <a16:creationId xmlns:a16="http://schemas.microsoft.com/office/drawing/2014/main" id="{02ED3168-7B9E-4785-8BF0-DADD3A3105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65D3DE16-FBD0-4447-B480-E2A52C42A5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65D3DE16-FBD0-4447-B480-E2A52C42A5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uadroTexto 39">
                      <a:extLst>
                        <a:ext uri="{FF2B5EF4-FFF2-40B4-BE49-F238E27FC236}">
                          <a16:creationId xmlns:a16="http://schemas.microsoft.com/office/drawing/2014/main" id="{11E6B064-AEA2-4C5A-90E2-52B0EBCA3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0" name="CuadroTexto 39">
                      <a:extLst>
                        <a:ext uri="{FF2B5EF4-FFF2-40B4-BE49-F238E27FC236}">
                          <a16:creationId xmlns:a16="http://schemas.microsoft.com/office/drawing/2014/main" id="{11E6B064-AEA2-4C5A-90E2-52B0EBCA3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68996C0E-3AEE-42B2-A7D8-A5051CD8C0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68996C0E-3AEE-42B2-A7D8-A5051CD8C0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4718DC4-29E9-4DD4-B03E-4BE3D1DB48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4718DC4-29E9-4DD4-B03E-4BE3D1DB48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7C725102-014F-492F-8763-E7562BF935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7C725102-014F-492F-8763-E7562BF935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A7608C01-7809-4FC5-A822-40B5A731FA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A7608C01-7809-4FC5-A822-40B5A731FA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9CDF8188-78FC-4F5D-827F-EF3818F4C8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9CDF8188-78FC-4F5D-827F-EF3818F4C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B669B20-DCE5-4DC6-81A0-6AAB22B7B655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B669B20-DCE5-4DC6-81A0-6AAB22B7B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blipFill>
                  <a:blip r:embed="rId19"/>
                  <a:stretch>
                    <a:fillRect l="-33333" r="-26667" b="-1632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uadroTexto 214">
                <a:extLst>
                  <a:ext uri="{FF2B5EF4-FFF2-40B4-BE49-F238E27FC236}">
                    <a16:creationId xmlns:a16="http://schemas.microsoft.com/office/drawing/2014/main" id="{C1A5047F-191E-4DC0-A844-7151BD2A5F66}"/>
                  </a:ext>
                </a:extLst>
              </p:cNvPr>
              <p:cNvSpPr txBox="1"/>
              <p:nvPr/>
            </p:nvSpPr>
            <p:spPr>
              <a:xfrm>
                <a:off x="9366337" y="2354305"/>
                <a:ext cx="2164764" cy="603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5" name="CuadroTexto 214">
                <a:extLst>
                  <a:ext uri="{FF2B5EF4-FFF2-40B4-BE49-F238E27FC236}">
                    <a16:creationId xmlns:a16="http://schemas.microsoft.com/office/drawing/2014/main" id="{C1A5047F-191E-4DC0-A844-7151BD2A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337" y="2354305"/>
                <a:ext cx="2164764" cy="6034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7EBF56D4-740F-4B1A-ADD7-9CF81C87F4C1}"/>
                  </a:ext>
                </a:extLst>
              </p:cNvPr>
              <p:cNvSpPr txBox="1"/>
              <p:nvPr/>
            </p:nvSpPr>
            <p:spPr>
              <a:xfrm>
                <a:off x="3450875" y="3048585"/>
                <a:ext cx="575948" cy="709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7EBF56D4-740F-4B1A-ADD7-9CF81C87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75" y="3048585"/>
                <a:ext cx="575948" cy="7099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4153084E-CB12-447D-80CD-EB7246FBB2F8}"/>
              </a:ext>
            </a:extLst>
          </p:cNvPr>
          <p:cNvCxnSpPr>
            <a:cxnSpLocks/>
          </p:cNvCxnSpPr>
          <p:nvPr/>
        </p:nvCxnSpPr>
        <p:spPr>
          <a:xfrm>
            <a:off x="5241957" y="4070764"/>
            <a:ext cx="154473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14A24307-E963-4377-90B2-FE026249155F}"/>
                  </a:ext>
                </a:extLst>
              </p:cNvPr>
              <p:cNvSpPr txBox="1"/>
              <p:nvPr/>
            </p:nvSpPr>
            <p:spPr>
              <a:xfrm>
                <a:off x="5301061" y="2893050"/>
                <a:ext cx="1458091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14A24307-E963-4377-90B2-FE026249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61" y="2893050"/>
                <a:ext cx="1458091" cy="71564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" name="Grupo 224">
            <a:extLst>
              <a:ext uri="{FF2B5EF4-FFF2-40B4-BE49-F238E27FC236}">
                <a16:creationId xmlns:a16="http://schemas.microsoft.com/office/drawing/2014/main" id="{5E58E42E-7540-4936-AAFC-87DDA5D52A82}"/>
              </a:ext>
            </a:extLst>
          </p:cNvPr>
          <p:cNvGrpSpPr/>
          <p:nvPr/>
        </p:nvGrpSpPr>
        <p:grpSpPr>
          <a:xfrm>
            <a:off x="1863445" y="3295759"/>
            <a:ext cx="1430733" cy="1462841"/>
            <a:chOff x="1863445" y="3295759"/>
            <a:chExt cx="1430733" cy="1462841"/>
          </a:xfrm>
        </p:grpSpPr>
        <p:cxnSp>
          <p:nvCxnSpPr>
            <p:cNvPr id="220" name="Conector recto de flecha 219">
              <a:extLst>
                <a:ext uri="{FF2B5EF4-FFF2-40B4-BE49-F238E27FC236}">
                  <a16:creationId xmlns:a16="http://schemas.microsoft.com/office/drawing/2014/main" id="{4AAB6A95-6CB2-496C-9EF4-766BB4F67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868" y="3574284"/>
              <a:ext cx="438215" cy="4612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E6029BF3-10E1-4BA8-84A6-2BA4A1715359}"/>
                </a:ext>
              </a:extLst>
            </p:cNvPr>
            <p:cNvSpPr/>
            <p:nvPr/>
          </p:nvSpPr>
          <p:spPr>
            <a:xfrm>
              <a:off x="1863445" y="3295759"/>
              <a:ext cx="1430733" cy="14628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F845974B-1F93-4058-97C5-76A2DBAC4E0E}"/>
              </a:ext>
            </a:extLst>
          </p:cNvPr>
          <p:cNvGrpSpPr/>
          <p:nvPr/>
        </p:nvGrpSpPr>
        <p:grpSpPr>
          <a:xfrm>
            <a:off x="8296145" y="2846080"/>
            <a:ext cx="2194223" cy="2349587"/>
            <a:chOff x="1863445" y="3295759"/>
            <a:chExt cx="1430733" cy="1462841"/>
          </a:xfrm>
        </p:grpSpPr>
        <p:cxnSp>
          <p:nvCxnSpPr>
            <p:cNvPr id="227" name="Conector recto de flecha 226">
              <a:extLst>
                <a:ext uri="{FF2B5EF4-FFF2-40B4-BE49-F238E27FC236}">
                  <a16:creationId xmlns:a16="http://schemas.microsoft.com/office/drawing/2014/main" id="{ACF36355-C225-4956-A443-F9ABE3C8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868" y="3447731"/>
              <a:ext cx="330408" cy="5878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19578020-2876-4FC1-A567-AEDBD6711094}"/>
                </a:ext>
              </a:extLst>
            </p:cNvPr>
            <p:cNvSpPr/>
            <p:nvPr/>
          </p:nvSpPr>
          <p:spPr>
            <a:xfrm>
              <a:off x="1863445" y="3295759"/>
              <a:ext cx="1430733" cy="14628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1117A000-662A-4375-8FB2-B0B6C619B990}"/>
              </a:ext>
            </a:extLst>
          </p:cNvPr>
          <p:cNvCxnSpPr>
            <a:cxnSpLocks/>
          </p:cNvCxnSpPr>
          <p:nvPr/>
        </p:nvCxnSpPr>
        <p:spPr>
          <a:xfrm flipV="1">
            <a:off x="9409152" y="3564193"/>
            <a:ext cx="957647" cy="47651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E2C12FDC-9955-4C6C-9695-613FD14C18E1}"/>
              </a:ext>
            </a:extLst>
          </p:cNvPr>
          <p:cNvCxnSpPr>
            <a:cxnSpLocks/>
          </p:cNvCxnSpPr>
          <p:nvPr/>
        </p:nvCxnSpPr>
        <p:spPr>
          <a:xfrm flipV="1">
            <a:off x="2586086" y="3554123"/>
            <a:ext cx="472" cy="4731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8F812A7C-B482-4D51-BCD0-D4CBD1E35A7F}"/>
              </a:ext>
            </a:extLst>
          </p:cNvPr>
          <p:cNvCxnSpPr>
            <a:cxnSpLocks/>
          </p:cNvCxnSpPr>
          <p:nvPr/>
        </p:nvCxnSpPr>
        <p:spPr>
          <a:xfrm flipH="1" flipV="1">
            <a:off x="8943098" y="3549402"/>
            <a:ext cx="465083" cy="4778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de flecha 242">
            <a:extLst>
              <a:ext uri="{FF2B5EF4-FFF2-40B4-BE49-F238E27FC236}">
                <a16:creationId xmlns:a16="http://schemas.microsoft.com/office/drawing/2014/main" id="{AE27D84D-EB89-4D39-B187-9E50B0C5C37A}"/>
              </a:ext>
            </a:extLst>
          </p:cNvPr>
          <p:cNvCxnSpPr>
            <a:cxnSpLocks/>
          </p:cNvCxnSpPr>
          <p:nvPr/>
        </p:nvCxnSpPr>
        <p:spPr>
          <a:xfrm flipV="1">
            <a:off x="2595873" y="4051095"/>
            <a:ext cx="429155" cy="497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6" grpId="0"/>
      <p:bldP spid="2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o 86">
            <a:extLst>
              <a:ext uri="{FF2B5EF4-FFF2-40B4-BE49-F238E27FC236}">
                <a16:creationId xmlns:a16="http://schemas.microsoft.com/office/drawing/2014/main" id="{5354F930-3B0D-486D-9701-C755C33F463A}"/>
              </a:ext>
            </a:extLst>
          </p:cNvPr>
          <p:cNvGrpSpPr/>
          <p:nvPr/>
        </p:nvGrpSpPr>
        <p:grpSpPr>
          <a:xfrm>
            <a:off x="7447967" y="1991004"/>
            <a:ext cx="3908025" cy="4052128"/>
            <a:chOff x="7447967" y="1991004"/>
            <a:chExt cx="3908025" cy="4052128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481EA4F3-EA8F-4C6E-A037-1337058E02BF}"/>
                </a:ext>
              </a:extLst>
            </p:cNvPr>
            <p:cNvGrpSpPr/>
            <p:nvPr/>
          </p:nvGrpSpPr>
          <p:grpSpPr>
            <a:xfrm>
              <a:off x="7447967" y="1991004"/>
              <a:ext cx="3863047" cy="4052128"/>
              <a:chOff x="6721664" y="2276888"/>
              <a:chExt cx="3863047" cy="4052128"/>
            </a:xfrm>
          </p:grpSpPr>
          <p:cxnSp>
            <p:nvCxnSpPr>
              <p:cNvPr id="97" name="Conector recto 96">
                <a:extLst>
                  <a:ext uri="{FF2B5EF4-FFF2-40B4-BE49-F238E27FC236}">
                    <a16:creationId xmlns:a16="http://schemas.microsoft.com/office/drawing/2014/main" id="{9A5E3826-935F-4C59-B919-D5AF82C1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833" y="2335736"/>
                <a:ext cx="3814402" cy="394820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034F3699-DD12-475D-A0C4-903CBF306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33" y="2303301"/>
                <a:ext cx="2392753" cy="25152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F016D48E-C544-40A1-B082-949C5083B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2325" y="2276888"/>
                <a:ext cx="942386" cy="9938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>
                <a:extLst>
                  <a:ext uri="{FF2B5EF4-FFF2-40B4-BE49-F238E27FC236}">
                    <a16:creationId xmlns:a16="http://schemas.microsoft.com/office/drawing/2014/main" id="{3042E742-504F-426F-86A0-8BB8B84AA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1664" y="3813725"/>
                <a:ext cx="2392753" cy="25152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261DBAEC-2D0C-4A74-93AF-C2FEA7D99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2841" y="5314766"/>
                <a:ext cx="942386" cy="9938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A2C63731-BB51-4EEB-A351-79847120E230}"/>
                </a:ext>
              </a:extLst>
            </p:cNvPr>
            <p:cNvGrpSpPr/>
            <p:nvPr/>
          </p:nvGrpSpPr>
          <p:grpSpPr>
            <a:xfrm>
              <a:off x="7470507" y="2032644"/>
              <a:ext cx="3885485" cy="4010488"/>
              <a:chOff x="6726660" y="2278426"/>
              <a:chExt cx="3885485" cy="4010488"/>
            </a:xfrm>
          </p:grpSpPr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2821E3D1-D9EB-4DC9-B9A1-898DECB71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7436" y="3341260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CF32A5DE-23C1-4060-8313-B72E24C068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6660" y="2634167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91">
                <a:extLst>
                  <a:ext uri="{FF2B5EF4-FFF2-40B4-BE49-F238E27FC236}">
                    <a16:creationId xmlns:a16="http://schemas.microsoft.com/office/drawing/2014/main" id="{8AF60088-E1A6-4C73-A90E-2C1BDEA86F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2040" y="2278426"/>
                <a:ext cx="2759465" cy="141795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1BC611E8-08A2-4D8B-8591-5141CCDE9A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6660" y="2306508"/>
                <a:ext cx="1199959" cy="60091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BDD3AD33-37AC-47D2-9CF8-8EBB56DDF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5382" y="4070385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9CB590FC-66EE-45D5-8849-EA86F3510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9483" y="4842562"/>
                <a:ext cx="2868703" cy="144635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790C7989-2A5E-47B3-9A44-0EA9376C27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3834" y="5589830"/>
                <a:ext cx="1468311" cy="68808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8E89F9C2-CC51-46CB-99E3-A0AB163CCDB7}"/>
              </a:ext>
            </a:extLst>
          </p:cNvPr>
          <p:cNvGrpSpPr/>
          <p:nvPr/>
        </p:nvGrpSpPr>
        <p:grpSpPr>
          <a:xfrm>
            <a:off x="7470507" y="1983474"/>
            <a:ext cx="3944939" cy="4059658"/>
            <a:chOff x="5533696" y="246123"/>
            <a:chExt cx="6213845" cy="6249400"/>
          </a:xfrm>
        </p:grpSpPr>
        <p:grpSp>
          <p:nvGrpSpPr>
            <p:cNvPr id="189" name="Grupo 188">
              <a:extLst>
                <a:ext uri="{FF2B5EF4-FFF2-40B4-BE49-F238E27FC236}">
                  <a16:creationId xmlns:a16="http://schemas.microsoft.com/office/drawing/2014/main" id="{55AD9059-99CA-4262-9D06-7A2E7C6D53A0}"/>
                </a:ext>
              </a:extLst>
            </p:cNvPr>
            <p:cNvGrpSpPr/>
            <p:nvPr/>
          </p:nvGrpSpPr>
          <p:grpSpPr>
            <a:xfrm>
              <a:off x="5533696" y="302523"/>
              <a:ext cx="6213845" cy="6193000"/>
              <a:chOff x="5533696" y="302523"/>
              <a:chExt cx="6213845" cy="6193000"/>
            </a:xfrm>
          </p:grpSpPr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12EE0F5-6AE6-4B54-B583-1C3E19DD75D5}"/>
                  </a:ext>
                </a:extLst>
              </p:cNvPr>
              <p:cNvGrpSpPr/>
              <p:nvPr/>
            </p:nvGrpSpPr>
            <p:grpSpPr>
              <a:xfrm>
                <a:off x="5533696" y="302523"/>
                <a:ext cx="6064469" cy="6193000"/>
                <a:chOff x="3063765" y="302523"/>
                <a:chExt cx="6064469" cy="6193000"/>
              </a:xfrm>
            </p:grpSpPr>
            <p:grpSp>
              <p:nvGrpSpPr>
                <p:cNvPr id="193" name="Grupo 192">
                  <a:extLst>
                    <a:ext uri="{FF2B5EF4-FFF2-40B4-BE49-F238E27FC236}">
                      <a16:creationId xmlns:a16="http://schemas.microsoft.com/office/drawing/2014/main" id="{C618B47B-6758-4BEE-85A3-5489A6CD3EB1}"/>
                    </a:ext>
                  </a:extLst>
                </p:cNvPr>
                <p:cNvGrpSpPr/>
                <p:nvPr/>
              </p:nvGrpSpPr>
              <p:grpSpPr>
                <a:xfrm>
                  <a:off x="3063765" y="302523"/>
                  <a:ext cx="6064469" cy="6193000"/>
                  <a:chOff x="3731172" y="559127"/>
                  <a:chExt cx="5841453" cy="5781901"/>
                </a:xfrm>
              </p:grpSpPr>
              <p:cxnSp>
                <p:nvCxnSpPr>
                  <p:cNvPr id="206" name="Conector recto de flecha 205">
                    <a:extLst>
                      <a:ext uri="{FF2B5EF4-FFF2-40B4-BE49-F238E27FC236}">
                        <a16:creationId xmlns:a16="http://schemas.microsoft.com/office/drawing/2014/main" id="{BAB81943-1F25-4B94-B19A-7354BC51C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Conector recto de flecha 206">
                    <a:extLst>
                      <a:ext uri="{FF2B5EF4-FFF2-40B4-BE49-F238E27FC236}">
                        <a16:creationId xmlns:a16="http://schemas.microsoft.com/office/drawing/2014/main" id="{52326CE0-C6BB-417A-90AF-56F7D59297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40820" y="559127"/>
                    <a:ext cx="11079" cy="578190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CuadroTexto 193">
                      <a:extLst>
                        <a:ext uri="{FF2B5EF4-FFF2-40B4-BE49-F238E27FC236}">
                          <a16:creationId xmlns:a16="http://schemas.microsoft.com/office/drawing/2014/main" id="{E7C4AEDF-BE59-474A-95A7-9F9E14B699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4" name="CuadroTexto 193">
                      <a:extLst>
                        <a:ext uri="{FF2B5EF4-FFF2-40B4-BE49-F238E27FC236}">
                          <a16:creationId xmlns:a16="http://schemas.microsoft.com/office/drawing/2014/main" id="{E7C4AEDF-BE59-474A-95A7-9F9E14B699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CuadroTexto 194">
                      <a:extLst>
                        <a:ext uri="{FF2B5EF4-FFF2-40B4-BE49-F238E27FC236}">
                          <a16:creationId xmlns:a16="http://schemas.microsoft.com/office/drawing/2014/main" id="{1A19EED1-3B32-498F-97DB-B6D7014D13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5" name="CuadroTexto 194">
                      <a:extLst>
                        <a:ext uri="{FF2B5EF4-FFF2-40B4-BE49-F238E27FC236}">
                          <a16:creationId xmlns:a16="http://schemas.microsoft.com/office/drawing/2014/main" id="{1A19EED1-3B32-498F-97DB-B6D7014D13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CuadroTexto 195">
                      <a:extLst>
                        <a:ext uri="{FF2B5EF4-FFF2-40B4-BE49-F238E27FC236}">
                          <a16:creationId xmlns:a16="http://schemas.microsoft.com/office/drawing/2014/main" id="{73461373-5E64-4CCB-B0D4-C546C1201C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6" name="CuadroTexto 195">
                      <a:extLst>
                        <a:ext uri="{FF2B5EF4-FFF2-40B4-BE49-F238E27FC236}">
                          <a16:creationId xmlns:a16="http://schemas.microsoft.com/office/drawing/2014/main" id="{73461373-5E64-4CCB-B0D4-C546C1201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CuadroTexto 196">
                      <a:extLst>
                        <a:ext uri="{FF2B5EF4-FFF2-40B4-BE49-F238E27FC236}">
                          <a16:creationId xmlns:a16="http://schemas.microsoft.com/office/drawing/2014/main" id="{0C2D18E3-1E50-40F0-840C-646B7018BF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7" name="CuadroTexto 196">
                      <a:extLst>
                        <a:ext uri="{FF2B5EF4-FFF2-40B4-BE49-F238E27FC236}">
                          <a16:creationId xmlns:a16="http://schemas.microsoft.com/office/drawing/2014/main" id="{0C2D18E3-1E50-40F0-840C-646B7018BF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CuadroTexto 197">
                      <a:extLst>
                        <a:ext uri="{FF2B5EF4-FFF2-40B4-BE49-F238E27FC236}">
                          <a16:creationId xmlns:a16="http://schemas.microsoft.com/office/drawing/2014/main" id="{A62A88B6-0BFA-4C26-9538-12E75294E1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8" name="CuadroTexto 197">
                      <a:extLst>
                        <a:ext uri="{FF2B5EF4-FFF2-40B4-BE49-F238E27FC236}">
                          <a16:creationId xmlns:a16="http://schemas.microsoft.com/office/drawing/2014/main" id="{A62A88B6-0BFA-4C26-9538-12E75294E1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CuadroTexto 198">
                      <a:extLst>
                        <a:ext uri="{FF2B5EF4-FFF2-40B4-BE49-F238E27FC236}">
                          <a16:creationId xmlns:a16="http://schemas.microsoft.com/office/drawing/2014/main" id="{163648E9-6AE4-4CE4-89C5-9B745CB3F4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9" name="CuadroTexto 198">
                      <a:extLst>
                        <a:ext uri="{FF2B5EF4-FFF2-40B4-BE49-F238E27FC236}">
                          <a16:creationId xmlns:a16="http://schemas.microsoft.com/office/drawing/2014/main" id="{163648E9-6AE4-4CE4-89C5-9B745CB3F4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CuadroTexto 199">
                      <a:extLst>
                        <a:ext uri="{FF2B5EF4-FFF2-40B4-BE49-F238E27FC236}">
                          <a16:creationId xmlns:a16="http://schemas.microsoft.com/office/drawing/2014/main" id="{D868C05A-E23A-4779-8911-D507C79B66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0" name="CuadroTexto 199">
                      <a:extLst>
                        <a:ext uri="{FF2B5EF4-FFF2-40B4-BE49-F238E27FC236}">
                          <a16:creationId xmlns:a16="http://schemas.microsoft.com/office/drawing/2014/main" id="{D868C05A-E23A-4779-8911-D507C79B66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CuadroTexto 200">
                      <a:extLst>
                        <a:ext uri="{FF2B5EF4-FFF2-40B4-BE49-F238E27FC236}">
                          <a16:creationId xmlns:a16="http://schemas.microsoft.com/office/drawing/2014/main" id="{9913B9F0-4B9F-4032-8A2A-B73DD382EC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1" name="CuadroTexto 200">
                      <a:extLst>
                        <a:ext uri="{FF2B5EF4-FFF2-40B4-BE49-F238E27FC236}">
                          <a16:creationId xmlns:a16="http://schemas.microsoft.com/office/drawing/2014/main" id="{9913B9F0-4B9F-4032-8A2A-B73DD382EC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CuadroTexto 201">
                      <a:extLst>
                        <a:ext uri="{FF2B5EF4-FFF2-40B4-BE49-F238E27FC236}">
                          <a16:creationId xmlns:a16="http://schemas.microsoft.com/office/drawing/2014/main" id="{68511336-B4F8-4661-8479-B8A86D15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2" name="CuadroTexto 201">
                      <a:extLst>
                        <a:ext uri="{FF2B5EF4-FFF2-40B4-BE49-F238E27FC236}">
                          <a16:creationId xmlns:a16="http://schemas.microsoft.com/office/drawing/2014/main" id="{68511336-B4F8-4661-8479-B8A86D15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CuadroTexto 202">
                      <a:extLst>
                        <a:ext uri="{FF2B5EF4-FFF2-40B4-BE49-F238E27FC236}">
                          <a16:creationId xmlns:a16="http://schemas.microsoft.com/office/drawing/2014/main" id="{8861DD95-68B7-4301-9F36-E365B7EA0F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3" name="CuadroTexto 202">
                      <a:extLst>
                        <a:ext uri="{FF2B5EF4-FFF2-40B4-BE49-F238E27FC236}">
                          <a16:creationId xmlns:a16="http://schemas.microsoft.com/office/drawing/2014/main" id="{8861DD95-68B7-4301-9F36-E365B7EA0F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CuadroTexto 203">
                      <a:extLst>
                        <a:ext uri="{FF2B5EF4-FFF2-40B4-BE49-F238E27FC236}">
                          <a16:creationId xmlns:a16="http://schemas.microsoft.com/office/drawing/2014/main" id="{10D344D9-CEF4-4A8A-921A-794B422C68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4" name="CuadroTexto 203">
                      <a:extLst>
                        <a:ext uri="{FF2B5EF4-FFF2-40B4-BE49-F238E27FC236}">
                          <a16:creationId xmlns:a16="http://schemas.microsoft.com/office/drawing/2014/main" id="{10D344D9-CEF4-4A8A-921A-794B422C68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CuadroTexto 204">
                      <a:extLst>
                        <a:ext uri="{FF2B5EF4-FFF2-40B4-BE49-F238E27FC236}">
                          <a16:creationId xmlns:a16="http://schemas.microsoft.com/office/drawing/2014/main" id="{A4822CA8-E0D8-4E81-92CC-E98F83D3C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5" name="CuadroTexto 204">
                      <a:extLst>
                        <a:ext uri="{FF2B5EF4-FFF2-40B4-BE49-F238E27FC236}">
                          <a16:creationId xmlns:a16="http://schemas.microsoft.com/office/drawing/2014/main" id="{A4822CA8-E0D8-4E81-92CC-E98F83D3C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uadroTexto 191">
                    <a:extLst>
                      <a:ext uri="{FF2B5EF4-FFF2-40B4-BE49-F238E27FC236}">
                        <a16:creationId xmlns:a16="http://schemas.microsoft.com/office/drawing/2014/main" id="{2854AE0C-B4B3-4AB1-8BA5-149D6F209A3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CuadroTexto 191">
                    <a:extLst>
                      <a:ext uri="{FF2B5EF4-FFF2-40B4-BE49-F238E27FC236}">
                        <a16:creationId xmlns:a16="http://schemas.microsoft.com/office/drawing/2014/main" id="{2854AE0C-B4B3-4AB1-8BA5-149D6F209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5E08ECB8-3F19-4433-B2FD-498E4CB372A8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5E08ECB8-3F19-4433-B2FD-498E4CB37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blipFill>
                  <a:blip r:embed="rId14"/>
                  <a:stretch>
                    <a:fillRect l="-33333" r="-30000" b="-1632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110D341-1F44-4684-8CEB-3C1B6C66F222}"/>
              </a:ext>
            </a:extLst>
          </p:cNvPr>
          <p:cNvGrpSpPr/>
          <p:nvPr/>
        </p:nvGrpSpPr>
        <p:grpSpPr>
          <a:xfrm>
            <a:off x="661740" y="2020112"/>
            <a:ext cx="3850107" cy="3985612"/>
            <a:chOff x="885653" y="2157440"/>
            <a:chExt cx="4148349" cy="4175637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0781A20-55FB-4219-833F-A946039F01E2}"/>
                </a:ext>
              </a:extLst>
            </p:cNvPr>
            <p:cNvGrpSpPr/>
            <p:nvPr/>
          </p:nvGrpSpPr>
          <p:grpSpPr>
            <a:xfrm>
              <a:off x="1337829" y="2157440"/>
              <a:ext cx="3173579" cy="4175637"/>
              <a:chOff x="1337829" y="2157440"/>
              <a:chExt cx="3173579" cy="4175637"/>
            </a:xfrm>
          </p:grpSpPr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9A05D0F6-8118-4CFD-A868-B71F5249A2D5}"/>
                  </a:ext>
                </a:extLst>
              </p:cNvPr>
              <p:cNvCxnSpPr/>
              <p:nvPr/>
            </p:nvCxnSpPr>
            <p:spPr>
              <a:xfrm>
                <a:off x="34446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6D9B7246-869F-4066-815B-D54D49558EA4}"/>
                  </a:ext>
                </a:extLst>
              </p:cNvPr>
              <p:cNvCxnSpPr/>
              <p:nvPr/>
            </p:nvCxnSpPr>
            <p:spPr>
              <a:xfrm>
                <a:off x="3978310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EC8C557F-B19F-460B-9C3C-8024A7B8AFDC}"/>
                  </a:ext>
                </a:extLst>
              </p:cNvPr>
              <p:cNvCxnSpPr/>
              <p:nvPr/>
            </p:nvCxnSpPr>
            <p:spPr>
              <a:xfrm>
                <a:off x="45114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C2FCA042-5614-4881-ADE5-8B2EADD2FF7B}"/>
                  </a:ext>
                </a:extLst>
              </p:cNvPr>
              <p:cNvCxnSpPr/>
              <p:nvPr/>
            </p:nvCxnSpPr>
            <p:spPr>
              <a:xfrm>
                <a:off x="2429621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EA36CC5E-3BDF-4F3B-8186-7F817DBC68D6}"/>
                  </a:ext>
                </a:extLst>
              </p:cNvPr>
              <p:cNvCxnSpPr/>
              <p:nvPr/>
            </p:nvCxnSpPr>
            <p:spPr>
              <a:xfrm>
                <a:off x="1888903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B653214-D4E3-46F7-BF4B-E503FE206505}"/>
                  </a:ext>
                </a:extLst>
              </p:cNvPr>
              <p:cNvCxnSpPr/>
              <p:nvPr/>
            </p:nvCxnSpPr>
            <p:spPr>
              <a:xfrm>
                <a:off x="1337829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012DF6C5-E327-46AA-A448-00D644F97CAD}"/>
                </a:ext>
              </a:extLst>
            </p:cNvPr>
            <p:cNvGrpSpPr/>
            <p:nvPr/>
          </p:nvGrpSpPr>
          <p:grpSpPr>
            <a:xfrm rot="5400000">
              <a:off x="1345061" y="2183782"/>
              <a:ext cx="3229533" cy="4148349"/>
              <a:chOff x="1281875" y="2157440"/>
              <a:chExt cx="3229533" cy="4175638"/>
            </a:xfrm>
          </p:grpSpPr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3A02F693-7A2C-487E-8FDA-90872D9F8881}"/>
                  </a:ext>
                </a:extLst>
              </p:cNvPr>
              <p:cNvCxnSpPr/>
              <p:nvPr/>
            </p:nvCxnSpPr>
            <p:spPr>
              <a:xfrm>
                <a:off x="34446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8D9A5EC5-970F-4342-8556-01E6D7EAC5A3}"/>
                  </a:ext>
                </a:extLst>
              </p:cNvPr>
              <p:cNvCxnSpPr/>
              <p:nvPr/>
            </p:nvCxnSpPr>
            <p:spPr>
              <a:xfrm>
                <a:off x="3978310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8670B31B-BFD6-44E0-B13E-E4AE76488451}"/>
                  </a:ext>
                </a:extLst>
              </p:cNvPr>
              <p:cNvCxnSpPr/>
              <p:nvPr/>
            </p:nvCxnSpPr>
            <p:spPr>
              <a:xfrm>
                <a:off x="45114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899097EC-2002-4F2D-8EF9-EEEBED4ACFBB}"/>
                  </a:ext>
                </a:extLst>
              </p:cNvPr>
              <p:cNvCxnSpPr/>
              <p:nvPr/>
            </p:nvCxnSpPr>
            <p:spPr>
              <a:xfrm>
                <a:off x="2429621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B34A9EF1-4345-49DA-B798-6F7AE89B8094}"/>
                  </a:ext>
                </a:extLst>
              </p:cNvPr>
              <p:cNvCxnSpPr/>
              <p:nvPr/>
            </p:nvCxnSpPr>
            <p:spPr>
              <a:xfrm>
                <a:off x="1872001" y="2157441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F168CCFC-4D36-4D8C-AFFE-ED52FC5290E5}"/>
                  </a:ext>
                </a:extLst>
              </p:cNvPr>
              <p:cNvCxnSpPr/>
              <p:nvPr/>
            </p:nvCxnSpPr>
            <p:spPr>
              <a:xfrm>
                <a:off x="1281875" y="2157441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FB4329-0A85-4A1D-9F61-C234F920FB81}"/>
              </a:ext>
            </a:extLst>
          </p:cNvPr>
          <p:cNvSpPr txBox="1"/>
          <p:nvPr/>
        </p:nvSpPr>
        <p:spPr>
          <a:xfrm>
            <a:off x="773861" y="755186"/>
            <a:ext cx="1042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2"/>
                </a:solidFill>
              </a:rPr>
              <a:t>USO </a:t>
            </a:r>
            <a:r>
              <a:rPr lang="es-MX" sz="3600" dirty="0" err="1">
                <a:solidFill>
                  <a:schemeClr val="accent2"/>
                </a:solidFill>
              </a:rPr>
              <a:t>N°</a:t>
            </a:r>
            <a:r>
              <a:rPr lang="es-MX" sz="3600" dirty="0">
                <a:solidFill>
                  <a:schemeClr val="accent2"/>
                </a:solidFill>
              </a:rPr>
              <a:t> 2: </a:t>
            </a:r>
            <a:r>
              <a:rPr lang="es-MX" sz="3600" dirty="0"/>
              <a:t>representar transformaciones lineales</a:t>
            </a:r>
            <a:endParaRPr lang="es-CL" sz="360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7FBCF0-553A-4CC8-BCBC-8EF3756665A8}"/>
              </a:ext>
            </a:extLst>
          </p:cNvPr>
          <p:cNvGrpSpPr/>
          <p:nvPr/>
        </p:nvGrpSpPr>
        <p:grpSpPr>
          <a:xfrm>
            <a:off x="669043" y="1983474"/>
            <a:ext cx="3944939" cy="4059658"/>
            <a:chOff x="5533696" y="246123"/>
            <a:chExt cx="6213845" cy="6249400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B38B184-CC97-4302-ADC2-37F05891AFDC}"/>
                </a:ext>
              </a:extLst>
            </p:cNvPr>
            <p:cNvGrpSpPr/>
            <p:nvPr/>
          </p:nvGrpSpPr>
          <p:grpSpPr>
            <a:xfrm>
              <a:off x="5533696" y="302523"/>
              <a:ext cx="6213845" cy="6193000"/>
              <a:chOff x="5533696" y="302523"/>
              <a:chExt cx="6213845" cy="619300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64BC1FD8-A5AA-4637-AA11-67AF659D646A}"/>
                  </a:ext>
                </a:extLst>
              </p:cNvPr>
              <p:cNvGrpSpPr/>
              <p:nvPr/>
            </p:nvGrpSpPr>
            <p:grpSpPr>
              <a:xfrm>
                <a:off x="5533696" y="302523"/>
                <a:ext cx="6064469" cy="6193000"/>
                <a:chOff x="3063765" y="302523"/>
                <a:chExt cx="6064469" cy="6193000"/>
              </a:xfrm>
            </p:grpSpPr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68192991-B262-4C34-BB79-9DB0ACC1FDD7}"/>
                    </a:ext>
                  </a:extLst>
                </p:cNvPr>
                <p:cNvGrpSpPr/>
                <p:nvPr/>
              </p:nvGrpSpPr>
              <p:grpSpPr>
                <a:xfrm>
                  <a:off x="3063765" y="302523"/>
                  <a:ext cx="6064469" cy="6193000"/>
                  <a:chOff x="3731172" y="559127"/>
                  <a:chExt cx="5841453" cy="5781901"/>
                </a:xfrm>
              </p:grpSpPr>
              <p:cxnSp>
                <p:nvCxnSpPr>
                  <p:cNvPr id="45" name="Conector recto de flecha 44">
                    <a:extLst>
                      <a:ext uri="{FF2B5EF4-FFF2-40B4-BE49-F238E27FC236}">
                        <a16:creationId xmlns:a16="http://schemas.microsoft.com/office/drawing/2014/main" id="{C2D13F99-CCB6-4B8A-9238-E289F440C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ector recto de flecha 45">
                    <a:extLst>
                      <a:ext uri="{FF2B5EF4-FFF2-40B4-BE49-F238E27FC236}">
                        <a16:creationId xmlns:a16="http://schemas.microsoft.com/office/drawing/2014/main" id="{181F7C28-6464-43DF-8679-BD61832B7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40820" y="559127"/>
                    <a:ext cx="11079" cy="578190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uadroTexto 32">
                      <a:extLst>
                        <a:ext uri="{FF2B5EF4-FFF2-40B4-BE49-F238E27FC236}">
                          <a16:creationId xmlns:a16="http://schemas.microsoft.com/office/drawing/2014/main" id="{D41A5BF8-F0EB-46C0-80CF-FB62D49197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3" name="CuadroTexto 32">
                      <a:extLst>
                        <a:ext uri="{FF2B5EF4-FFF2-40B4-BE49-F238E27FC236}">
                          <a16:creationId xmlns:a16="http://schemas.microsoft.com/office/drawing/2014/main" id="{D41A5BF8-F0EB-46C0-80CF-FB62D49197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91E7272C-144F-4004-8E16-9073A28F76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91E7272C-144F-4004-8E16-9073A28F76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C6E55E33-5BF3-4C26-8131-7A67AC4BE4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C6E55E33-5BF3-4C26-8131-7A67AC4BE4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6EC5097B-804F-47C9-94D6-514E757D2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6EC5097B-804F-47C9-94D6-514E757D25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uadroTexto 36">
                      <a:extLst>
                        <a:ext uri="{FF2B5EF4-FFF2-40B4-BE49-F238E27FC236}">
                          <a16:creationId xmlns:a16="http://schemas.microsoft.com/office/drawing/2014/main" id="{BEB7DDC1-F8E6-4C6D-A408-18FFFEB62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7" name="CuadroTexto 36">
                      <a:extLst>
                        <a:ext uri="{FF2B5EF4-FFF2-40B4-BE49-F238E27FC236}">
                          <a16:creationId xmlns:a16="http://schemas.microsoft.com/office/drawing/2014/main" id="{BEB7DDC1-F8E6-4C6D-A408-18FFFEB620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uadroTexto 37">
                      <a:extLst>
                        <a:ext uri="{FF2B5EF4-FFF2-40B4-BE49-F238E27FC236}">
                          <a16:creationId xmlns:a16="http://schemas.microsoft.com/office/drawing/2014/main" id="{02ED3168-7B9E-4785-8BF0-DADD3A3105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8" name="CuadroTexto 37">
                      <a:extLst>
                        <a:ext uri="{FF2B5EF4-FFF2-40B4-BE49-F238E27FC236}">
                          <a16:creationId xmlns:a16="http://schemas.microsoft.com/office/drawing/2014/main" id="{02ED3168-7B9E-4785-8BF0-DADD3A3105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65D3DE16-FBD0-4447-B480-E2A52C42A5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65D3DE16-FBD0-4447-B480-E2A52C42A5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uadroTexto 39">
                      <a:extLst>
                        <a:ext uri="{FF2B5EF4-FFF2-40B4-BE49-F238E27FC236}">
                          <a16:creationId xmlns:a16="http://schemas.microsoft.com/office/drawing/2014/main" id="{11E6B064-AEA2-4C5A-90E2-52B0EBCA3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0" name="CuadroTexto 39">
                      <a:extLst>
                        <a:ext uri="{FF2B5EF4-FFF2-40B4-BE49-F238E27FC236}">
                          <a16:creationId xmlns:a16="http://schemas.microsoft.com/office/drawing/2014/main" id="{11E6B064-AEA2-4C5A-90E2-52B0EBCA3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68996C0E-3AEE-42B2-A7D8-A5051CD8C0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68996C0E-3AEE-42B2-A7D8-A5051CD8C0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4718DC4-29E9-4DD4-B03E-4BE3D1DB48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4718DC4-29E9-4DD4-B03E-4BE3D1DB48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7C725102-014F-492F-8763-E7562BF935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7C725102-014F-492F-8763-E7562BF935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A7608C01-7809-4FC5-A822-40B5A731FA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A7608C01-7809-4FC5-A822-40B5A731FA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9CDF8188-78FC-4F5D-827F-EF3818F4C8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9CDF8188-78FC-4F5D-827F-EF3818F4C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B669B20-DCE5-4DC6-81A0-6AAB22B7B655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B669B20-DCE5-4DC6-81A0-6AAB22B7B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blipFill>
                  <a:blip r:embed="rId19"/>
                  <a:stretch>
                    <a:fillRect l="-33333" r="-26667" b="-1632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uadroTexto 214">
                <a:extLst>
                  <a:ext uri="{FF2B5EF4-FFF2-40B4-BE49-F238E27FC236}">
                    <a16:creationId xmlns:a16="http://schemas.microsoft.com/office/drawing/2014/main" id="{C1A5047F-191E-4DC0-A844-7151BD2A5F66}"/>
                  </a:ext>
                </a:extLst>
              </p:cNvPr>
              <p:cNvSpPr txBox="1"/>
              <p:nvPr/>
            </p:nvSpPr>
            <p:spPr>
              <a:xfrm>
                <a:off x="9366337" y="2354305"/>
                <a:ext cx="2164764" cy="603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5" name="CuadroTexto 214">
                <a:extLst>
                  <a:ext uri="{FF2B5EF4-FFF2-40B4-BE49-F238E27FC236}">
                    <a16:creationId xmlns:a16="http://schemas.microsoft.com/office/drawing/2014/main" id="{C1A5047F-191E-4DC0-A844-7151BD2A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337" y="2354305"/>
                <a:ext cx="2164764" cy="6034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7EBF56D4-740F-4B1A-ADD7-9CF81C87F4C1}"/>
                  </a:ext>
                </a:extLst>
              </p:cNvPr>
              <p:cNvSpPr txBox="1"/>
              <p:nvPr/>
            </p:nvSpPr>
            <p:spPr>
              <a:xfrm>
                <a:off x="3450875" y="3048585"/>
                <a:ext cx="575948" cy="709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7EBF56D4-740F-4B1A-ADD7-9CF81C87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75" y="3048585"/>
                <a:ext cx="575948" cy="7099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4153084E-CB12-447D-80CD-EB7246FBB2F8}"/>
              </a:ext>
            </a:extLst>
          </p:cNvPr>
          <p:cNvCxnSpPr>
            <a:cxnSpLocks/>
          </p:cNvCxnSpPr>
          <p:nvPr/>
        </p:nvCxnSpPr>
        <p:spPr>
          <a:xfrm>
            <a:off x="5241957" y="4070764"/>
            <a:ext cx="154473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14A24307-E963-4377-90B2-FE026249155F}"/>
                  </a:ext>
                </a:extLst>
              </p:cNvPr>
              <p:cNvSpPr txBox="1"/>
              <p:nvPr/>
            </p:nvSpPr>
            <p:spPr>
              <a:xfrm>
                <a:off x="5301061" y="2893050"/>
                <a:ext cx="1458091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14A24307-E963-4377-90B2-FE026249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61" y="2893050"/>
                <a:ext cx="1458091" cy="71564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Grupo 225">
            <a:extLst>
              <a:ext uri="{FF2B5EF4-FFF2-40B4-BE49-F238E27FC236}">
                <a16:creationId xmlns:a16="http://schemas.microsoft.com/office/drawing/2014/main" id="{F845974B-1F93-4058-97C5-76A2DBAC4E0E}"/>
              </a:ext>
            </a:extLst>
          </p:cNvPr>
          <p:cNvGrpSpPr/>
          <p:nvPr/>
        </p:nvGrpSpPr>
        <p:grpSpPr>
          <a:xfrm rot="15219242">
            <a:off x="7088854" y="1966995"/>
            <a:ext cx="4686692" cy="4346309"/>
            <a:chOff x="1863445" y="3295759"/>
            <a:chExt cx="1430733" cy="1462841"/>
          </a:xfrm>
        </p:grpSpPr>
        <p:cxnSp>
          <p:nvCxnSpPr>
            <p:cNvPr id="227" name="Conector recto de flecha 226">
              <a:extLst>
                <a:ext uri="{FF2B5EF4-FFF2-40B4-BE49-F238E27FC236}">
                  <a16:creationId xmlns:a16="http://schemas.microsoft.com/office/drawing/2014/main" id="{ACF36355-C225-4956-A443-F9ABE3C8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868" y="3447731"/>
              <a:ext cx="330408" cy="5878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19578020-2876-4FC1-A567-AEDBD6711094}"/>
                </a:ext>
              </a:extLst>
            </p:cNvPr>
            <p:cNvSpPr/>
            <p:nvPr/>
          </p:nvSpPr>
          <p:spPr>
            <a:xfrm>
              <a:off x="1863445" y="3295759"/>
              <a:ext cx="1430733" cy="14628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F552099-DA0E-4E41-B428-774792051DB5}"/>
              </a:ext>
            </a:extLst>
          </p:cNvPr>
          <p:cNvGrpSpPr/>
          <p:nvPr/>
        </p:nvGrpSpPr>
        <p:grpSpPr>
          <a:xfrm rot="17283672">
            <a:off x="1257276" y="2836944"/>
            <a:ext cx="2634066" cy="2516843"/>
            <a:chOff x="1863445" y="3295759"/>
            <a:chExt cx="1430733" cy="1462841"/>
          </a:xfrm>
        </p:grpSpPr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399A4867-3F7F-4237-8BCD-0611E23BF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868" y="3574284"/>
              <a:ext cx="438215" cy="4612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1AFA8E68-D856-4E0C-8510-4592EC1DE042}"/>
                </a:ext>
              </a:extLst>
            </p:cNvPr>
            <p:cNvSpPr/>
            <p:nvPr/>
          </p:nvSpPr>
          <p:spPr>
            <a:xfrm>
              <a:off x="1863445" y="3295759"/>
              <a:ext cx="1430733" cy="14628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935DD91A-3228-4763-91D2-F63F754F3A53}"/>
              </a:ext>
            </a:extLst>
          </p:cNvPr>
          <p:cNvCxnSpPr>
            <a:cxnSpLocks/>
          </p:cNvCxnSpPr>
          <p:nvPr/>
        </p:nvCxnSpPr>
        <p:spPr>
          <a:xfrm flipH="1">
            <a:off x="8391530" y="4040709"/>
            <a:ext cx="1017622" cy="55607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BC97BBEA-2A76-4C1D-A39F-24E5365E313C}"/>
              </a:ext>
            </a:extLst>
          </p:cNvPr>
          <p:cNvCxnSpPr>
            <a:cxnSpLocks/>
          </p:cNvCxnSpPr>
          <p:nvPr/>
        </p:nvCxnSpPr>
        <p:spPr>
          <a:xfrm flipV="1">
            <a:off x="2586086" y="3044649"/>
            <a:ext cx="8010" cy="98263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6FD54D07-6F6A-486A-A156-AF5BE5221794}"/>
              </a:ext>
            </a:extLst>
          </p:cNvPr>
          <p:cNvCxnSpPr>
            <a:cxnSpLocks/>
          </p:cNvCxnSpPr>
          <p:nvPr/>
        </p:nvCxnSpPr>
        <p:spPr>
          <a:xfrm flipH="1" flipV="1">
            <a:off x="8391530" y="3018927"/>
            <a:ext cx="1016652" cy="10083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DF9BF379-CE22-4800-A185-4E704498E330}"/>
              </a:ext>
            </a:extLst>
          </p:cNvPr>
          <p:cNvCxnSpPr>
            <a:cxnSpLocks/>
            <a:endCxn id="42" idx="0"/>
          </p:cNvCxnSpPr>
          <p:nvPr/>
        </p:nvCxnSpPr>
        <p:spPr>
          <a:xfrm flipH="1" flipV="1">
            <a:off x="2041534" y="4051095"/>
            <a:ext cx="554340" cy="497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4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D110D341-1F44-4684-8CEB-3C1B6C66F222}"/>
              </a:ext>
            </a:extLst>
          </p:cNvPr>
          <p:cNvGrpSpPr/>
          <p:nvPr/>
        </p:nvGrpSpPr>
        <p:grpSpPr>
          <a:xfrm>
            <a:off x="661740" y="2020112"/>
            <a:ext cx="3850107" cy="3985612"/>
            <a:chOff x="885653" y="2157440"/>
            <a:chExt cx="4148349" cy="4175637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0781A20-55FB-4219-833F-A946039F01E2}"/>
                </a:ext>
              </a:extLst>
            </p:cNvPr>
            <p:cNvGrpSpPr/>
            <p:nvPr/>
          </p:nvGrpSpPr>
          <p:grpSpPr>
            <a:xfrm>
              <a:off x="1337829" y="2157440"/>
              <a:ext cx="3173579" cy="4175637"/>
              <a:chOff x="1337829" y="2157440"/>
              <a:chExt cx="3173579" cy="4175637"/>
            </a:xfrm>
          </p:grpSpPr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9A05D0F6-8118-4CFD-A868-B71F5249A2D5}"/>
                  </a:ext>
                </a:extLst>
              </p:cNvPr>
              <p:cNvCxnSpPr/>
              <p:nvPr/>
            </p:nvCxnSpPr>
            <p:spPr>
              <a:xfrm>
                <a:off x="34446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6D9B7246-869F-4066-815B-D54D49558EA4}"/>
                  </a:ext>
                </a:extLst>
              </p:cNvPr>
              <p:cNvCxnSpPr/>
              <p:nvPr/>
            </p:nvCxnSpPr>
            <p:spPr>
              <a:xfrm>
                <a:off x="3978310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EC8C557F-B19F-460B-9C3C-8024A7B8AFDC}"/>
                  </a:ext>
                </a:extLst>
              </p:cNvPr>
              <p:cNvCxnSpPr/>
              <p:nvPr/>
            </p:nvCxnSpPr>
            <p:spPr>
              <a:xfrm>
                <a:off x="45114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C2FCA042-5614-4881-ADE5-8B2EADD2FF7B}"/>
                  </a:ext>
                </a:extLst>
              </p:cNvPr>
              <p:cNvCxnSpPr/>
              <p:nvPr/>
            </p:nvCxnSpPr>
            <p:spPr>
              <a:xfrm>
                <a:off x="2429621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EA36CC5E-3BDF-4F3B-8186-7F817DBC68D6}"/>
                  </a:ext>
                </a:extLst>
              </p:cNvPr>
              <p:cNvCxnSpPr/>
              <p:nvPr/>
            </p:nvCxnSpPr>
            <p:spPr>
              <a:xfrm>
                <a:off x="1888903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B653214-D4E3-46F7-BF4B-E503FE206505}"/>
                  </a:ext>
                </a:extLst>
              </p:cNvPr>
              <p:cNvCxnSpPr/>
              <p:nvPr/>
            </p:nvCxnSpPr>
            <p:spPr>
              <a:xfrm>
                <a:off x="1337829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012DF6C5-E327-46AA-A448-00D644F97CAD}"/>
                </a:ext>
              </a:extLst>
            </p:cNvPr>
            <p:cNvGrpSpPr/>
            <p:nvPr/>
          </p:nvGrpSpPr>
          <p:grpSpPr>
            <a:xfrm rot="5400000">
              <a:off x="1345061" y="2183782"/>
              <a:ext cx="3229533" cy="4148349"/>
              <a:chOff x="1281875" y="2157440"/>
              <a:chExt cx="3229533" cy="4175638"/>
            </a:xfrm>
          </p:grpSpPr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3A02F693-7A2C-487E-8FDA-90872D9F8881}"/>
                  </a:ext>
                </a:extLst>
              </p:cNvPr>
              <p:cNvCxnSpPr/>
              <p:nvPr/>
            </p:nvCxnSpPr>
            <p:spPr>
              <a:xfrm>
                <a:off x="34446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8D9A5EC5-970F-4342-8556-01E6D7EAC5A3}"/>
                  </a:ext>
                </a:extLst>
              </p:cNvPr>
              <p:cNvCxnSpPr/>
              <p:nvPr/>
            </p:nvCxnSpPr>
            <p:spPr>
              <a:xfrm>
                <a:off x="3978310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8670B31B-BFD6-44E0-B13E-E4AE76488451}"/>
                  </a:ext>
                </a:extLst>
              </p:cNvPr>
              <p:cNvCxnSpPr/>
              <p:nvPr/>
            </p:nvCxnSpPr>
            <p:spPr>
              <a:xfrm>
                <a:off x="45114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899097EC-2002-4F2D-8EF9-EEEBED4ACFBB}"/>
                  </a:ext>
                </a:extLst>
              </p:cNvPr>
              <p:cNvCxnSpPr/>
              <p:nvPr/>
            </p:nvCxnSpPr>
            <p:spPr>
              <a:xfrm>
                <a:off x="2429621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B34A9EF1-4345-49DA-B798-6F7AE89B8094}"/>
                  </a:ext>
                </a:extLst>
              </p:cNvPr>
              <p:cNvCxnSpPr/>
              <p:nvPr/>
            </p:nvCxnSpPr>
            <p:spPr>
              <a:xfrm>
                <a:off x="1872001" y="2157441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F168CCFC-4D36-4D8C-AFFE-ED52FC5290E5}"/>
                  </a:ext>
                </a:extLst>
              </p:cNvPr>
              <p:cNvCxnSpPr/>
              <p:nvPr/>
            </p:nvCxnSpPr>
            <p:spPr>
              <a:xfrm>
                <a:off x="1281875" y="2157441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7FBCF0-553A-4CC8-BCBC-8EF3756665A8}"/>
              </a:ext>
            </a:extLst>
          </p:cNvPr>
          <p:cNvGrpSpPr/>
          <p:nvPr/>
        </p:nvGrpSpPr>
        <p:grpSpPr>
          <a:xfrm>
            <a:off x="669043" y="1983474"/>
            <a:ext cx="3944939" cy="4059658"/>
            <a:chOff x="5533696" y="246123"/>
            <a:chExt cx="6213845" cy="6249400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B38B184-CC97-4302-ADC2-37F05891AFDC}"/>
                </a:ext>
              </a:extLst>
            </p:cNvPr>
            <p:cNvGrpSpPr/>
            <p:nvPr/>
          </p:nvGrpSpPr>
          <p:grpSpPr>
            <a:xfrm>
              <a:off x="5533696" y="302523"/>
              <a:ext cx="6213845" cy="6193000"/>
              <a:chOff x="5533696" y="302523"/>
              <a:chExt cx="6213845" cy="619300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64BC1FD8-A5AA-4637-AA11-67AF659D646A}"/>
                  </a:ext>
                </a:extLst>
              </p:cNvPr>
              <p:cNvGrpSpPr/>
              <p:nvPr/>
            </p:nvGrpSpPr>
            <p:grpSpPr>
              <a:xfrm>
                <a:off x="5533696" y="302523"/>
                <a:ext cx="6064469" cy="6193000"/>
                <a:chOff x="3063765" y="302523"/>
                <a:chExt cx="6064469" cy="6193000"/>
              </a:xfrm>
            </p:grpSpPr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68192991-B262-4C34-BB79-9DB0ACC1FDD7}"/>
                    </a:ext>
                  </a:extLst>
                </p:cNvPr>
                <p:cNvGrpSpPr/>
                <p:nvPr/>
              </p:nvGrpSpPr>
              <p:grpSpPr>
                <a:xfrm>
                  <a:off x="3063765" y="302523"/>
                  <a:ext cx="6064469" cy="6193000"/>
                  <a:chOff x="3731172" y="559127"/>
                  <a:chExt cx="5841453" cy="5781901"/>
                </a:xfrm>
              </p:grpSpPr>
              <p:cxnSp>
                <p:nvCxnSpPr>
                  <p:cNvPr id="45" name="Conector recto de flecha 44">
                    <a:extLst>
                      <a:ext uri="{FF2B5EF4-FFF2-40B4-BE49-F238E27FC236}">
                        <a16:creationId xmlns:a16="http://schemas.microsoft.com/office/drawing/2014/main" id="{C2D13F99-CCB6-4B8A-9238-E289F440C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ector recto de flecha 45">
                    <a:extLst>
                      <a:ext uri="{FF2B5EF4-FFF2-40B4-BE49-F238E27FC236}">
                        <a16:creationId xmlns:a16="http://schemas.microsoft.com/office/drawing/2014/main" id="{181F7C28-6464-43DF-8679-BD61832B7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40820" y="559127"/>
                    <a:ext cx="11079" cy="578190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uadroTexto 32">
                      <a:extLst>
                        <a:ext uri="{FF2B5EF4-FFF2-40B4-BE49-F238E27FC236}">
                          <a16:creationId xmlns:a16="http://schemas.microsoft.com/office/drawing/2014/main" id="{D41A5BF8-F0EB-46C0-80CF-FB62D49197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3" name="CuadroTexto 32">
                      <a:extLst>
                        <a:ext uri="{FF2B5EF4-FFF2-40B4-BE49-F238E27FC236}">
                          <a16:creationId xmlns:a16="http://schemas.microsoft.com/office/drawing/2014/main" id="{D41A5BF8-F0EB-46C0-80CF-FB62D49197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91E7272C-144F-4004-8E16-9073A28F76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91E7272C-144F-4004-8E16-9073A28F76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C6E55E33-5BF3-4C26-8131-7A67AC4BE4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C6E55E33-5BF3-4C26-8131-7A67AC4BE4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6EC5097B-804F-47C9-94D6-514E757D2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6EC5097B-804F-47C9-94D6-514E757D25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uadroTexto 36">
                      <a:extLst>
                        <a:ext uri="{FF2B5EF4-FFF2-40B4-BE49-F238E27FC236}">
                          <a16:creationId xmlns:a16="http://schemas.microsoft.com/office/drawing/2014/main" id="{BEB7DDC1-F8E6-4C6D-A408-18FFFEB62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7" name="CuadroTexto 36">
                      <a:extLst>
                        <a:ext uri="{FF2B5EF4-FFF2-40B4-BE49-F238E27FC236}">
                          <a16:creationId xmlns:a16="http://schemas.microsoft.com/office/drawing/2014/main" id="{BEB7DDC1-F8E6-4C6D-A408-18FFFEB620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uadroTexto 37">
                      <a:extLst>
                        <a:ext uri="{FF2B5EF4-FFF2-40B4-BE49-F238E27FC236}">
                          <a16:creationId xmlns:a16="http://schemas.microsoft.com/office/drawing/2014/main" id="{02ED3168-7B9E-4785-8BF0-DADD3A3105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8" name="CuadroTexto 37">
                      <a:extLst>
                        <a:ext uri="{FF2B5EF4-FFF2-40B4-BE49-F238E27FC236}">
                          <a16:creationId xmlns:a16="http://schemas.microsoft.com/office/drawing/2014/main" id="{02ED3168-7B9E-4785-8BF0-DADD3A3105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65D3DE16-FBD0-4447-B480-E2A52C42A5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65D3DE16-FBD0-4447-B480-E2A52C42A5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uadroTexto 39">
                      <a:extLst>
                        <a:ext uri="{FF2B5EF4-FFF2-40B4-BE49-F238E27FC236}">
                          <a16:creationId xmlns:a16="http://schemas.microsoft.com/office/drawing/2014/main" id="{11E6B064-AEA2-4C5A-90E2-52B0EBCA3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0" name="CuadroTexto 39">
                      <a:extLst>
                        <a:ext uri="{FF2B5EF4-FFF2-40B4-BE49-F238E27FC236}">
                          <a16:creationId xmlns:a16="http://schemas.microsoft.com/office/drawing/2014/main" id="{11E6B064-AEA2-4C5A-90E2-52B0EBCA3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68996C0E-3AEE-42B2-A7D8-A5051CD8C0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68996C0E-3AEE-42B2-A7D8-A5051CD8C0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4718DC4-29E9-4DD4-B03E-4BE3D1DB48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4718DC4-29E9-4DD4-B03E-4BE3D1DB48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7C725102-014F-492F-8763-E7562BF935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7C725102-014F-492F-8763-E7562BF935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A7608C01-7809-4FC5-A822-40B5A731FA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A7608C01-7809-4FC5-A822-40B5A731FA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9CDF8188-78FC-4F5D-827F-EF3818F4C8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9CDF8188-78FC-4F5D-827F-EF3818F4C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B669B20-DCE5-4DC6-81A0-6AAB22B7B655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B669B20-DCE5-4DC6-81A0-6AAB22B7B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blipFill>
                  <a:blip r:embed="rId12"/>
                  <a:stretch>
                    <a:fillRect l="-33333" r="-26667" b="-1632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F6BED8B3-7F3A-4BDE-9045-71E916CA70EF}"/>
              </a:ext>
            </a:extLst>
          </p:cNvPr>
          <p:cNvCxnSpPr>
            <a:cxnSpLocks/>
          </p:cNvCxnSpPr>
          <p:nvPr/>
        </p:nvCxnSpPr>
        <p:spPr>
          <a:xfrm>
            <a:off x="2586086" y="4027287"/>
            <a:ext cx="8010" cy="107275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7EBF56D4-740F-4B1A-ADD7-9CF81C87F4C1}"/>
                  </a:ext>
                </a:extLst>
              </p:cNvPr>
              <p:cNvSpPr txBox="1"/>
              <p:nvPr/>
            </p:nvSpPr>
            <p:spPr>
              <a:xfrm>
                <a:off x="3450875" y="3048585"/>
                <a:ext cx="575948" cy="709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7EBF56D4-740F-4B1A-ADD7-9CF81C87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75" y="3048585"/>
                <a:ext cx="575948" cy="7099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upo 82">
            <a:extLst>
              <a:ext uri="{FF2B5EF4-FFF2-40B4-BE49-F238E27FC236}">
                <a16:creationId xmlns:a16="http://schemas.microsoft.com/office/drawing/2014/main" id="{3F552099-DA0E-4E41-B428-774792051DB5}"/>
              </a:ext>
            </a:extLst>
          </p:cNvPr>
          <p:cNvGrpSpPr/>
          <p:nvPr/>
        </p:nvGrpSpPr>
        <p:grpSpPr>
          <a:xfrm rot="8185537">
            <a:off x="1424248" y="2772718"/>
            <a:ext cx="2444326" cy="2461615"/>
            <a:chOff x="1863445" y="3295759"/>
            <a:chExt cx="1430733" cy="1462841"/>
          </a:xfrm>
        </p:grpSpPr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399A4867-3F7F-4237-8BCD-0611E23BF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868" y="3574284"/>
              <a:ext cx="438215" cy="4612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1AFA8E68-D856-4E0C-8510-4592EC1DE042}"/>
                </a:ext>
              </a:extLst>
            </p:cNvPr>
            <p:cNvSpPr/>
            <p:nvPr/>
          </p:nvSpPr>
          <p:spPr>
            <a:xfrm>
              <a:off x="1863445" y="3295759"/>
              <a:ext cx="1430733" cy="14628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6BA5F3DF-0827-4B9B-A05A-09433D979BC0}"/>
              </a:ext>
            </a:extLst>
          </p:cNvPr>
          <p:cNvGrpSpPr/>
          <p:nvPr/>
        </p:nvGrpSpPr>
        <p:grpSpPr>
          <a:xfrm>
            <a:off x="7447967" y="1991004"/>
            <a:ext cx="3908025" cy="4052128"/>
            <a:chOff x="7447967" y="1991004"/>
            <a:chExt cx="3908025" cy="4052128"/>
          </a:xfrm>
        </p:grpSpPr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14AE1F96-40DD-4964-B8E6-9CD14C0C8FF3}"/>
                </a:ext>
              </a:extLst>
            </p:cNvPr>
            <p:cNvGrpSpPr/>
            <p:nvPr/>
          </p:nvGrpSpPr>
          <p:grpSpPr>
            <a:xfrm>
              <a:off x="7447967" y="1991004"/>
              <a:ext cx="3863047" cy="4052128"/>
              <a:chOff x="6721664" y="2276888"/>
              <a:chExt cx="3863047" cy="4052128"/>
            </a:xfrm>
          </p:grpSpPr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65002BF9-1FCC-452F-B99E-012D32CC4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833" y="2335736"/>
                <a:ext cx="3814402" cy="394820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96">
                <a:extLst>
                  <a:ext uri="{FF2B5EF4-FFF2-40B4-BE49-F238E27FC236}">
                    <a16:creationId xmlns:a16="http://schemas.microsoft.com/office/drawing/2014/main" id="{F73CB02C-DD4C-463E-A709-706E50A89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33" y="2303301"/>
                <a:ext cx="2392753" cy="25152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158A9E34-BCD2-4012-AB57-630428F37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2325" y="2276888"/>
                <a:ext cx="942386" cy="9938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BE65064F-1CAF-4171-A068-1FFFEDE87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1664" y="3813725"/>
                <a:ext cx="2392753" cy="25152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>
                <a:extLst>
                  <a:ext uri="{FF2B5EF4-FFF2-40B4-BE49-F238E27FC236}">
                    <a16:creationId xmlns:a16="http://schemas.microsoft.com/office/drawing/2014/main" id="{D8274970-4124-4E8A-A6E1-3663B2D7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2841" y="5314766"/>
                <a:ext cx="942386" cy="9938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16813AB6-6697-4280-9340-B95D3A5EC173}"/>
                </a:ext>
              </a:extLst>
            </p:cNvPr>
            <p:cNvGrpSpPr/>
            <p:nvPr/>
          </p:nvGrpSpPr>
          <p:grpSpPr>
            <a:xfrm>
              <a:off x="7470507" y="2032644"/>
              <a:ext cx="3885485" cy="4010488"/>
              <a:chOff x="6726660" y="2278426"/>
              <a:chExt cx="3885485" cy="4010488"/>
            </a:xfrm>
          </p:grpSpPr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7462B513-067F-495D-A399-457D12E145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7436" y="3341260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A1748B8A-52FF-401C-A6E1-50CDA713F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6660" y="2634167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29B91A63-F732-4E55-B8E4-C465DDC519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2040" y="2278426"/>
                <a:ext cx="2759465" cy="141795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91">
                <a:extLst>
                  <a:ext uri="{FF2B5EF4-FFF2-40B4-BE49-F238E27FC236}">
                    <a16:creationId xmlns:a16="http://schemas.microsoft.com/office/drawing/2014/main" id="{139239B3-CBFC-4A5E-83FE-AF15C223F3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6660" y="2306508"/>
                <a:ext cx="1199959" cy="60091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DF831B71-D2FA-4B0E-B9BF-E83B760810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5382" y="4070385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E8186DF9-680C-40EC-B658-B0946BEF3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9483" y="4842562"/>
                <a:ext cx="2868703" cy="144635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E968C45E-1F1F-49A1-AA2D-2D8C158B9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3834" y="5589830"/>
                <a:ext cx="1468311" cy="68808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8E89F9C2-CC51-46CB-99E3-A0AB163CCDB7}"/>
              </a:ext>
            </a:extLst>
          </p:cNvPr>
          <p:cNvGrpSpPr/>
          <p:nvPr/>
        </p:nvGrpSpPr>
        <p:grpSpPr>
          <a:xfrm>
            <a:off x="7470507" y="1983474"/>
            <a:ext cx="3944939" cy="4059658"/>
            <a:chOff x="5533696" y="246123"/>
            <a:chExt cx="6213845" cy="6249400"/>
          </a:xfrm>
        </p:grpSpPr>
        <p:grpSp>
          <p:nvGrpSpPr>
            <p:cNvPr id="189" name="Grupo 188">
              <a:extLst>
                <a:ext uri="{FF2B5EF4-FFF2-40B4-BE49-F238E27FC236}">
                  <a16:creationId xmlns:a16="http://schemas.microsoft.com/office/drawing/2014/main" id="{55AD9059-99CA-4262-9D06-7A2E7C6D53A0}"/>
                </a:ext>
              </a:extLst>
            </p:cNvPr>
            <p:cNvGrpSpPr/>
            <p:nvPr/>
          </p:nvGrpSpPr>
          <p:grpSpPr>
            <a:xfrm>
              <a:off x="5533696" y="302523"/>
              <a:ext cx="6213845" cy="6193000"/>
              <a:chOff x="5533696" y="302523"/>
              <a:chExt cx="6213845" cy="6193000"/>
            </a:xfrm>
          </p:grpSpPr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12EE0F5-6AE6-4B54-B583-1C3E19DD75D5}"/>
                  </a:ext>
                </a:extLst>
              </p:cNvPr>
              <p:cNvGrpSpPr/>
              <p:nvPr/>
            </p:nvGrpSpPr>
            <p:grpSpPr>
              <a:xfrm>
                <a:off x="5533696" y="302523"/>
                <a:ext cx="6064469" cy="6193000"/>
                <a:chOff x="3063765" y="302523"/>
                <a:chExt cx="6064469" cy="6193000"/>
              </a:xfrm>
            </p:grpSpPr>
            <p:grpSp>
              <p:nvGrpSpPr>
                <p:cNvPr id="193" name="Grupo 192">
                  <a:extLst>
                    <a:ext uri="{FF2B5EF4-FFF2-40B4-BE49-F238E27FC236}">
                      <a16:creationId xmlns:a16="http://schemas.microsoft.com/office/drawing/2014/main" id="{C618B47B-6758-4BEE-85A3-5489A6CD3EB1}"/>
                    </a:ext>
                  </a:extLst>
                </p:cNvPr>
                <p:cNvGrpSpPr/>
                <p:nvPr/>
              </p:nvGrpSpPr>
              <p:grpSpPr>
                <a:xfrm>
                  <a:off x="3063765" y="302523"/>
                  <a:ext cx="6064469" cy="6193000"/>
                  <a:chOff x="3731172" y="559127"/>
                  <a:chExt cx="5841453" cy="5781901"/>
                </a:xfrm>
              </p:grpSpPr>
              <p:cxnSp>
                <p:nvCxnSpPr>
                  <p:cNvPr id="206" name="Conector recto de flecha 205">
                    <a:extLst>
                      <a:ext uri="{FF2B5EF4-FFF2-40B4-BE49-F238E27FC236}">
                        <a16:creationId xmlns:a16="http://schemas.microsoft.com/office/drawing/2014/main" id="{BAB81943-1F25-4B94-B19A-7354BC51C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Conector recto de flecha 206">
                    <a:extLst>
                      <a:ext uri="{FF2B5EF4-FFF2-40B4-BE49-F238E27FC236}">
                        <a16:creationId xmlns:a16="http://schemas.microsoft.com/office/drawing/2014/main" id="{52326CE0-C6BB-417A-90AF-56F7D59297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40820" y="559127"/>
                    <a:ext cx="11079" cy="578190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CuadroTexto 193">
                      <a:extLst>
                        <a:ext uri="{FF2B5EF4-FFF2-40B4-BE49-F238E27FC236}">
                          <a16:creationId xmlns:a16="http://schemas.microsoft.com/office/drawing/2014/main" id="{E7C4AEDF-BE59-474A-95A7-9F9E14B699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4" name="CuadroTexto 193">
                      <a:extLst>
                        <a:ext uri="{FF2B5EF4-FFF2-40B4-BE49-F238E27FC236}">
                          <a16:creationId xmlns:a16="http://schemas.microsoft.com/office/drawing/2014/main" id="{E7C4AEDF-BE59-474A-95A7-9F9E14B699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CuadroTexto 194">
                      <a:extLst>
                        <a:ext uri="{FF2B5EF4-FFF2-40B4-BE49-F238E27FC236}">
                          <a16:creationId xmlns:a16="http://schemas.microsoft.com/office/drawing/2014/main" id="{1A19EED1-3B32-498F-97DB-B6D7014D13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5" name="CuadroTexto 194">
                      <a:extLst>
                        <a:ext uri="{FF2B5EF4-FFF2-40B4-BE49-F238E27FC236}">
                          <a16:creationId xmlns:a16="http://schemas.microsoft.com/office/drawing/2014/main" id="{1A19EED1-3B32-498F-97DB-B6D7014D13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CuadroTexto 195">
                      <a:extLst>
                        <a:ext uri="{FF2B5EF4-FFF2-40B4-BE49-F238E27FC236}">
                          <a16:creationId xmlns:a16="http://schemas.microsoft.com/office/drawing/2014/main" id="{73461373-5E64-4CCB-B0D4-C546C1201C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6" name="CuadroTexto 195">
                      <a:extLst>
                        <a:ext uri="{FF2B5EF4-FFF2-40B4-BE49-F238E27FC236}">
                          <a16:creationId xmlns:a16="http://schemas.microsoft.com/office/drawing/2014/main" id="{73461373-5E64-4CCB-B0D4-C546C1201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CuadroTexto 196">
                      <a:extLst>
                        <a:ext uri="{FF2B5EF4-FFF2-40B4-BE49-F238E27FC236}">
                          <a16:creationId xmlns:a16="http://schemas.microsoft.com/office/drawing/2014/main" id="{0C2D18E3-1E50-40F0-840C-646B7018BF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7" name="CuadroTexto 196">
                      <a:extLst>
                        <a:ext uri="{FF2B5EF4-FFF2-40B4-BE49-F238E27FC236}">
                          <a16:creationId xmlns:a16="http://schemas.microsoft.com/office/drawing/2014/main" id="{0C2D18E3-1E50-40F0-840C-646B7018BF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CuadroTexto 197">
                      <a:extLst>
                        <a:ext uri="{FF2B5EF4-FFF2-40B4-BE49-F238E27FC236}">
                          <a16:creationId xmlns:a16="http://schemas.microsoft.com/office/drawing/2014/main" id="{A62A88B6-0BFA-4C26-9538-12E75294E1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8" name="CuadroTexto 197">
                      <a:extLst>
                        <a:ext uri="{FF2B5EF4-FFF2-40B4-BE49-F238E27FC236}">
                          <a16:creationId xmlns:a16="http://schemas.microsoft.com/office/drawing/2014/main" id="{A62A88B6-0BFA-4C26-9538-12E75294E1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CuadroTexto 198">
                      <a:extLst>
                        <a:ext uri="{FF2B5EF4-FFF2-40B4-BE49-F238E27FC236}">
                          <a16:creationId xmlns:a16="http://schemas.microsoft.com/office/drawing/2014/main" id="{163648E9-6AE4-4CE4-89C5-9B745CB3F4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9" name="CuadroTexto 198">
                      <a:extLst>
                        <a:ext uri="{FF2B5EF4-FFF2-40B4-BE49-F238E27FC236}">
                          <a16:creationId xmlns:a16="http://schemas.microsoft.com/office/drawing/2014/main" id="{163648E9-6AE4-4CE4-89C5-9B745CB3F4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CuadroTexto 199">
                      <a:extLst>
                        <a:ext uri="{FF2B5EF4-FFF2-40B4-BE49-F238E27FC236}">
                          <a16:creationId xmlns:a16="http://schemas.microsoft.com/office/drawing/2014/main" id="{D868C05A-E23A-4779-8911-D507C79B66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0" name="CuadroTexto 199">
                      <a:extLst>
                        <a:ext uri="{FF2B5EF4-FFF2-40B4-BE49-F238E27FC236}">
                          <a16:creationId xmlns:a16="http://schemas.microsoft.com/office/drawing/2014/main" id="{D868C05A-E23A-4779-8911-D507C79B66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CuadroTexto 200">
                      <a:extLst>
                        <a:ext uri="{FF2B5EF4-FFF2-40B4-BE49-F238E27FC236}">
                          <a16:creationId xmlns:a16="http://schemas.microsoft.com/office/drawing/2014/main" id="{9913B9F0-4B9F-4032-8A2A-B73DD382EC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1" name="CuadroTexto 200">
                      <a:extLst>
                        <a:ext uri="{FF2B5EF4-FFF2-40B4-BE49-F238E27FC236}">
                          <a16:creationId xmlns:a16="http://schemas.microsoft.com/office/drawing/2014/main" id="{9913B9F0-4B9F-4032-8A2A-B73DD382EC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CuadroTexto 201">
                      <a:extLst>
                        <a:ext uri="{FF2B5EF4-FFF2-40B4-BE49-F238E27FC236}">
                          <a16:creationId xmlns:a16="http://schemas.microsoft.com/office/drawing/2014/main" id="{68511336-B4F8-4661-8479-B8A86D15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2" name="CuadroTexto 201">
                      <a:extLst>
                        <a:ext uri="{FF2B5EF4-FFF2-40B4-BE49-F238E27FC236}">
                          <a16:creationId xmlns:a16="http://schemas.microsoft.com/office/drawing/2014/main" id="{68511336-B4F8-4661-8479-B8A86D15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CuadroTexto 202">
                      <a:extLst>
                        <a:ext uri="{FF2B5EF4-FFF2-40B4-BE49-F238E27FC236}">
                          <a16:creationId xmlns:a16="http://schemas.microsoft.com/office/drawing/2014/main" id="{8861DD95-68B7-4301-9F36-E365B7EA0F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3" name="CuadroTexto 202">
                      <a:extLst>
                        <a:ext uri="{FF2B5EF4-FFF2-40B4-BE49-F238E27FC236}">
                          <a16:creationId xmlns:a16="http://schemas.microsoft.com/office/drawing/2014/main" id="{8861DD95-68B7-4301-9F36-E365B7EA0F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CuadroTexto 203">
                      <a:extLst>
                        <a:ext uri="{FF2B5EF4-FFF2-40B4-BE49-F238E27FC236}">
                          <a16:creationId xmlns:a16="http://schemas.microsoft.com/office/drawing/2014/main" id="{10D344D9-CEF4-4A8A-921A-794B422C68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4" name="CuadroTexto 203">
                      <a:extLst>
                        <a:ext uri="{FF2B5EF4-FFF2-40B4-BE49-F238E27FC236}">
                          <a16:creationId xmlns:a16="http://schemas.microsoft.com/office/drawing/2014/main" id="{10D344D9-CEF4-4A8A-921A-794B422C68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CuadroTexto 204">
                      <a:extLst>
                        <a:ext uri="{FF2B5EF4-FFF2-40B4-BE49-F238E27FC236}">
                          <a16:creationId xmlns:a16="http://schemas.microsoft.com/office/drawing/2014/main" id="{A4822CA8-E0D8-4E81-92CC-E98F83D3C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5" name="CuadroTexto 204">
                      <a:extLst>
                        <a:ext uri="{FF2B5EF4-FFF2-40B4-BE49-F238E27FC236}">
                          <a16:creationId xmlns:a16="http://schemas.microsoft.com/office/drawing/2014/main" id="{A4822CA8-E0D8-4E81-92CC-E98F83D3C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uadroTexto 191">
                    <a:extLst>
                      <a:ext uri="{FF2B5EF4-FFF2-40B4-BE49-F238E27FC236}">
                        <a16:creationId xmlns:a16="http://schemas.microsoft.com/office/drawing/2014/main" id="{2854AE0C-B4B3-4AB1-8BA5-149D6F209A3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CuadroTexto 191">
                    <a:extLst>
                      <a:ext uri="{FF2B5EF4-FFF2-40B4-BE49-F238E27FC236}">
                        <a16:creationId xmlns:a16="http://schemas.microsoft.com/office/drawing/2014/main" id="{2854AE0C-B4B3-4AB1-8BA5-149D6F209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5E08ECB8-3F19-4433-B2FD-498E4CB372A8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5E08ECB8-3F19-4433-B2FD-498E4CB37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30000" b="-1632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FB4329-0A85-4A1D-9F61-C234F920FB81}"/>
              </a:ext>
            </a:extLst>
          </p:cNvPr>
          <p:cNvSpPr txBox="1"/>
          <p:nvPr/>
        </p:nvSpPr>
        <p:spPr>
          <a:xfrm>
            <a:off x="773861" y="755186"/>
            <a:ext cx="1042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2"/>
                </a:solidFill>
              </a:rPr>
              <a:t>USO </a:t>
            </a:r>
            <a:r>
              <a:rPr lang="es-MX" sz="3600" dirty="0" err="1">
                <a:solidFill>
                  <a:schemeClr val="accent2"/>
                </a:solidFill>
              </a:rPr>
              <a:t>N°</a:t>
            </a:r>
            <a:r>
              <a:rPr lang="es-MX" sz="3600" dirty="0">
                <a:solidFill>
                  <a:schemeClr val="accent2"/>
                </a:solidFill>
              </a:rPr>
              <a:t> 2: </a:t>
            </a:r>
            <a:r>
              <a:rPr lang="es-MX" sz="3600" dirty="0"/>
              <a:t>representar transformaciones lineales</a:t>
            </a:r>
            <a:endParaRPr lang="es-C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uadroTexto 214">
                <a:extLst>
                  <a:ext uri="{FF2B5EF4-FFF2-40B4-BE49-F238E27FC236}">
                    <a16:creationId xmlns:a16="http://schemas.microsoft.com/office/drawing/2014/main" id="{C1A5047F-191E-4DC0-A844-7151BD2A5F66}"/>
                  </a:ext>
                </a:extLst>
              </p:cNvPr>
              <p:cNvSpPr txBox="1"/>
              <p:nvPr/>
            </p:nvSpPr>
            <p:spPr>
              <a:xfrm>
                <a:off x="9366337" y="2354305"/>
                <a:ext cx="2164764" cy="603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5" name="CuadroTexto 214">
                <a:extLst>
                  <a:ext uri="{FF2B5EF4-FFF2-40B4-BE49-F238E27FC236}">
                    <a16:creationId xmlns:a16="http://schemas.microsoft.com/office/drawing/2014/main" id="{C1A5047F-191E-4DC0-A844-7151BD2A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337" y="2354305"/>
                <a:ext cx="2164764" cy="6034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4153084E-CB12-447D-80CD-EB7246FBB2F8}"/>
              </a:ext>
            </a:extLst>
          </p:cNvPr>
          <p:cNvCxnSpPr>
            <a:cxnSpLocks/>
          </p:cNvCxnSpPr>
          <p:nvPr/>
        </p:nvCxnSpPr>
        <p:spPr>
          <a:xfrm>
            <a:off x="5241957" y="4070764"/>
            <a:ext cx="154473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14A24307-E963-4377-90B2-FE026249155F}"/>
                  </a:ext>
                </a:extLst>
              </p:cNvPr>
              <p:cNvSpPr txBox="1"/>
              <p:nvPr/>
            </p:nvSpPr>
            <p:spPr>
              <a:xfrm>
                <a:off x="5301061" y="2893050"/>
                <a:ext cx="1458091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14A24307-E963-4377-90B2-FE026249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61" y="2893050"/>
                <a:ext cx="1458091" cy="71564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Grupo 225">
            <a:extLst>
              <a:ext uri="{FF2B5EF4-FFF2-40B4-BE49-F238E27FC236}">
                <a16:creationId xmlns:a16="http://schemas.microsoft.com/office/drawing/2014/main" id="{F845974B-1F93-4058-97C5-76A2DBAC4E0E}"/>
              </a:ext>
            </a:extLst>
          </p:cNvPr>
          <p:cNvGrpSpPr/>
          <p:nvPr/>
        </p:nvGrpSpPr>
        <p:grpSpPr>
          <a:xfrm rot="6381589">
            <a:off x="7758602" y="2412269"/>
            <a:ext cx="3336598" cy="3106901"/>
            <a:chOff x="1863445" y="3295759"/>
            <a:chExt cx="1430733" cy="1462841"/>
          </a:xfrm>
        </p:grpSpPr>
        <p:cxnSp>
          <p:nvCxnSpPr>
            <p:cNvPr id="227" name="Conector recto de flecha 226">
              <a:extLst>
                <a:ext uri="{FF2B5EF4-FFF2-40B4-BE49-F238E27FC236}">
                  <a16:creationId xmlns:a16="http://schemas.microsoft.com/office/drawing/2014/main" id="{ACF36355-C225-4956-A443-F9ABE3C8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868" y="3447731"/>
              <a:ext cx="330408" cy="5878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19578020-2876-4FC1-A567-AEDBD6711094}"/>
                </a:ext>
              </a:extLst>
            </p:cNvPr>
            <p:cNvSpPr/>
            <p:nvPr/>
          </p:nvSpPr>
          <p:spPr>
            <a:xfrm>
              <a:off x="1863445" y="3295759"/>
              <a:ext cx="1430733" cy="14628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BB8AF94-E5AF-427B-88B2-DA21C3274FB9}"/>
              </a:ext>
            </a:extLst>
          </p:cNvPr>
          <p:cNvCxnSpPr>
            <a:cxnSpLocks/>
          </p:cNvCxnSpPr>
          <p:nvPr/>
        </p:nvCxnSpPr>
        <p:spPr>
          <a:xfrm>
            <a:off x="9409152" y="4040709"/>
            <a:ext cx="7183" cy="368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57C86B6B-36BC-4844-BE4D-0E81028F48C3}"/>
              </a:ext>
            </a:extLst>
          </p:cNvPr>
          <p:cNvCxnSpPr>
            <a:cxnSpLocks/>
          </p:cNvCxnSpPr>
          <p:nvPr/>
        </p:nvCxnSpPr>
        <p:spPr>
          <a:xfrm>
            <a:off x="9408182" y="4027288"/>
            <a:ext cx="965269" cy="106149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0C025279-DADA-49B4-B160-F8B840D8A0C7}"/>
              </a:ext>
            </a:extLst>
          </p:cNvPr>
          <p:cNvCxnSpPr>
            <a:cxnSpLocks/>
          </p:cNvCxnSpPr>
          <p:nvPr/>
        </p:nvCxnSpPr>
        <p:spPr>
          <a:xfrm flipH="1">
            <a:off x="2594096" y="4056069"/>
            <a:ext cx="1777" cy="1469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4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>
            <a:extLst>
              <a:ext uri="{FF2B5EF4-FFF2-40B4-BE49-F238E27FC236}">
                <a16:creationId xmlns:a16="http://schemas.microsoft.com/office/drawing/2014/main" id="{91DF6144-D347-4CF7-9237-6F98A478BC1A}"/>
              </a:ext>
            </a:extLst>
          </p:cNvPr>
          <p:cNvGrpSpPr/>
          <p:nvPr/>
        </p:nvGrpSpPr>
        <p:grpSpPr>
          <a:xfrm>
            <a:off x="7447967" y="1991004"/>
            <a:ext cx="3908025" cy="4052128"/>
            <a:chOff x="7447967" y="1991004"/>
            <a:chExt cx="3908025" cy="4052128"/>
          </a:xfrm>
        </p:grpSpPr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2201932C-7767-4CD0-AA35-A4D1AE41CEA7}"/>
                </a:ext>
              </a:extLst>
            </p:cNvPr>
            <p:cNvGrpSpPr/>
            <p:nvPr/>
          </p:nvGrpSpPr>
          <p:grpSpPr>
            <a:xfrm>
              <a:off x="7447967" y="1991004"/>
              <a:ext cx="3863047" cy="4052128"/>
              <a:chOff x="6721664" y="2276888"/>
              <a:chExt cx="3863047" cy="4052128"/>
            </a:xfrm>
          </p:grpSpPr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3C37A7AE-41B3-4596-8FEB-7F5A8EC70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833" y="2335736"/>
                <a:ext cx="3814402" cy="394820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96">
                <a:extLst>
                  <a:ext uri="{FF2B5EF4-FFF2-40B4-BE49-F238E27FC236}">
                    <a16:creationId xmlns:a16="http://schemas.microsoft.com/office/drawing/2014/main" id="{87699602-504C-42E3-A4A3-9E3A7F8E4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33" y="2303301"/>
                <a:ext cx="2392753" cy="25152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9CADBA0B-1C27-445E-8DF9-37CD03032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2325" y="2276888"/>
                <a:ext cx="942386" cy="9938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AA7587B9-A991-465B-96BA-43DBF62CC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1664" y="3813725"/>
                <a:ext cx="2392753" cy="25152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>
                <a:extLst>
                  <a:ext uri="{FF2B5EF4-FFF2-40B4-BE49-F238E27FC236}">
                    <a16:creationId xmlns:a16="http://schemas.microsoft.com/office/drawing/2014/main" id="{24BDC01B-C79D-486F-A2B5-9EE752304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2841" y="5314766"/>
                <a:ext cx="942386" cy="9938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68225C87-239E-4A99-A85E-B0CD58A17984}"/>
                </a:ext>
              </a:extLst>
            </p:cNvPr>
            <p:cNvGrpSpPr/>
            <p:nvPr/>
          </p:nvGrpSpPr>
          <p:grpSpPr>
            <a:xfrm>
              <a:off x="7470507" y="2032644"/>
              <a:ext cx="3885485" cy="4010488"/>
              <a:chOff x="6726660" y="2278426"/>
              <a:chExt cx="3885485" cy="4010488"/>
            </a:xfrm>
          </p:grpSpPr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BEF0C12B-8FA6-43DC-9EEB-3F6BC9C8CA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7436" y="3341260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DEAF226C-ADAF-4F5E-8955-0D41A46A9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6660" y="2634167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03C3ADDD-B29A-44D5-BC01-9EF72804B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2040" y="2278426"/>
                <a:ext cx="2759465" cy="141795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91">
                <a:extLst>
                  <a:ext uri="{FF2B5EF4-FFF2-40B4-BE49-F238E27FC236}">
                    <a16:creationId xmlns:a16="http://schemas.microsoft.com/office/drawing/2014/main" id="{8C3F82CC-7CA0-4939-A850-5E6BBE54E6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6660" y="2306508"/>
                <a:ext cx="1199959" cy="60091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F28817F1-2FE3-4383-BB88-8E35392F4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5382" y="4070385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95C6B235-7A73-487B-AC01-5069682C6B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9483" y="4842562"/>
                <a:ext cx="2868703" cy="144635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87877144-9D1C-4BE4-AED4-E1C321BD91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3834" y="5589830"/>
                <a:ext cx="1468311" cy="68808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8E89F9C2-CC51-46CB-99E3-A0AB163CCDB7}"/>
              </a:ext>
            </a:extLst>
          </p:cNvPr>
          <p:cNvGrpSpPr/>
          <p:nvPr/>
        </p:nvGrpSpPr>
        <p:grpSpPr>
          <a:xfrm>
            <a:off x="7470507" y="1983474"/>
            <a:ext cx="3944939" cy="4059658"/>
            <a:chOff x="5533696" y="246123"/>
            <a:chExt cx="6213845" cy="6249400"/>
          </a:xfrm>
        </p:grpSpPr>
        <p:grpSp>
          <p:nvGrpSpPr>
            <p:cNvPr id="189" name="Grupo 188">
              <a:extLst>
                <a:ext uri="{FF2B5EF4-FFF2-40B4-BE49-F238E27FC236}">
                  <a16:creationId xmlns:a16="http://schemas.microsoft.com/office/drawing/2014/main" id="{55AD9059-99CA-4262-9D06-7A2E7C6D53A0}"/>
                </a:ext>
              </a:extLst>
            </p:cNvPr>
            <p:cNvGrpSpPr/>
            <p:nvPr/>
          </p:nvGrpSpPr>
          <p:grpSpPr>
            <a:xfrm>
              <a:off x="5533696" y="302523"/>
              <a:ext cx="6213845" cy="6193000"/>
              <a:chOff x="5533696" y="302523"/>
              <a:chExt cx="6213845" cy="6193000"/>
            </a:xfrm>
          </p:grpSpPr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12EE0F5-6AE6-4B54-B583-1C3E19DD75D5}"/>
                  </a:ext>
                </a:extLst>
              </p:cNvPr>
              <p:cNvGrpSpPr/>
              <p:nvPr/>
            </p:nvGrpSpPr>
            <p:grpSpPr>
              <a:xfrm>
                <a:off x="5533696" y="302523"/>
                <a:ext cx="6064469" cy="6193000"/>
                <a:chOff x="3063765" y="302523"/>
                <a:chExt cx="6064469" cy="6193000"/>
              </a:xfrm>
            </p:grpSpPr>
            <p:grpSp>
              <p:nvGrpSpPr>
                <p:cNvPr id="193" name="Grupo 192">
                  <a:extLst>
                    <a:ext uri="{FF2B5EF4-FFF2-40B4-BE49-F238E27FC236}">
                      <a16:creationId xmlns:a16="http://schemas.microsoft.com/office/drawing/2014/main" id="{C618B47B-6758-4BEE-85A3-5489A6CD3EB1}"/>
                    </a:ext>
                  </a:extLst>
                </p:cNvPr>
                <p:cNvGrpSpPr/>
                <p:nvPr/>
              </p:nvGrpSpPr>
              <p:grpSpPr>
                <a:xfrm>
                  <a:off x="3063765" y="302523"/>
                  <a:ext cx="6064469" cy="6193000"/>
                  <a:chOff x="3731172" y="559127"/>
                  <a:chExt cx="5841453" cy="5781901"/>
                </a:xfrm>
              </p:grpSpPr>
              <p:cxnSp>
                <p:nvCxnSpPr>
                  <p:cNvPr id="206" name="Conector recto de flecha 205">
                    <a:extLst>
                      <a:ext uri="{FF2B5EF4-FFF2-40B4-BE49-F238E27FC236}">
                        <a16:creationId xmlns:a16="http://schemas.microsoft.com/office/drawing/2014/main" id="{BAB81943-1F25-4B94-B19A-7354BC51C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Conector recto de flecha 206">
                    <a:extLst>
                      <a:ext uri="{FF2B5EF4-FFF2-40B4-BE49-F238E27FC236}">
                        <a16:creationId xmlns:a16="http://schemas.microsoft.com/office/drawing/2014/main" id="{52326CE0-C6BB-417A-90AF-56F7D59297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40820" y="559127"/>
                    <a:ext cx="11079" cy="578190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CuadroTexto 193">
                      <a:extLst>
                        <a:ext uri="{FF2B5EF4-FFF2-40B4-BE49-F238E27FC236}">
                          <a16:creationId xmlns:a16="http://schemas.microsoft.com/office/drawing/2014/main" id="{E7C4AEDF-BE59-474A-95A7-9F9E14B699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4" name="CuadroTexto 193">
                      <a:extLst>
                        <a:ext uri="{FF2B5EF4-FFF2-40B4-BE49-F238E27FC236}">
                          <a16:creationId xmlns:a16="http://schemas.microsoft.com/office/drawing/2014/main" id="{E7C4AEDF-BE59-474A-95A7-9F9E14B699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CuadroTexto 194">
                      <a:extLst>
                        <a:ext uri="{FF2B5EF4-FFF2-40B4-BE49-F238E27FC236}">
                          <a16:creationId xmlns:a16="http://schemas.microsoft.com/office/drawing/2014/main" id="{1A19EED1-3B32-498F-97DB-B6D7014D13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5" name="CuadroTexto 194">
                      <a:extLst>
                        <a:ext uri="{FF2B5EF4-FFF2-40B4-BE49-F238E27FC236}">
                          <a16:creationId xmlns:a16="http://schemas.microsoft.com/office/drawing/2014/main" id="{1A19EED1-3B32-498F-97DB-B6D7014D13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CuadroTexto 195">
                      <a:extLst>
                        <a:ext uri="{FF2B5EF4-FFF2-40B4-BE49-F238E27FC236}">
                          <a16:creationId xmlns:a16="http://schemas.microsoft.com/office/drawing/2014/main" id="{73461373-5E64-4CCB-B0D4-C546C1201C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6" name="CuadroTexto 195">
                      <a:extLst>
                        <a:ext uri="{FF2B5EF4-FFF2-40B4-BE49-F238E27FC236}">
                          <a16:creationId xmlns:a16="http://schemas.microsoft.com/office/drawing/2014/main" id="{73461373-5E64-4CCB-B0D4-C546C1201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CuadroTexto 196">
                      <a:extLst>
                        <a:ext uri="{FF2B5EF4-FFF2-40B4-BE49-F238E27FC236}">
                          <a16:creationId xmlns:a16="http://schemas.microsoft.com/office/drawing/2014/main" id="{0C2D18E3-1E50-40F0-840C-646B7018BF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7" name="CuadroTexto 196">
                      <a:extLst>
                        <a:ext uri="{FF2B5EF4-FFF2-40B4-BE49-F238E27FC236}">
                          <a16:creationId xmlns:a16="http://schemas.microsoft.com/office/drawing/2014/main" id="{0C2D18E3-1E50-40F0-840C-646B7018BF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CuadroTexto 197">
                      <a:extLst>
                        <a:ext uri="{FF2B5EF4-FFF2-40B4-BE49-F238E27FC236}">
                          <a16:creationId xmlns:a16="http://schemas.microsoft.com/office/drawing/2014/main" id="{A62A88B6-0BFA-4C26-9538-12E75294E1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8" name="CuadroTexto 197">
                      <a:extLst>
                        <a:ext uri="{FF2B5EF4-FFF2-40B4-BE49-F238E27FC236}">
                          <a16:creationId xmlns:a16="http://schemas.microsoft.com/office/drawing/2014/main" id="{A62A88B6-0BFA-4C26-9538-12E75294E1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CuadroTexto 198">
                      <a:extLst>
                        <a:ext uri="{FF2B5EF4-FFF2-40B4-BE49-F238E27FC236}">
                          <a16:creationId xmlns:a16="http://schemas.microsoft.com/office/drawing/2014/main" id="{163648E9-6AE4-4CE4-89C5-9B745CB3F4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9" name="CuadroTexto 198">
                      <a:extLst>
                        <a:ext uri="{FF2B5EF4-FFF2-40B4-BE49-F238E27FC236}">
                          <a16:creationId xmlns:a16="http://schemas.microsoft.com/office/drawing/2014/main" id="{163648E9-6AE4-4CE4-89C5-9B745CB3F4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CuadroTexto 199">
                      <a:extLst>
                        <a:ext uri="{FF2B5EF4-FFF2-40B4-BE49-F238E27FC236}">
                          <a16:creationId xmlns:a16="http://schemas.microsoft.com/office/drawing/2014/main" id="{D868C05A-E23A-4779-8911-D507C79B66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0" name="CuadroTexto 199">
                      <a:extLst>
                        <a:ext uri="{FF2B5EF4-FFF2-40B4-BE49-F238E27FC236}">
                          <a16:creationId xmlns:a16="http://schemas.microsoft.com/office/drawing/2014/main" id="{D868C05A-E23A-4779-8911-D507C79B66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CuadroTexto 200">
                      <a:extLst>
                        <a:ext uri="{FF2B5EF4-FFF2-40B4-BE49-F238E27FC236}">
                          <a16:creationId xmlns:a16="http://schemas.microsoft.com/office/drawing/2014/main" id="{9913B9F0-4B9F-4032-8A2A-B73DD382EC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1" name="CuadroTexto 200">
                      <a:extLst>
                        <a:ext uri="{FF2B5EF4-FFF2-40B4-BE49-F238E27FC236}">
                          <a16:creationId xmlns:a16="http://schemas.microsoft.com/office/drawing/2014/main" id="{9913B9F0-4B9F-4032-8A2A-B73DD382EC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CuadroTexto 201">
                      <a:extLst>
                        <a:ext uri="{FF2B5EF4-FFF2-40B4-BE49-F238E27FC236}">
                          <a16:creationId xmlns:a16="http://schemas.microsoft.com/office/drawing/2014/main" id="{68511336-B4F8-4661-8479-B8A86D15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2" name="CuadroTexto 201">
                      <a:extLst>
                        <a:ext uri="{FF2B5EF4-FFF2-40B4-BE49-F238E27FC236}">
                          <a16:creationId xmlns:a16="http://schemas.microsoft.com/office/drawing/2014/main" id="{68511336-B4F8-4661-8479-B8A86D15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CuadroTexto 202">
                      <a:extLst>
                        <a:ext uri="{FF2B5EF4-FFF2-40B4-BE49-F238E27FC236}">
                          <a16:creationId xmlns:a16="http://schemas.microsoft.com/office/drawing/2014/main" id="{8861DD95-68B7-4301-9F36-E365B7EA0F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3" name="CuadroTexto 202">
                      <a:extLst>
                        <a:ext uri="{FF2B5EF4-FFF2-40B4-BE49-F238E27FC236}">
                          <a16:creationId xmlns:a16="http://schemas.microsoft.com/office/drawing/2014/main" id="{8861DD95-68B7-4301-9F36-E365B7EA0F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CuadroTexto 203">
                      <a:extLst>
                        <a:ext uri="{FF2B5EF4-FFF2-40B4-BE49-F238E27FC236}">
                          <a16:creationId xmlns:a16="http://schemas.microsoft.com/office/drawing/2014/main" id="{10D344D9-CEF4-4A8A-921A-794B422C68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4" name="CuadroTexto 203">
                      <a:extLst>
                        <a:ext uri="{FF2B5EF4-FFF2-40B4-BE49-F238E27FC236}">
                          <a16:creationId xmlns:a16="http://schemas.microsoft.com/office/drawing/2014/main" id="{10D344D9-CEF4-4A8A-921A-794B422C68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CuadroTexto 204">
                      <a:extLst>
                        <a:ext uri="{FF2B5EF4-FFF2-40B4-BE49-F238E27FC236}">
                          <a16:creationId xmlns:a16="http://schemas.microsoft.com/office/drawing/2014/main" id="{A4822CA8-E0D8-4E81-92CC-E98F83D3C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5" name="CuadroTexto 204">
                      <a:extLst>
                        <a:ext uri="{FF2B5EF4-FFF2-40B4-BE49-F238E27FC236}">
                          <a16:creationId xmlns:a16="http://schemas.microsoft.com/office/drawing/2014/main" id="{A4822CA8-E0D8-4E81-92CC-E98F83D3C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uadroTexto 191">
                    <a:extLst>
                      <a:ext uri="{FF2B5EF4-FFF2-40B4-BE49-F238E27FC236}">
                        <a16:creationId xmlns:a16="http://schemas.microsoft.com/office/drawing/2014/main" id="{2854AE0C-B4B3-4AB1-8BA5-149D6F209A3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CuadroTexto 191">
                    <a:extLst>
                      <a:ext uri="{FF2B5EF4-FFF2-40B4-BE49-F238E27FC236}">
                        <a16:creationId xmlns:a16="http://schemas.microsoft.com/office/drawing/2014/main" id="{2854AE0C-B4B3-4AB1-8BA5-149D6F209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5E08ECB8-3F19-4433-B2FD-498E4CB372A8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5E08ECB8-3F19-4433-B2FD-498E4CB37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blipFill>
                  <a:blip r:embed="rId14"/>
                  <a:stretch>
                    <a:fillRect l="-33333" r="-30000" b="-1632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110D341-1F44-4684-8CEB-3C1B6C66F222}"/>
              </a:ext>
            </a:extLst>
          </p:cNvPr>
          <p:cNvGrpSpPr/>
          <p:nvPr/>
        </p:nvGrpSpPr>
        <p:grpSpPr>
          <a:xfrm>
            <a:off x="661740" y="2020112"/>
            <a:ext cx="3850107" cy="3985612"/>
            <a:chOff x="885653" y="2157440"/>
            <a:chExt cx="4148349" cy="4175637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0781A20-55FB-4219-833F-A946039F01E2}"/>
                </a:ext>
              </a:extLst>
            </p:cNvPr>
            <p:cNvGrpSpPr/>
            <p:nvPr/>
          </p:nvGrpSpPr>
          <p:grpSpPr>
            <a:xfrm>
              <a:off x="1337829" y="2157440"/>
              <a:ext cx="3173579" cy="4175637"/>
              <a:chOff x="1337829" y="2157440"/>
              <a:chExt cx="3173579" cy="4175637"/>
            </a:xfrm>
          </p:grpSpPr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9A05D0F6-8118-4CFD-A868-B71F5249A2D5}"/>
                  </a:ext>
                </a:extLst>
              </p:cNvPr>
              <p:cNvCxnSpPr/>
              <p:nvPr/>
            </p:nvCxnSpPr>
            <p:spPr>
              <a:xfrm>
                <a:off x="34446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6D9B7246-869F-4066-815B-D54D49558EA4}"/>
                  </a:ext>
                </a:extLst>
              </p:cNvPr>
              <p:cNvCxnSpPr/>
              <p:nvPr/>
            </p:nvCxnSpPr>
            <p:spPr>
              <a:xfrm>
                <a:off x="3978310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EC8C557F-B19F-460B-9C3C-8024A7B8AFDC}"/>
                  </a:ext>
                </a:extLst>
              </p:cNvPr>
              <p:cNvCxnSpPr/>
              <p:nvPr/>
            </p:nvCxnSpPr>
            <p:spPr>
              <a:xfrm>
                <a:off x="45114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C2FCA042-5614-4881-ADE5-8B2EADD2FF7B}"/>
                  </a:ext>
                </a:extLst>
              </p:cNvPr>
              <p:cNvCxnSpPr/>
              <p:nvPr/>
            </p:nvCxnSpPr>
            <p:spPr>
              <a:xfrm>
                <a:off x="2429621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EA36CC5E-3BDF-4F3B-8186-7F817DBC68D6}"/>
                  </a:ext>
                </a:extLst>
              </p:cNvPr>
              <p:cNvCxnSpPr/>
              <p:nvPr/>
            </p:nvCxnSpPr>
            <p:spPr>
              <a:xfrm>
                <a:off x="1888903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B653214-D4E3-46F7-BF4B-E503FE206505}"/>
                  </a:ext>
                </a:extLst>
              </p:cNvPr>
              <p:cNvCxnSpPr/>
              <p:nvPr/>
            </p:nvCxnSpPr>
            <p:spPr>
              <a:xfrm>
                <a:off x="1337829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012DF6C5-E327-46AA-A448-00D644F97CAD}"/>
                </a:ext>
              </a:extLst>
            </p:cNvPr>
            <p:cNvGrpSpPr/>
            <p:nvPr/>
          </p:nvGrpSpPr>
          <p:grpSpPr>
            <a:xfrm rot="5400000">
              <a:off x="1345061" y="2183782"/>
              <a:ext cx="3229533" cy="4148349"/>
              <a:chOff x="1281875" y="2157440"/>
              <a:chExt cx="3229533" cy="4175638"/>
            </a:xfrm>
          </p:grpSpPr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3A02F693-7A2C-487E-8FDA-90872D9F8881}"/>
                  </a:ext>
                </a:extLst>
              </p:cNvPr>
              <p:cNvCxnSpPr/>
              <p:nvPr/>
            </p:nvCxnSpPr>
            <p:spPr>
              <a:xfrm>
                <a:off x="34446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8D9A5EC5-970F-4342-8556-01E6D7EAC5A3}"/>
                  </a:ext>
                </a:extLst>
              </p:cNvPr>
              <p:cNvCxnSpPr/>
              <p:nvPr/>
            </p:nvCxnSpPr>
            <p:spPr>
              <a:xfrm>
                <a:off x="3978310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8670B31B-BFD6-44E0-B13E-E4AE76488451}"/>
                  </a:ext>
                </a:extLst>
              </p:cNvPr>
              <p:cNvCxnSpPr/>
              <p:nvPr/>
            </p:nvCxnSpPr>
            <p:spPr>
              <a:xfrm>
                <a:off x="45114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899097EC-2002-4F2D-8EF9-EEEBED4ACFBB}"/>
                  </a:ext>
                </a:extLst>
              </p:cNvPr>
              <p:cNvCxnSpPr/>
              <p:nvPr/>
            </p:nvCxnSpPr>
            <p:spPr>
              <a:xfrm>
                <a:off x="2429621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B34A9EF1-4345-49DA-B798-6F7AE89B8094}"/>
                  </a:ext>
                </a:extLst>
              </p:cNvPr>
              <p:cNvCxnSpPr/>
              <p:nvPr/>
            </p:nvCxnSpPr>
            <p:spPr>
              <a:xfrm>
                <a:off x="1872001" y="2157441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F168CCFC-4D36-4D8C-AFFE-ED52FC5290E5}"/>
                  </a:ext>
                </a:extLst>
              </p:cNvPr>
              <p:cNvCxnSpPr/>
              <p:nvPr/>
            </p:nvCxnSpPr>
            <p:spPr>
              <a:xfrm>
                <a:off x="1281875" y="2157441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FB4329-0A85-4A1D-9F61-C234F920FB81}"/>
              </a:ext>
            </a:extLst>
          </p:cNvPr>
          <p:cNvSpPr txBox="1"/>
          <p:nvPr/>
        </p:nvSpPr>
        <p:spPr>
          <a:xfrm>
            <a:off x="773861" y="755186"/>
            <a:ext cx="1042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2"/>
                </a:solidFill>
              </a:rPr>
              <a:t>USO </a:t>
            </a:r>
            <a:r>
              <a:rPr lang="es-MX" sz="3600" dirty="0" err="1">
                <a:solidFill>
                  <a:schemeClr val="accent2"/>
                </a:solidFill>
              </a:rPr>
              <a:t>N°</a:t>
            </a:r>
            <a:r>
              <a:rPr lang="es-MX" sz="3600" dirty="0">
                <a:solidFill>
                  <a:schemeClr val="accent2"/>
                </a:solidFill>
              </a:rPr>
              <a:t> 2: </a:t>
            </a:r>
            <a:r>
              <a:rPr lang="es-MX" sz="3600" dirty="0"/>
              <a:t>representar transformaciones lineales</a:t>
            </a:r>
            <a:endParaRPr lang="es-CL" sz="360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7FBCF0-553A-4CC8-BCBC-8EF3756665A8}"/>
              </a:ext>
            </a:extLst>
          </p:cNvPr>
          <p:cNvGrpSpPr/>
          <p:nvPr/>
        </p:nvGrpSpPr>
        <p:grpSpPr>
          <a:xfrm>
            <a:off x="669043" y="1983474"/>
            <a:ext cx="3944939" cy="4059658"/>
            <a:chOff x="5533696" y="246123"/>
            <a:chExt cx="6213845" cy="6249400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B38B184-CC97-4302-ADC2-37F05891AFDC}"/>
                </a:ext>
              </a:extLst>
            </p:cNvPr>
            <p:cNvGrpSpPr/>
            <p:nvPr/>
          </p:nvGrpSpPr>
          <p:grpSpPr>
            <a:xfrm>
              <a:off x="5533696" y="302523"/>
              <a:ext cx="6213845" cy="6193000"/>
              <a:chOff x="5533696" y="302523"/>
              <a:chExt cx="6213845" cy="619300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64BC1FD8-A5AA-4637-AA11-67AF659D646A}"/>
                  </a:ext>
                </a:extLst>
              </p:cNvPr>
              <p:cNvGrpSpPr/>
              <p:nvPr/>
            </p:nvGrpSpPr>
            <p:grpSpPr>
              <a:xfrm>
                <a:off x="5533696" y="302523"/>
                <a:ext cx="6064469" cy="6193000"/>
                <a:chOff x="3063765" y="302523"/>
                <a:chExt cx="6064469" cy="6193000"/>
              </a:xfrm>
            </p:grpSpPr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68192991-B262-4C34-BB79-9DB0ACC1FDD7}"/>
                    </a:ext>
                  </a:extLst>
                </p:cNvPr>
                <p:cNvGrpSpPr/>
                <p:nvPr/>
              </p:nvGrpSpPr>
              <p:grpSpPr>
                <a:xfrm>
                  <a:off x="3063765" y="302523"/>
                  <a:ext cx="6064469" cy="6193000"/>
                  <a:chOff x="3731172" y="559127"/>
                  <a:chExt cx="5841453" cy="5781901"/>
                </a:xfrm>
              </p:grpSpPr>
              <p:cxnSp>
                <p:nvCxnSpPr>
                  <p:cNvPr id="45" name="Conector recto de flecha 44">
                    <a:extLst>
                      <a:ext uri="{FF2B5EF4-FFF2-40B4-BE49-F238E27FC236}">
                        <a16:creationId xmlns:a16="http://schemas.microsoft.com/office/drawing/2014/main" id="{C2D13F99-CCB6-4B8A-9238-E289F440C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ector recto de flecha 45">
                    <a:extLst>
                      <a:ext uri="{FF2B5EF4-FFF2-40B4-BE49-F238E27FC236}">
                        <a16:creationId xmlns:a16="http://schemas.microsoft.com/office/drawing/2014/main" id="{181F7C28-6464-43DF-8679-BD61832B7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40820" y="559127"/>
                    <a:ext cx="11079" cy="578190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uadroTexto 32">
                      <a:extLst>
                        <a:ext uri="{FF2B5EF4-FFF2-40B4-BE49-F238E27FC236}">
                          <a16:creationId xmlns:a16="http://schemas.microsoft.com/office/drawing/2014/main" id="{D41A5BF8-F0EB-46C0-80CF-FB62D49197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3" name="CuadroTexto 32">
                      <a:extLst>
                        <a:ext uri="{FF2B5EF4-FFF2-40B4-BE49-F238E27FC236}">
                          <a16:creationId xmlns:a16="http://schemas.microsoft.com/office/drawing/2014/main" id="{D41A5BF8-F0EB-46C0-80CF-FB62D49197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91E7272C-144F-4004-8E16-9073A28F76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91E7272C-144F-4004-8E16-9073A28F76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C6E55E33-5BF3-4C26-8131-7A67AC4BE4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C6E55E33-5BF3-4C26-8131-7A67AC4BE4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6EC5097B-804F-47C9-94D6-514E757D2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6EC5097B-804F-47C9-94D6-514E757D25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uadroTexto 36">
                      <a:extLst>
                        <a:ext uri="{FF2B5EF4-FFF2-40B4-BE49-F238E27FC236}">
                          <a16:creationId xmlns:a16="http://schemas.microsoft.com/office/drawing/2014/main" id="{BEB7DDC1-F8E6-4C6D-A408-18FFFEB62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7" name="CuadroTexto 36">
                      <a:extLst>
                        <a:ext uri="{FF2B5EF4-FFF2-40B4-BE49-F238E27FC236}">
                          <a16:creationId xmlns:a16="http://schemas.microsoft.com/office/drawing/2014/main" id="{BEB7DDC1-F8E6-4C6D-A408-18FFFEB620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uadroTexto 37">
                      <a:extLst>
                        <a:ext uri="{FF2B5EF4-FFF2-40B4-BE49-F238E27FC236}">
                          <a16:creationId xmlns:a16="http://schemas.microsoft.com/office/drawing/2014/main" id="{02ED3168-7B9E-4785-8BF0-DADD3A3105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8" name="CuadroTexto 37">
                      <a:extLst>
                        <a:ext uri="{FF2B5EF4-FFF2-40B4-BE49-F238E27FC236}">
                          <a16:creationId xmlns:a16="http://schemas.microsoft.com/office/drawing/2014/main" id="{02ED3168-7B9E-4785-8BF0-DADD3A3105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65D3DE16-FBD0-4447-B480-E2A52C42A5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65D3DE16-FBD0-4447-B480-E2A52C42A5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uadroTexto 39">
                      <a:extLst>
                        <a:ext uri="{FF2B5EF4-FFF2-40B4-BE49-F238E27FC236}">
                          <a16:creationId xmlns:a16="http://schemas.microsoft.com/office/drawing/2014/main" id="{11E6B064-AEA2-4C5A-90E2-52B0EBCA3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0" name="CuadroTexto 39">
                      <a:extLst>
                        <a:ext uri="{FF2B5EF4-FFF2-40B4-BE49-F238E27FC236}">
                          <a16:creationId xmlns:a16="http://schemas.microsoft.com/office/drawing/2014/main" id="{11E6B064-AEA2-4C5A-90E2-52B0EBCA3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68996C0E-3AEE-42B2-A7D8-A5051CD8C0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68996C0E-3AEE-42B2-A7D8-A5051CD8C0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4718DC4-29E9-4DD4-B03E-4BE3D1DB48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4718DC4-29E9-4DD4-B03E-4BE3D1DB48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7C725102-014F-492F-8763-E7562BF935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7C725102-014F-492F-8763-E7562BF935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A7608C01-7809-4FC5-A822-40B5A731FA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A7608C01-7809-4FC5-A822-40B5A731FA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9CDF8188-78FC-4F5D-827F-EF3818F4C8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9CDF8188-78FC-4F5D-827F-EF3818F4C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B669B20-DCE5-4DC6-81A0-6AAB22B7B655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B669B20-DCE5-4DC6-81A0-6AAB22B7B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blipFill>
                  <a:blip r:embed="rId19"/>
                  <a:stretch>
                    <a:fillRect l="-33333" r="-26667" b="-1632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uadroTexto 214">
                <a:extLst>
                  <a:ext uri="{FF2B5EF4-FFF2-40B4-BE49-F238E27FC236}">
                    <a16:creationId xmlns:a16="http://schemas.microsoft.com/office/drawing/2014/main" id="{C1A5047F-191E-4DC0-A844-7151BD2A5F66}"/>
                  </a:ext>
                </a:extLst>
              </p:cNvPr>
              <p:cNvSpPr txBox="1"/>
              <p:nvPr/>
            </p:nvSpPr>
            <p:spPr>
              <a:xfrm>
                <a:off x="9366337" y="2354305"/>
                <a:ext cx="2164764" cy="603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5" name="CuadroTexto 214">
                <a:extLst>
                  <a:ext uri="{FF2B5EF4-FFF2-40B4-BE49-F238E27FC236}">
                    <a16:creationId xmlns:a16="http://schemas.microsoft.com/office/drawing/2014/main" id="{C1A5047F-191E-4DC0-A844-7151BD2A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337" y="2354305"/>
                <a:ext cx="2164764" cy="6034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7EBF56D4-740F-4B1A-ADD7-9CF81C87F4C1}"/>
                  </a:ext>
                </a:extLst>
              </p:cNvPr>
              <p:cNvSpPr txBox="1"/>
              <p:nvPr/>
            </p:nvSpPr>
            <p:spPr>
              <a:xfrm>
                <a:off x="3450875" y="3048585"/>
                <a:ext cx="575948" cy="709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7EBF56D4-740F-4B1A-ADD7-9CF81C87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75" y="3048585"/>
                <a:ext cx="575948" cy="7099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4153084E-CB12-447D-80CD-EB7246FBB2F8}"/>
              </a:ext>
            </a:extLst>
          </p:cNvPr>
          <p:cNvCxnSpPr>
            <a:cxnSpLocks/>
          </p:cNvCxnSpPr>
          <p:nvPr/>
        </p:nvCxnSpPr>
        <p:spPr>
          <a:xfrm>
            <a:off x="5241957" y="4070764"/>
            <a:ext cx="154473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14A24307-E963-4377-90B2-FE026249155F}"/>
                  </a:ext>
                </a:extLst>
              </p:cNvPr>
              <p:cNvSpPr txBox="1"/>
              <p:nvPr/>
            </p:nvSpPr>
            <p:spPr>
              <a:xfrm>
                <a:off x="5301061" y="2893050"/>
                <a:ext cx="1458091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14A24307-E963-4377-90B2-FE026249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61" y="2893050"/>
                <a:ext cx="1458091" cy="71564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Grupo 225">
            <a:extLst>
              <a:ext uri="{FF2B5EF4-FFF2-40B4-BE49-F238E27FC236}">
                <a16:creationId xmlns:a16="http://schemas.microsoft.com/office/drawing/2014/main" id="{F845974B-1F93-4058-97C5-76A2DBAC4E0E}"/>
              </a:ext>
            </a:extLst>
          </p:cNvPr>
          <p:cNvGrpSpPr/>
          <p:nvPr/>
        </p:nvGrpSpPr>
        <p:grpSpPr>
          <a:xfrm rot="3454128">
            <a:off x="7698037" y="2459468"/>
            <a:ext cx="3336598" cy="3106901"/>
            <a:chOff x="1863445" y="3295759"/>
            <a:chExt cx="1430733" cy="1462841"/>
          </a:xfrm>
        </p:grpSpPr>
        <p:cxnSp>
          <p:nvCxnSpPr>
            <p:cNvPr id="227" name="Conector recto de flecha 226">
              <a:extLst>
                <a:ext uri="{FF2B5EF4-FFF2-40B4-BE49-F238E27FC236}">
                  <a16:creationId xmlns:a16="http://schemas.microsoft.com/office/drawing/2014/main" id="{ACF36355-C225-4956-A443-F9ABE3C8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868" y="3447731"/>
              <a:ext cx="330408" cy="5878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19578020-2876-4FC1-A567-AEDBD6711094}"/>
                </a:ext>
              </a:extLst>
            </p:cNvPr>
            <p:cNvSpPr/>
            <p:nvPr/>
          </p:nvSpPr>
          <p:spPr>
            <a:xfrm>
              <a:off x="1863445" y="3295759"/>
              <a:ext cx="1430733" cy="14628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F552099-DA0E-4E41-B428-774792051DB5}"/>
              </a:ext>
            </a:extLst>
          </p:cNvPr>
          <p:cNvGrpSpPr/>
          <p:nvPr/>
        </p:nvGrpSpPr>
        <p:grpSpPr>
          <a:xfrm rot="5400000">
            <a:off x="1769593" y="3268495"/>
            <a:ext cx="1620101" cy="1565414"/>
            <a:chOff x="1863445" y="3295759"/>
            <a:chExt cx="1430733" cy="1462841"/>
          </a:xfrm>
        </p:grpSpPr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399A4867-3F7F-4237-8BCD-0611E23BF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868" y="3574284"/>
              <a:ext cx="438215" cy="4612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1AFA8E68-D856-4E0C-8510-4592EC1DE042}"/>
                </a:ext>
              </a:extLst>
            </p:cNvPr>
            <p:cNvSpPr/>
            <p:nvPr/>
          </p:nvSpPr>
          <p:spPr>
            <a:xfrm>
              <a:off x="1863445" y="3295759"/>
              <a:ext cx="1430733" cy="14628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DED4C290-BD9E-4B3B-B665-49BBA7864390}"/>
              </a:ext>
            </a:extLst>
          </p:cNvPr>
          <p:cNvCxnSpPr>
            <a:cxnSpLocks/>
          </p:cNvCxnSpPr>
          <p:nvPr/>
        </p:nvCxnSpPr>
        <p:spPr>
          <a:xfrm flipV="1">
            <a:off x="9409152" y="3564193"/>
            <a:ext cx="957647" cy="47651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422333BD-47DD-47F6-A2EF-0D6D7239B5EB}"/>
              </a:ext>
            </a:extLst>
          </p:cNvPr>
          <p:cNvCxnSpPr>
            <a:cxnSpLocks/>
          </p:cNvCxnSpPr>
          <p:nvPr/>
        </p:nvCxnSpPr>
        <p:spPr>
          <a:xfrm>
            <a:off x="2586086" y="4027287"/>
            <a:ext cx="8010" cy="5473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0870F814-6E63-4315-A779-F45AF4B8F028}"/>
              </a:ext>
            </a:extLst>
          </p:cNvPr>
          <p:cNvCxnSpPr>
            <a:cxnSpLocks/>
          </p:cNvCxnSpPr>
          <p:nvPr/>
        </p:nvCxnSpPr>
        <p:spPr>
          <a:xfrm>
            <a:off x="9408182" y="4027288"/>
            <a:ext cx="479499" cy="54737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4E7EFE6C-F5CA-4617-8E1F-2B1BBA99181A}"/>
              </a:ext>
            </a:extLst>
          </p:cNvPr>
          <p:cNvCxnSpPr>
            <a:cxnSpLocks/>
          </p:cNvCxnSpPr>
          <p:nvPr/>
        </p:nvCxnSpPr>
        <p:spPr>
          <a:xfrm flipV="1">
            <a:off x="2595873" y="4051095"/>
            <a:ext cx="429155" cy="497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90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upo 230">
            <a:extLst>
              <a:ext uri="{FF2B5EF4-FFF2-40B4-BE49-F238E27FC236}">
                <a16:creationId xmlns:a16="http://schemas.microsoft.com/office/drawing/2014/main" id="{1E35AE27-1DFF-4431-8900-D809ACE9A5DA}"/>
              </a:ext>
            </a:extLst>
          </p:cNvPr>
          <p:cNvGrpSpPr/>
          <p:nvPr/>
        </p:nvGrpSpPr>
        <p:grpSpPr>
          <a:xfrm>
            <a:off x="7447967" y="1991004"/>
            <a:ext cx="3908025" cy="4052128"/>
            <a:chOff x="7447967" y="1991004"/>
            <a:chExt cx="3908025" cy="4052128"/>
          </a:xfrm>
        </p:grpSpPr>
        <p:grpSp>
          <p:nvGrpSpPr>
            <p:cNvPr id="213" name="Grupo 212">
              <a:extLst>
                <a:ext uri="{FF2B5EF4-FFF2-40B4-BE49-F238E27FC236}">
                  <a16:creationId xmlns:a16="http://schemas.microsoft.com/office/drawing/2014/main" id="{1AFF87D7-302D-4F33-AAE2-30BFDE6F79E1}"/>
                </a:ext>
              </a:extLst>
            </p:cNvPr>
            <p:cNvGrpSpPr/>
            <p:nvPr/>
          </p:nvGrpSpPr>
          <p:grpSpPr>
            <a:xfrm>
              <a:off x="7447967" y="1991004"/>
              <a:ext cx="3863047" cy="4052128"/>
              <a:chOff x="6721664" y="2276888"/>
              <a:chExt cx="3863047" cy="4052128"/>
            </a:xfrm>
          </p:grpSpPr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F61870B4-525E-43A5-B804-D823FE137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833" y="2335736"/>
                <a:ext cx="3814402" cy="394820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cto 170">
                <a:extLst>
                  <a:ext uri="{FF2B5EF4-FFF2-40B4-BE49-F238E27FC236}">
                    <a16:creationId xmlns:a16="http://schemas.microsoft.com/office/drawing/2014/main" id="{58D8A2E0-4624-4F8B-836A-4307EC79E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33" y="2303301"/>
                <a:ext cx="2392753" cy="25152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C0721C77-8D5B-4031-BBD9-FC6B7A127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2325" y="2276888"/>
                <a:ext cx="942386" cy="9938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C9B103DF-3678-4F4F-B2F5-4F4E8AE58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1664" y="3813725"/>
                <a:ext cx="2392753" cy="25152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0F196021-1CC6-45AF-A080-5760021D3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2841" y="5314766"/>
                <a:ext cx="942386" cy="9938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upo 169">
              <a:extLst>
                <a:ext uri="{FF2B5EF4-FFF2-40B4-BE49-F238E27FC236}">
                  <a16:creationId xmlns:a16="http://schemas.microsoft.com/office/drawing/2014/main" id="{C8C31DE2-27A8-4FB1-B8C1-CEC4E491514D}"/>
                </a:ext>
              </a:extLst>
            </p:cNvPr>
            <p:cNvGrpSpPr/>
            <p:nvPr/>
          </p:nvGrpSpPr>
          <p:grpSpPr>
            <a:xfrm>
              <a:off x="7470507" y="2032644"/>
              <a:ext cx="3885485" cy="4010488"/>
              <a:chOff x="6726660" y="2278426"/>
              <a:chExt cx="3885485" cy="4010488"/>
            </a:xfrm>
          </p:grpSpPr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82D277D7-BE4E-448B-9B17-378380B8A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7436" y="3341260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cto 159">
                <a:extLst>
                  <a:ext uri="{FF2B5EF4-FFF2-40B4-BE49-F238E27FC236}">
                    <a16:creationId xmlns:a16="http://schemas.microsoft.com/office/drawing/2014/main" id="{04C3431D-9D3D-49F2-B605-0BA43DC55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6660" y="2634167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cto 160">
                <a:extLst>
                  <a:ext uri="{FF2B5EF4-FFF2-40B4-BE49-F238E27FC236}">
                    <a16:creationId xmlns:a16="http://schemas.microsoft.com/office/drawing/2014/main" id="{39342178-9990-4FE6-872A-BDE3886B4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2040" y="2278426"/>
                <a:ext cx="2759465" cy="141795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cto 161">
                <a:extLst>
                  <a:ext uri="{FF2B5EF4-FFF2-40B4-BE49-F238E27FC236}">
                    <a16:creationId xmlns:a16="http://schemas.microsoft.com/office/drawing/2014/main" id="{B4F0621A-90F7-4E0D-B031-A97860B9AA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6660" y="2306508"/>
                <a:ext cx="1199959" cy="60091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426BB6B3-B919-4EC7-B0A5-D55ED267E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5382" y="4070385"/>
                <a:ext cx="3850105" cy="194031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cto 165">
                <a:extLst>
                  <a:ext uri="{FF2B5EF4-FFF2-40B4-BE49-F238E27FC236}">
                    <a16:creationId xmlns:a16="http://schemas.microsoft.com/office/drawing/2014/main" id="{B7D48CF9-E900-45FF-A385-A0C8A5513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9483" y="4842562"/>
                <a:ext cx="2868703" cy="144635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cto 167">
                <a:extLst>
                  <a:ext uri="{FF2B5EF4-FFF2-40B4-BE49-F238E27FC236}">
                    <a16:creationId xmlns:a16="http://schemas.microsoft.com/office/drawing/2014/main" id="{649C7C02-755A-4EA1-AEB6-D0AAB5F947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3834" y="5589830"/>
                <a:ext cx="1468311" cy="68808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8E89F9C2-CC51-46CB-99E3-A0AB163CCDB7}"/>
              </a:ext>
            </a:extLst>
          </p:cNvPr>
          <p:cNvGrpSpPr/>
          <p:nvPr/>
        </p:nvGrpSpPr>
        <p:grpSpPr>
          <a:xfrm>
            <a:off x="7470507" y="1983474"/>
            <a:ext cx="3944939" cy="4059658"/>
            <a:chOff x="5533696" y="246123"/>
            <a:chExt cx="6213845" cy="6249400"/>
          </a:xfrm>
        </p:grpSpPr>
        <p:grpSp>
          <p:nvGrpSpPr>
            <p:cNvPr id="189" name="Grupo 188">
              <a:extLst>
                <a:ext uri="{FF2B5EF4-FFF2-40B4-BE49-F238E27FC236}">
                  <a16:creationId xmlns:a16="http://schemas.microsoft.com/office/drawing/2014/main" id="{55AD9059-99CA-4262-9D06-7A2E7C6D53A0}"/>
                </a:ext>
              </a:extLst>
            </p:cNvPr>
            <p:cNvGrpSpPr/>
            <p:nvPr/>
          </p:nvGrpSpPr>
          <p:grpSpPr>
            <a:xfrm>
              <a:off x="5533696" y="302523"/>
              <a:ext cx="6213845" cy="6193000"/>
              <a:chOff x="5533696" y="302523"/>
              <a:chExt cx="6213845" cy="6193000"/>
            </a:xfrm>
          </p:grpSpPr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12EE0F5-6AE6-4B54-B583-1C3E19DD75D5}"/>
                  </a:ext>
                </a:extLst>
              </p:cNvPr>
              <p:cNvGrpSpPr/>
              <p:nvPr/>
            </p:nvGrpSpPr>
            <p:grpSpPr>
              <a:xfrm>
                <a:off x="5533696" y="302523"/>
                <a:ext cx="6064469" cy="6193000"/>
                <a:chOff x="3063765" y="302523"/>
                <a:chExt cx="6064469" cy="6193000"/>
              </a:xfrm>
            </p:grpSpPr>
            <p:grpSp>
              <p:nvGrpSpPr>
                <p:cNvPr id="193" name="Grupo 192">
                  <a:extLst>
                    <a:ext uri="{FF2B5EF4-FFF2-40B4-BE49-F238E27FC236}">
                      <a16:creationId xmlns:a16="http://schemas.microsoft.com/office/drawing/2014/main" id="{C618B47B-6758-4BEE-85A3-5489A6CD3EB1}"/>
                    </a:ext>
                  </a:extLst>
                </p:cNvPr>
                <p:cNvGrpSpPr/>
                <p:nvPr/>
              </p:nvGrpSpPr>
              <p:grpSpPr>
                <a:xfrm>
                  <a:off x="3063765" y="302523"/>
                  <a:ext cx="6064469" cy="6193000"/>
                  <a:chOff x="3731172" y="559127"/>
                  <a:chExt cx="5841453" cy="5781901"/>
                </a:xfrm>
              </p:grpSpPr>
              <p:cxnSp>
                <p:nvCxnSpPr>
                  <p:cNvPr id="206" name="Conector recto de flecha 205">
                    <a:extLst>
                      <a:ext uri="{FF2B5EF4-FFF2-40B4-BE49-F238E27FC236}">
                        <a16:creationId xmlns:a16="http://schemas.microsoft.com/office/drawing/2014/main" id="{BAB81943-1F25-4B94-B19A-7354BC51C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Conector recto de flecha 206">
                    <a:extLst>
                      <a:ext uri="{FF2B5EF4-FFF2-40B4-BE49-F238E27FC236}">
                        <a16:creationId xmlns:a16="http://schemas.microsoft.com/office/drawing/2014/main" id="{52326CE0-C6BB-417A-90AF-56F7D59297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40820" y="559127"/>
                    <a:ext cx="11079" cy="578190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CuadroTexto 193">
                      <a:extLst>
                        <a:ext uri="{FF2B5EF4-FFF2-40B4-BE49-F238E27FC236}">
                          <a16:creationId xmlns:a16="http://schemas.microsoft.com/office/drawing/2014/main" id="{E7C4AEDF-BE59-474A-95A7-9F9E14B699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4" name="CuadroTexto 193">
                      <a:extLst>
                        <a:ext uri="{FF2B5EF4-FFF2-40B4-BE49-F238E27FC236}">
                          <a16:creationId xmlns:a16="http://schemas.microsoft.com/office/drawing/2014/main" id="{E7C4AEDF-BE59-474A-95A7-9F9E14B699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CuadroTexto 194">
                      <a:extLst>
                        <a:ext uri="{FF2B5EF4-FFF2-40B4-BE49-F238E27FC236}">
                          <a16:creationId xmlns:a16="http://schemas.microsoft.com/office/drawing/2014/main" id="{1A19EED1-3B32-498F-97DB-B6D7014D13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5" name="CuadroTexto 194">
                      <a:extLst>
                        <a:ext uri="{FF2B5EF4-FFF2-40B4-BE49-F238E27FC236}">
                          <a16:creationId xmlns:a16="http://schemas.microsoft.com/office/drawing/2014/main" id="{1A19EED1-3B32-498F-97DB-B6D7014D13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CuadroTexto 195">
                      <a:extLst>
                        <a:ext uri="{FF2B5EF4-FFF2-40B4-BE49-F238E27FC236}">
                          <a16:creationId xmlns:a16="http://schemas.microsoft.com/office/drawing/2014/main" id="{73461373-5E64-4CCB-B0D4-C546C1201C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6" name="CuadroTexto 195">
                      <a:extLst>
                        <a:ext uri="{FF2B5EF4-FFF2-40B4-BE49-F238E27FC236}">
                          <a16:creationId xmlns:a16="http://schemas.microsoft.com/office/drawing/2014/main" id="{73461373-5E64-4CCB-B0D4-C546C1201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CuadroTexto 196">
                      <a:extLst>
                        <a:ext uri="{FF2B5EF4-FFF2-40B4-BE49-F238E27FC236}">
                          <a16:creationId xmlns:a16="http://schemas.microsoft.com/office/drawing/2014/main" id="{0C2D18E3-1E50-40F0-840C-646B7018BF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7" name="CuadroTexto 196">
                      <a:extLst>
                        <a:ext uri="{FF2B5EF4-FFF2-40B4-BE49-F238E27FC236}">
                          <a16:creationId xmlns:a16="http://schemas.microsoft.com/office/drawing/2014/main" id="{0C2D18E3-1E50-40F0-840C-646B7018BF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CuadroTexto 197">
                      <a:extLst>
                        <a:ext uri="{FF2B5EF4-FFF2-40B4-BE49-F238E27FC236}">
                          <a16:creationId xmlns:a16="http://schemas.microsoft.com/office/drawing/2014/main" id="{A62A88B6-0BFA-4C26-9538-12E75294E1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8" name="CuadroTexto 197">
                      <a:extLst>
                        <a:ext uri="{FF2B5EF4-FFF2-40B4-BE49-F238E27FC236}">
                          <a16:creationId xmlns:a16="http://schemas.microsoft.com/office/drawing/2014/main" id="{A62A88B6-0BFA-4C26-9538-12E75294E1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CuadroTexto 198">
                      <a:extLst>
                        <a:ext uri="{FF2B5EF4-FFF2-40B4-BE49-F238E27FC236}">
                          <a16:creationId xmlns:a16="http://schemas.microsoft.com/office/drawing/2014/main" id="{163648E9-6AE4-4CE4-89C5-9B745CB3F4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99" name="CuadroTexto 198">
                      <a:extLst>
                        <a:ext uri="{FF2B5EF4-FFF2-40B4-BE49-F238E27FC236}">
                          <a16:creationId xmlns:a16="http://schemas.microsoft.com/office/drawing/2014/main" id="{163648E9-6AE4-4CE4-89C5-9B745CB3F4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CuadroTexto 199">
                      <a:extLst>
                        <a:ext uri="{FF2B5EF4-FFF2-40B4-BE49-F238E27FC236}">
                          <a16:creationId xmlns:a16="http://schemas.microsoft.com/office/drawing/2014/main" id="{D868C05A-E23A-4779-8911-D507C79B66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0" name="CuadroTexto 199">
                      <a:extLst>
                        <a:ext uri="{FF2B5EF4-FFF2-40B4-BE49-F238E27FC236}">
                          <a16:creationId xmlns:a16="http://schemas.microsoft.com/office/drawing/2014/main" id="{D868C05A-E23A-4779-8911-D507C79B66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CuadroTexto 200">
                      <a:extLst>
                        <a:ext uri="{FF2B5EF4-FFF2-40B4-BE49-F238E27FC236}">
                          <a16:creationId xmlns:a16="http://schemas.microsoft.com/office/drawing/2014/main" id="{9913B9F0-4B9F-4032-8A2A-B73DD382EC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1" name="CuadroTexto 200">
                      <a:extLst>
                        <a:ext uri="{FF2B5EF4-FFF2-40B4-BE49-F238E27FC236}">
                          <a16:creationId xmlns:a16="http://schemas.microsoft.com/office/drawing/2014/main" id="{9913B9F0-4B9F-4032-8A2A-B73DD382EC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CuadroTexto 201">
                      <a:extLst>
                        <a:ext uri="{FF2B5EF4-FFF2-40B4-BE49-F238E27FC236}">
                          <a16:creationId xmlns:a16="http://schemas.microsoft.com/office/drawing/2014/main" id="{68511336-B4F8-4661-8479-B8A86D15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2" name="CuadroTexto 201">
                      <a:extLst>
                        <a:ext uri="{FF2B5EF4-FFF2-40B4-BE49-F238E27FC236}">
                          <a16:creationId xmlns:a16="http://schemas.microsoft.com/office/drawing/2014/main" id="{68511336-B4F8-4661-8479-B8A86D15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CuadroTexto 202">
                      <a:extLst>
                        <a:ext uri="{FF2B5EF4-FFF2-40B4-BE49-F238E27FC236}">
                          <a16:creationId xmlns:a16="http://schemas.microsoft.com/office/drawing/2014/main" id="{8861DD95-68B7-4301-9F36-E365B7EA0F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3" name="CuadroTexto 202">
                      <a:extLst>
                        <a:ext uri="{FF2B5EF4-FFF2-40B4-BE49-F238E27FC236}">
                          <a16:creationId xmlns:a16="http://schemas.microsoft.com/office/drawing/2014/main" id="{8861DD95-68B7-4301-9F36-E365B7EA0F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CuadroTexto 203">
                      <a:extLst>
                        <a:ext uri="{FF2B5EF4-FFF2-40B4-BE49-F238E27FC236}">
                          <a16:creationId xmlns:a16="http://schemas.microsoft.com/office/drawing/2014/main" id="{10D344D9-CEF4-4A8A-921A-794B422C68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4" name="CuadroTexto 203">
                      <a:extLst>
                        <a:ext uri="{FF2B5EF4-FFF2-40B4-BE49-F238E27FC236}">
                          <a16:creationId xmlns:a16="http://schemas.microsoft.com/office/drawing/2014/main" id="{10D344D9-CEF4-4A8A-921A-794B422C68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CuadroTexto 204">
                      <a:extLst>
                        <a:ext uri="{FF2B5EF4-FFF2-40B4-BE49-F238E27FC236}">
                          <a16:creationId xmlns:a16="http://schemas.microsoft.com/office/drawing/2014/main" id="{A4822CA8-E0D8-4E81-92CC-E98F83D3C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205" name="CuadroTexto 204">
                      <a:extLst>
                        <a:ext uri="{FF2B5EF4-FFF2-40B4-BE49-F238E27FC236}">
                          <a16:creationId xmlns:a16="http://schemas.microsoft.com/office/drawing/2014/main" id="{A4822CA8-E0D8-4E81-92CC-E98F83D3C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uadroTexto 191">
                    <a:extLst>
                      <a:ext uri="{FF2B5EF4-FFF2-40B4-BE49-F238E27FC236}">
                        <a16:creationId xmlns:a16="http://schemas.microsoft.com/office/drawing/2014/main" id="{2854AE0C-B4B3-4AB1-8BA5-149D6F209A3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CuadroTexto 191">
                    <a:extLst>
                      <a:ext uri="{FF2B5EF4-FFF2-40B4-BE49-F238E27FC236}">
                        <a16:creationId xmlns:a16="http://schemas.microsoft.com/office/drawing/2014/main" id="{2854AE0C-B4B3-4AB1-8BA5-149D6F209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5E08ECB8-3F19-4433-B2FD-498E4CB372A8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5E08ECB8-3F19-4433-B2FD-498E4CB37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blipFill>
                  <a:blip r:embed="rId14"/>
                  <a:stretch>
                    <a:fillRect l="-33333" r="-30000" b="-1632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110D341-1F44-4684-8CEB-3C1B6C66F222}"/>
              </a:ext>
            </a:extLst>
          </p:cNvPr>
          <p:cNvGrpSpPr/>
          <p:nvPr/>
        </p:nvGrpSpPr>
        <p:grpSpPr>
          <a:xfrm>
            <a:off x="661740" y="2020112"/>
            <a:ext cx="3850107" cy="3985612"/>
            <a:chOff x="885653" y="2157440"/>
            <a:chExt cx="4148349" cy="4175637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0781A20-55FB-4219-833F-A946039F01E2}"/>
                </a:ext>
              </a:extLst>
            </p:cNvPr>
            <p:cNvGrpSpPr/>
            <p:nvPr/>
          </p:nvGrpSpPr>
          <p:grpSpPr>
            <a:xfrm>
              <a:off x="1337829" y="2157440"/>
              <a:ext cx="3173579" cy="4175637"/>
              <a:chOff x="1337829" y="2157440"/>
              <a:chExt cx="3173579" cy="4175637"/>
            </a:xfrm>
          </p:grpSpPr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9A05D0F6-8118-4CFD-A868-B71F5249A2D5}"/>
                  </a:ext>
                </a:extLst>
              </p:cNvPr>
              <p:cNvCxnSpPr/>
              <p:nvPr/>
            </p:nvCxnSpPr>
            <p:spPr>
              <a:xfrm>
                <a:off x="34446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6D9B7246-869F-4066-815B-D54D49558EA4}"/>
                  </a:ext>
                </a:extLst>
              </p:cNvPr>
              <p:cNvCxnSpPr/>
              <p:nvPr/>
            </p:nvCxnSpPr>
            <p:spPr>
              <a:xfrm>
                <a:off x="3978310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EC8C557F-B19F-460B-9C3C-8024A7B8AFDC}"/>
                  </a:ext>
                </a:extLst>
              </p:cNvPr>
              <p:cNvCxnSpPr/>
              <p:nvPr/>
            </p:nvCxnSpPr>
            <p:spPr>
              <a:xfrm>
                <a:off x="45114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C2FCA042-5614-4881-ADE5-8B2EADD2FF7B}"/>
                  </a:ext>
                </a:extLst>
              </p:cNvPr>
              <p:cNvCxnSpPr/>
              <p:nvPr/>
            </p:nvCxnSpPr>
            <p:spPr>
              <a:xfrm>
                <a:off x="2429621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EA36CC5E-3BDF-4F3B-8186-7F817DBC68D6}"/>
                  </a:ext>
                </a:extLst>
              </p:cNvPr>
              <p:cNvCxnSpPr/>
              <p:nvPr/>
            </p:nvCxnSpPr>
            <p:spPr>
              <a:xfrm>
                <a:off x="1888903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6B653214-D4E3-46F7-BF4B-E503FE206505}"/>
                  </a:ext>
                </a:extLst>
              </p:cNvPr>
              <p:cNvCxnSpPr/>
              <p:nvPr/>
            </p:nvCxnSpPr>
            <p:spPr>
              <a:xfrm>
                <a:off x="1337829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012DF6C5-E327-46AA-A448-00D644F97CAD}"/>
                </a:ext>
              </a:extLst>
            </p:cNvPr>
            <p:cNvGrpSpPr/>
            <p:nvPr/>
          </p:nvGrpSpPr>
          <p:grpSpPr>
            <a:xfrm rot="5400000">
              <a:off x="1345061" y="2183782"/>
              <a:ext cx="3229533" cy="4148349"/>
              <a:chOff x="1281875" y="2157440"/>
              <a:chExt cx="3229533" cy="4175638"/>
            </a:xfrm>
          </p:grpSpPr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3A02F693-7A2C-487E-8FDA-90872D9F8881}"/>
                  </a:ext>
                </a:extLst>
              </p:cNvPr>
              <p:cNvCxnSpPr/>
              <p:nvPr/>
            </p:nvCxnSpPr>
            <p:spPr>
              <a:xfrm>
                <a:off x="34446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8D9A5EC5-970F-4342-8556-01E6D7EAC5A3}"/>
                  </a:ext>
                </a:extLst>
              </p:cNvPr>
              <p:cNvCxnSpPr/>
              <p:nvPr/>
            </p:nvCxnSpPr>
            <p:spPr>
              <a:xfrm>
                <a:off x="3978310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8670B31B-BFD6-44E0-B13E-E4AE76488451}"/>
                  </a:ext>
                </a:extLst>
              </p:cNvPr>
              <p:cNvCxnSpPr/>
              <p:nvPr/>
            </p:nvCxnSpPr>
            <p:spPr>
              <a:xfrm>
                <a:off x="4511408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899097EC-2002-4F2D-8EF9-EEEBED4ACFBB}"/>
                  </a:ext>
                </a:extLst>
              </p:cNvPr>
              <p:cNvCxnSpPr/>
              <p:nvPr/>
            </p:nvCxnSpPr>
            <p:spPr>
              <a:xfrm>
                <a:off x="2429621" y="2157440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B34A9EF1-4345-49DA-B798-6F7AE89B8094}"/>
                  </a:ext>
                </a:extLst>
              </p:cNvPr>
              <p:cNvCxnSpPr/>
              <p:nvPr/>
            </p:nvCxnSpPr>
            <p:spPr>
              <a:xfrm>
                <a:off x="1872001" y="2157441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F168CCFC-4D36-4D8C-AFFE-ED52FC5290E5}"/>
                  </a:ext>
                </a:extLst>
              </p:cNvPr>
              <p:cNvCxnSpPr/>
              <p:nvPr/>
            </p:nvCxnSpPr>
            <p:spPr>
              <a:xfrm>
                <a:off x="1281875" y="2157441"/>
                <a:ext cx="0" cy="417563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FB4329-0A85-4A1D-9F61-C234F920FB81}"/>
              </a:ext>
            </a:extLst>
          </p:cNvPr>
          <p:cNvSpPr txBox="1"/>
          <p:nvPr/>
        </p:nvSpPr>
        <p:spPr>
          <a:xfrm>
            <a:off x="773861" y="755186"/>
            <a:ext cx="1042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accent2"/>
                </a:solidFill>
              </a:rPr>
              <a:t>USO </a:t>
            </a:r>
            <a:r>
              <a:rPr lang="es-MX" sz="3600" dirty="0" err="1">
                <a:solidFill>
                  <a:schemeClr val="accent2"/>
                </a:solidFill>
              </a:rPr>
              <a:t>N°</a:t>
            </a:r>
            <a:r>
              <a:rPr lang="es-MX" sz="3600" dirty="0">
                <a:solidFill>
                  <a:schemeClr val="accent2"/>
                </a:solidFill>
              </a:rPr>
              <a:t> 2: </a:t>
            </a:r>
            <a:r>
              <a:rPr lang="es-MX" sz="3600" dirty="0"/>
              <a:t>representar transformaciones lineales</a:t>
            </a:r>
            <a:endParaRPr lang="es-CL" sz="360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7FBCF0-553A-4CC8-BCBC-8EF3756665A8}"/>
              </a:ext>
            </a:extLst>
          </p:cNvPr>
          <p:cNvGrpSpPr/>
          <p:nvPr/>
        </p:nvGrpSpPr>
        <p:grpSpPr>
          <a:xfrm>
            <a:off x="669043" y="1983474"/>
            <a:ext cx="3944939" cy="4059658"/>
            <a:chOff x="5533696" y="246123"/>
            <a:chExt cx="6213845" cy="6249400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B38B184-CC97-4302-ADC2-37F05891AFDC}"/>
                </a:ext>
              </a:extLst>
            </p:cNvPr>
            <p:cNvGrpSpPr/>
            <p:nvPr/>
          </p:nvGrpSpPr>
          <p:grpSpPr>
            <a:xfrm>
              <a:off x="5533696" y="302523"/>
              <a:ext cx="6213845" cy="6193000"/>
              <a:chOff x="5533696" y="302523"/>
              <a:chExt cx="6213845" cy="619300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64BC1FD8-A5AA-4637-AA11-67AF659D646A}"/>
                  </a:ext>
                </a:extLst>
              </p:cNvPr>
              <p:cNvGrpSpPr/>
              <p:nvPr/>
            </p:nvGrpSpPr>
            <p:grpSpPr>
              <a:xfrm>
                <a:off x="5533696" y="302523"/>
                <a:ext cx="6064469" cy="6193000"/>
                <a:chOff x="3063765" y="302523"/>
                <a:chExt cx="6064469" cy="6193000"/>
              </a:xfrm>
            </p:grpSpPr>
            <p:grpSp>
              <p:nvGrpSpPr>
                <p:cNvPr id="32" name="Grupo 31">
                  <a:extLst>
                    <a:ext uri="{FF2B5EF4-FFF2-40B4-BE49-F238E27FC236}">
                      <a16:creationId xmlns:a16="http://schemas.microsoft.com/office/drawing/2014/main" id="{68192991-B262-4C34-BB79-9DB0ACC1FDD7}"/>
                    </a:ext>
                  </a:extLst>
                </p:cNvPr>
                <p:cNvGrpSpPr/>
                <p:nvPr/>
              </p:nvGrpSpPr>
              <p:grpSpPr>
                <a:xfrm>
                  <a:off x="3063765" y="302523"/>
                  <a:ext cx="6064469" cy="6193000"/>
                  <a:chOff x="3731172" y="559127"/>
                  <a:chExt cx="5841453" cy="5781901"/>
                </a:xfrm>
              </p:grpSpPr>
              <p:cxnSp>
                <p:nvCxnSpPr>
                  <p:cNvPr id="45" name="Conector recto de flecha 44">
                    <a:extLst>
                      <a:ext uri="{FF2B5EF4-FFF2-40B4-BE49-F238E27FC236}">
                        <a16:creationId xmlns:a16="http://schemas.microsoft.com/office/drawing/2014/main" id="{C2D13F99-CCB6-4B8A-9238-E289F440C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ector recto de flecha 45">
                    <a:extLst>
                      <a:ext uri="{FF2B5EF4-FFF2-40B4-BE49-F238E27FC236}">
                        <a16:creationId xmlns:a16="http://schemas.microsoft.com/office/drawing/2014/main" id="{181F7C28-6464-43DF-8679-BD61832B7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40820" y="559127"/>
                    <a:ext cx="11079" cy="5781901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uadroTexto 32">
                      <a:extLst>
                        <a:ext uri="{FF2B5EF4-FFF2-40B4-BE49-F238E27FC236}">
                          <a16:creationId xmlns:a16="http://schemas.microsoft.com/office/drawing/2014/main" id="{D41A5BF8-F0EB-46C0-80CF-FB62D49197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3" name="CuadroTexto 32">
                      <a:extLst>
                        <a:ext uri="{FF2B5EF4-FFF2-40B4-BE49-F238E27FC236}">
                          <a16:creationId xmlns:a16="http://schemas.microsoft.com/office/drawing/2014/main" id="{D41A5BF8-F0EB-46C0-80CF-FB62D49197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417" y="2470298"/>
                      <a:ext cx="496306" cy="64481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91E7272C-144F-4004-8E16-9073A28F76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91E7272C-144F-4004-8E16-9073A28F76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333" y="1627360"/>
                      <a:ext cx="496306" cy="64481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C6E55E33-5BF3-4C26-8131-7A67AC4BE4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C6E55E33-5BF3-4C26-8131-7A67AC4BE4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5533" y="754333"/>
                      <a:ext cx="496306" cy="64481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6EC5097B-804F-47C9-94D6-514E757D2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6EC5097B-804F-47C9-94D6-514E757D25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uadroTexto 36">
                      <a:extLst>
                        <a:ext uri="{FF2B5EF4-FFF2-40B4-BE49-F238E27FC236}">
                          <a16:creationId xmlns:a16="http://schemas.microsoft.com/office/drawing/2014/main" id="{BEB7DDC1-F8E6-4C6D-A408-18FFFEB62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7" name="CuadroTexto 36">
                      <a:extLst>
                        <a:ext uri="{FF2B5EF4-FFF2-40B4-BE49-F238E27FC236}">
                          <a16:creationId xmlns:a16="http://schemas.microsoft.com/office/drawing/2014/main" id="{BEB7DDC1-F8E6-4C6D-A408-18FFFEB620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5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uadroTexto 37">
                      <a:extLst>
                        <a:ext uri="{FF2B5EF4-FFF2-40B4-BE49-F238E27FC236}">
                          <a16:creationId xmlns:a16="http://schemas.microsoft.com/office/drawing/2014/main" id="{02ED3168-7B9E-4785-8BF0-DADD3A3105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8" name="CuadroTexto 37">
                      <a:extLst>
                        <a:ext uri="{FF2B5EF4-FFF2-40B4-BE49-F238E27FC236}">
                          <a16:creationId xmlns:a16="http://schemas.microsoft.com/office/drawing/2014/main" id="{02ED3168-7B9E-4785-8BF0-DADD3A3105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30" y="3429000"/>
                      <a:ext cx="461198" cy="4600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65D3DE16-FBD0-4447-B480-E2A52C42A5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65D3DE16-FBD0-4447-B480-E2A52C42A5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8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uadroTexto 39">
                      <a:extLst>
                        <a:ext uri="{FF2B5EF4-FFF2-40B4-BE49-F238E27FC236}">
                          <a16:creationId xmlns:a16="http://schemas.microsoft.com/office/drawing/2014/main" id="{11E6B064-AEA2-4C5A-90E2-52B0EBCA3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0" name="CuadroTexto 39">
                      <a:extLst>
                        <a:ext uri="{FF2B5EF4-FFF2-40B4-BE49-F238E27FC236}">
                          <a16:creationId xmlns:a16="http://schemas.microsoft.com/office/drawing/2014/main" id="{11E6B064-AEA2-4C5A-90E2-52B0EBCA3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021" y="4763189"/>
                      <a:ext cx="573557" cy="4600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68996C0E-3AEE-42B2-A7D8-A5051CD8C0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68996C0E-3AEE-42B2-A7D8-A5051CD8C0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4535" y="5565176"/>
                      <a:ext cx="573557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4718DC4-29E9-4DD4-B03E-4BE3D1DB48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4718DC4-29E9-4DD4-B03E-4BE3D1DB48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46009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7C725102-014F-492F-8763-E7562BF935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7C725102-014F-492F-8763-E7562BF935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5885" y="3957697"/>
                      <a:ext cx="573557" cy="4600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A7608C01-7809-4FC5-A822-40B5A731FA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sz="1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A7608C01-7809-4FC5-A822-40B5A731FA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2849" y="3436656"/>
                      <a:ext cx="573555" cy="4600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9CDF8188-78FC-4F5D-827F-EF3818F4C8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9CDF8188-78FC-4F5D-827F-EF3818F4C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6"/>
                    <a:ext cx="283084" cy="46009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B669B20-DCE5-4DC6-81A0-6AAB22B7B655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B669B20-DCE5-4DC6-81A0-6AAB22B7B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331" cy="460097"/>
                </a:xfrm>
                <a:prstGeom prst="rect">
                  <a:avLst/>
                </a:prstGeom>
                <a:blipFill>
                  <a:blip r:embed="rId19"/>
                  <a:stretch>
                    <a:fillRect l="-33333" r="-26667" b="-1632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uadroTexto 214">
                <a:extLst>
                  <a:ext uri="{FF2B5EF4-FFF2-40B4-BE49-F238E27FC236}">
                    <a16:creationId xmlns:a16="http://schemas.microsoft.com/office/drawing/2014/main" id="{C1A5047F-191E-4DC0-A844-7151BD2A5F66}"/>
                  </a:ext>
                </a:extLst>
              </p:cNvPr>
              <p:cNvSpPr txBox="1"/>
              <p:nvPr/>
            </p:nvSpPr>
            <p:spPr>
              <a:xfrm>
                <a:off x="9366337" y="2354305"/>
                <a:ext cx="2164764" cy="603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5" name="CuadroTexto 214">
                <a:extLst>
                  <a:ext uri="{FF2B5EF4-FFF2-40B4-BE49-F238E27FC236}">
                    <a16:creationId xmlns:a16="http://schemas.microsoft.com/office/drawing/2014/main" id="{C1A5047F-191E-4DC0-A844-7151BD2A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337" y="2354305"/>
                <a:ext cx="2164764" cy="6034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7EBF56D4-740F-4B1A-ADD7-9CF81C87F4C1}"/>
                  </a:ext>
                </a:extLst>
              </p:cNvPr>
              <p:cNvSpPr txBox="1"/>
              <p:nvPr/>
            </p:nvSpPr>
            <p:spPr>
              <a:xfrm>
                <a:off x="3450875" y="3048585"/>
                <a:ext cx="575948" cy="709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7EBF56D4-740F-4B1A-ADD7-9CF81C87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75" y="3048585"/>
                <a:ext cx="575948" cy="7099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4153084E-CB12-447D-80CD-EB7246FBB2F8}"/>
              </a:ext>
            </a:extLst>
          </p:cNvPr>
          <p:cNvCxnSpPr>
            <a:cxnSpLocks/>
          </p:cNvCxnSpPr>
          <p:nvPr/>
        </p:nvCxnSpPr>
        <p:spPr>
          <a:xfrm>
            <a:off x="5241957" y="4070764"/>
            <a:ext cx="154473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14A24307-E963-4377-90B2-FE026249155F}"/>
                  </a:ext>
                </a:extLst>
              </p:cNvPr>
              <p:cNvSpPr txBox="1"/>
              <p:nvPr/>
            </p:nvSpPr>
            <p:spPr>
              <a:xfrm>
                <a:off x="5301061" y="2893050"/>
                <a:ext cx="1458091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14A24307-E963-4377-90B2-FE026249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61" y="2893050"/>
                <a:ext cx="1458091" cy="71564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" name="Grupo 224">
            <a:extLst>
              <a:ext uri="{FF2B5EF4-FFF2-40B4-BE49-F238E27FC236}">
                <a16:creationId xmlns:a16="http://schemas.microsoft.com/office/drawing/2014/main" id="{5E58E42E-7540-4936-AAFC-87DDA5D52A82}"/>
              </a:ext>
            </a:extLst>
          </p:cNvPr>
          <p:cNvGrpSpPr/>
          <p:nvPr/>
        </p:nvGrpSpPr>
        <p:grpSpPr>
          <a:xfrm>
            <a:off x="1863445" y="3295759"/>
            <a:ext cx="1430733" cy="1462841"/>
            <a:chOff x="1863445" y="3295759"/>
            <a:chExt cx="1430733" cy="1462841"/>
          </a:xfrm>
        </p:grpSpPr>
        <p:cxnSp>
          <p:nvCxnSpPr>
            <p:cNvPr id="220" name="Conector recto de flecha 219">
              <a:extLst>
                <a:ext uri="{FF2B5EF4-FFF2-40B4-BE49-F238E27FC236}">
                  <a16:creationId xmlns:a16="http://schemas.microsoft.com/office/drawing/2014/main" id="{4AAB6A95-6CB2-496C-9EF4-766BB4F67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868" y="3574284"/>
              <a:ext cx="438215" cy="4612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E6029BF3-10E1-4BA8-84A6-2BA4A1715359}"/>
                </a:ext>
              </a:extLst>
            </p:cNvPr>
            <p:cNvSpPr/>
            <p:nvPr/>
          </p:nvSpPr>
          <p:spPr>
            <a:xfrm>
              <a:off x="1863445" y="3295759"/>
              <a:ext cx="1430733" cy="14628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F845974B-1F93-4058-97C5-76A2DBAC4E0E}"/>
              </a:ext>
            </a:extLst>
          </p:cNvPr>
          <p:cNvGrpSpPr/>
          <p:nvPr/>
        </p:nvGrpSpPr>
        <p:grpSpPr>
          <a:xfrm>
            <a:off x="8296145" y="2846080"/>
            <a:ext cx="2194223" cy="2349587"/>
            <a:chOff x="1863445" y="3295759"/>
            <a:chExt cx="1430733" cy="1462841"/>
          </a:xfrm>
        </p:grpSpPr>
        <p:cxnSp>
          <p:nvCxnSpPr>
            <p:cNvPr id="227" name="Conector recto de flecha 226">
              <a:extLst>
                <a:ext uri="{FF2B5EF4-FFF2-40B4-BE49-F238E27FC236}">
                  <a16:creationId xmlns:a16="http://schemas.microsoft.com/office/drawing/2014/main" id="{ACF36355-C225-4956-A443-F9ABE3C8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868" y="3447731"/>
              <a:ext cx="330408" cy="5878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19578020-2876-4FC1-A567-AEDBD6711094}"/>
                </a:ext>
              </a:extLst>
            </p:cNvPr>
            <p:cNvSpPr/>
            <p:nvPr/>
          </p:nvSpPr>
          <p:spPr>
            <a:xfrm>
              <a:off x="1863445" y="3295759"/>
              <a:ext cx="1430733" cy="14628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78986E46-8CD4-427E-95EA-7877C6D35981}"/>
              </a:ext>
            </a:extLst>
          </p:cNvPr>
          <p:cNvCxnSpPr>
            <a:cxnSpLocks/>
          </p:cNvCxnSpPr>
          <p:nvPr/>
        </p:nvCxnSpPr>
        <p:spPr>
          <a:xfrm flipV="1">
            <a:off x="9409152" y="3564193"/>
            <a:ext cx="957647" cy="47651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26D3A22A-D55F-4246-8257-8BA6286FB62D}"/>
              </a:ext>
            </a:extLst>
          </p:cNvPr>
          <p:cNvCxnSpPr>
            <a:cxnSpLocks/>
          </p:cNvCxnSpPr>
          <p:nvPr/>
        </p:nvCxnSpPr>
        <p:spPr>
          <a:xfrm flipV="1">
            <a:off x="2586086" y="3554123"/>
            <a:ext cx="472" cy="4731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6C377774-4432-44C4-963B-BA8F6D678D1B}"/>
              </a:ext>
            </a:extLst>
          </p:cNvPr>
          <p:cNvCxnSpPr>
            <a:cxnSpLocks/>
          </p:cNvCxnSpPr>
          <p:nvPr/>
        </p:nvCxnSpPr>
        <p:spPr>
          <a:xfrm flipH="1" flipV="1">
            <a:off x="8943098" y="3549402"/>
            <a:ext cx="465083" cy="4778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A15D87E6-F1FB-451E-A9A9-BC29615811B5}"/>
              </a:ext>
            </a:extLst>
          </p:cNvPr>
          <p:cNvCxnSpPr>
            <a:cxnSpLocks/>
          </p:cNvCxnSpPr>
          <p:nvPr/>
        </p:nvCxnSpPr>
        <p:spPr>
          <a:xfrm flipV="1">
            <a:off x="2595873" y="4051095"/>
            <a:ext cx="429155" cy="497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0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800" dirty="0"/>
              <a:t>¿</a:t>
            </a:r>
            <a:r>
              <a:rPr lang="es-CL" sz="2800" dirty="0"/>
              <a:t>Qué son las matrices? ¿Cómo se usan? Introducción</a:t>
            </a:r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Matrices, sistemas de ecuaciones y la eliminación de Gauss-</a:t>
            </a:r>
            <a:r>
              <a:rPr lang="es-MX" sz="2800" dirty="0" err="1"/>
              <a:t>Jordan</a:t>
            </a:r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i="1" dirty="0">
                <a:solidFill>
                  <a:schemeClr val="accent2"/>
                </a:solidFill>
              </a:rPr>
              <a:t>Matrices, vectores y transformaciones lineales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i="1" dirty="0">
                <a:solidFill>
                  <a:schemeClr val="accent2"/>
                </a:solidFill>
              </a:rPr>
              <a:t>Parte 1: Definición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i="1" dirty="0">
                <a:solidFill>
                  <a:schemeClr val="accent2"/>
                </a:solidFill>
              </a:rPr>
              <a:t>Parte 2: Propiedades</a:t>
            </a:r>
          </a:p>
        </p:txBody>
      </p:sp>
    </p:spTree>
    <p:extLst>
      <p:ext uri="{BB962C8B-B14F-4D97-AF65-F5344CB8AC3E}">
        <p14:creationId xmlns:p14="http://schemas.microsoft.com/office/powerpoint/2010/main" val="30407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2CF3AF-F5C0-465F-933C-1D4769ABC2B8}"/>
              </a:ext>
            </a:extLst>
          </p:cNvPr>
          <p:cNvSpPr txBox="1"/>
          <p:nvPr/>
        </p:nvSpPr>
        <p:spPr>
          <a:xfrm>
            <a:off x="3242170" y="502947"/>
            <a:ext cx="5707660" cy="769441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Operaciones</a:t>
            </a:r>
            <a:endParaRPr lang="es-CL" sz="5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40B0E5-EFBF-4224-8BA6-A278684F52D8}"/>
              </a:ext>
            </a:extLst>
          </p:cNvPr>
          <p:cNvSpPr txBox="1"/>
          <p:nvPr/>
        </p:nvSpPr>
        <p:spPr>
          <a:xfrm>
            <a:off x="237338" y="1561358"/>
            <a:ext cx="5707660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Transformaciones Lineales</a:t>
            </a:r>
            <a:endParaRPr lang="es-CL" sz="4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CCB828-650A-4CAB-AD56-0AE647754F55}"/>
              </a:ext>
            </a:extLst>
          </p:cNvPr>
          <p:cNvSpPr txBox="1"/>
          <p:nvPr/>
        </p:nvSpPr>
        <p:spPr>
          <a:xfrm>
            <a:off x="6247002" y="1561358"/>
            <a:ext cx="570766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MATRICES</a:t>
            </a:r>
            <a:endParaRPr lang="es-CL" sz="44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6BFB39-0E0E-4C3A-B5CC-9C80291700A1}"/>
              </a:ext>
            </a:extLst>
          </p:cNvPr>
          <p:cNvCxnSpPr>
            <a:cxnSpLocks/>
          </p:cNvCxnSpPr>
          <p:nvPr/>
        </p:nvCxnSpPr>
        <p:spPr>
          <a:xfrm flipH="1">
            <a:off x="6098795" y="1561358"/>
            <a:ext cx="5593" cy="494531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2D51EA2-A9C7-4DCD-BD47-ACEF8B02E0AB}"/>
              </a:ext>
            </a:extLst>
          </p:cNvPr>
          <p:cNvSpPr txBox="1"/>
          <p:nvPr/>
        </p:nvSpPr>
        <p:spPr>
          <a:xfrm>
            <a:off x="411508" y="2521059"/>
            <a:ext cx="5359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Pueden sumarse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Pueden multiplicarse por un escalar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Pueden componerse</a:t>
            </a:r>
            <a:endParaRPr lang="es-CL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923444-E31D-497B-ADB2-0A12432FEC9C}"/>
              </a:ext>
            </a:extLst>
          </p:cNvPr>
          <p:cNvSpPr txBox="1"/>
          <p:nvPr/>
        </p:nvSpPr>
        <p:spPr>
          <a:xfrm>
            <a:off x="6432355" y="2521059"/>
            <a:ext cx="5359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Pueden sumarse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Pueden multiplicarse por un escalar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Pueden componerse</a:t>
            </a:r>
          </a:p>
          <a:p>
            <a:pPr lvl="1"/>
            <a:r>
              <a:rPr lang="es-MX" sz="2800" dirty="0"/>
              <a:t>	  </a:t>
            </a:r>
            <a:r>
              <a:rPr lang="es-MX" sz="2800" dirty="0">
                <a:solidFill>
                  <a:schemeClr val="accent2"/>
                </a:solidFill>
              </a:rPr>
              <a:t>multiplicarse entre sí</a:t>
            </a:r>
            <a:endParaRPr lang="es-CL" sz="2800" dirty="0">
              <a:solidFill>
                <a:schemeClr val="accent2"/>
              </a:solidFill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9BAE9BA-9E28-4EBD-840B-A87DE166C96B}"/>
              </a:ext>
            </a:extLst>
          </p:cNvPr>
          <p:cNvCxnSpPr/>
          <p:nvPr/>
        </p:nvCxnSpPr>
        <p:spPr>
          <a:xfrm>
            <a:off x="8246378" y="4066477"/>
            <a:ext cx="194624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288E7F-5717-41FB-874D-7CC258918EA2}"/>
              </a:ext>
            </a:extLst>
          </p:cNvPr>
          <p:cNvSpPr txBox="1"/>
          <p:nvPr/>
        </p:nvSpPr>
        <p:spPr>
          <a:xfrm>
            <a:off x="575693" y="4767828"/>
            <a:ext cx="5030950" cy="138499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Los resultados</a:t>
            </a:r>
          </a:p>
          <a:p>
            <a:pPr algn="ctr"/>
            <a:r>
              <a:rPr lang="es-MX" sz="2800" dirty="0"/>
              <a:t>siempre son otras TT. LL., representables por matrices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28190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800" dirty="0"/>
              <a:t>¿</a:t>
            </a:r>
            <a:r>
              <a:rPr lang="es-CL" sz="2800" dirty="0"/>
              <a:t>Qué son las matrices? ¿Cómo se usan? Introducción</a:t>
            </a:r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Matrices, sistemas de ecuaciones y la eliminación de Gauss-</a:t>
            </a:r>
            <a:r>
              <a:rPr lang="es-MX" sz="2800" dirty="0" err="1"/>
              <a:t>Jordan</a:t>
            </a:r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Matrices, vectores y transformaciones lineales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/>
              <a:t>Parte 1: Definición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/>
              <a:t>Parte 2: Propiedades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i="1" dirty="0">
                <a:solidFill>
                  <a:schemeClr val="accent2"/>
                </a:solidFill>
              </a:rPr>
              <a:t>Suma de matrices y producto por escalar EXPLICADOS</a:t>
            </a:r>
          </a:p>
        </p:txBody>
      </p:sp>
    </p:spTree>
    <p:extLst>
      <p:ext uri="{BB962C8B-B14F-4D97-AF65-F5344CB8AC3E}">
        <p14:creationId xmlns:p14="http://schemas.microsoft.com/office/powerpoint/2010/main" val="39467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33EFED-C534-4339-8F22-3E7E845EF90A}"/>
              </a:ext>
            </a:extLst>
          </p:cNvPr>
          <p:cNvSpPr txBox="1"/>
          <p:nvPr/>
        </p:nvSpPr>
        <p:spPr>
          <a:xfrm>
            <a:off x="1404151" y="1087689"/>
            <a:ext cx="93836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</a:t>
            </a:r>
          </a:p>
          <a:p>
            <a:pPr algn="ctr"/>
            <a:r>
              <a:rPr lang="es-MX" sz="96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</a:p>
          <a:p>
            <a:pPr algn="ctr"/>
            <a:r>
              <a:rPr lang="es-MX" sz="4800" dirty="0">
                <a:latin typeface="Sitka Text" panose="02000505000000020004" pitchFamily="2" charset="0"/>
              </a:rPr>
              <a:t>capítulo 1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BD0544-9275-4EE9-BAAB-FC3FC643DA48}"/>
              </a:ext>
            </a:extLst>
          </p:cNvPr>
          <p:cNvSpPr txBox="1"/>
          <p:nvPr/>
        </p:nvSpPr>
        <p:spPr>
          <a:xfrm>
            <a:off x="60960" y="4446872"/>
            <a:ext cx="1207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accent4"/>
                </a:solidFill>
                <a:latin typeface="Bierstadt" panose="020B0004020202020204" pitchFamily="34" charset="0"/>
              </a:rPr>
              <a:t>“¿</a:t>
            </a:r>
            <a:r>
              <a:rPr lang="es-CL" sz="4000" dirty="0">
                <a:solidFill>
                  <a:schemeClr val="accent4"/>
                </a:solidFill>
                <a:latin typeface="Bierstadt" panose="020B0004020202020204" pitchFamily="34" charset="0"/>
              </a:rPr>
              <a:t>Qué son las matrices? ¿Cómo se usan?</a:t>
            </a:r>
          </a:p>
          <a:p>
            <a:pPr algn="ctr"/>
            <a:r>
              <a:rPr lang="es-CL" sz="4000" dirty="0">
                <a:solidFill>
                  <a:schemeClr val="accent4"/>
                </a:solidFill>
                <a:latin typeface="Bierstadt" panose="020B0004020202020204" pitchFamily="34" charset="0"/>
              </a:rPr>
              <a:t>Introducción</a:t>
            </a:r>
            <a:r>
              <a:rPr lang="es-MX" sz="4000" dirty="0">
                <a:solidFill>
                  <a:schemeClr val="accent4"/>
                </a:solidFill>
                <a:latin typeface="Bierstadt" panose="020B00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1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800" dirty="0"/>
              <a:t>¿</a:t>
            </a:r>
            <a:r>
              <a:rPr lang="es-CL" sz="2800" dirty="0"/>
              <a:t>Qué son las matrices? ¿Cómo se usan? Introducción</a:t>
            </a:r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Matrices, sistemas de ecuaciones y la eliminación de Gauss-</a:t>
            </a:r>
            <a:r>
              <a:rPr lang="es-MX" sz="2800" dirty="0" err="1"/>
              <a:t>Jordan</a:t>
            </a:r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Matrices, vectores y transformaciones lineales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/>
              <a:t>Parte 1: Definición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/>
              <a:t>Parte 2: Propiedades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Suma de matrices y producto por escalar EXPLICADOS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i="1" dirty="0">
                <a:solidFill>
                  <a:schemeClr val="accent2"/>
                </a:solidFill>
              </a:rPr>
              <a:t>Multiplicación de matrices EXPLICADA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i="1" dirty="0">
                <a:solidFill>
                  <a:schemeClr val="accent2"/>
                </a:solidFill>
              </a:rPr>
              <a:t>Parte 1: Definición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i="1" dirty="0">
                <a:solidFill>
                  <a:schemeClr val="accent2"/>
                </a:solidFill>
              </a:rPr>
              <a:t>Parte 2: Propiedades</a:t>
            </a:r>
          </a:p>
        </p:txBody>
      </p:sp>
    </p:spTree>
    <p:extLst>
      <p:ext uri="{BB962C8B-B14F-4D97-AF65-F5344CB8AC3E}">
        <p14:creationId xmlns:p14="http://schemas.microsoft.com/office/powerpoint/2010/main" val="11157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BE1F9CD-6E7A-448A-A620-1FF73A6EE278}"/>
                  </a:ext>
                </a:extLst>
              </p:cNvPr>
              <p:cNvSpPr txBox="1"/>
              <p:nvPr/>
            </p:nvSpPr>
            <p:spPr>
              <a:xfrm>
                <a:off x="1398543" y="2197894"/>
                <a:ext cx="305057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BE1F9CD-6E7A-448A-A620-1FF73A6EE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43" y="2197894"/>
                <a:ext cx="3050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3840FA-CB6D-4A45-8A14-AFD98575627D}"/>
                  </a:ext>
                </a:extLst>
              </p:cNvPr>
              <p:cNvSpPr txBox="1"/>
              <p:nvPr/>
            </p:nvSpPr>
            <p:spPr>
              <a:xfrm>
                <a:off x="1417138" y="2813447"/>
                <a:ext cx="303198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3840FA-CB6D-4A45-8A14-AFD985756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38" y="2813447"/>
                <a:ext cx="303198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5EE1D031-449A-4527-B30F-6DAA30AFE330}"/>
              </a:ext>
            </a:extLst>
          </p:cNvPr>
          <p:cNvSpPr txBox="1"/>
          <p:nvPr/>
        </p:nvSpPr>
        <p:spPr>
          <a:xfrm>
            <a:off x="721178" y="536044"/>
            <a:ext cx="107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sng" dirty="0">
                <a:solidFill>
                  <a:schemeClr val="accent4"/>
                </a:solidFill>
              </a:rPr>
              <a:t>DETERMINANTE:</a:t>
            </a:r>
            <a:r>
              <a:rPr lang="es-MX" sz="3600" dirty="0">
                <a:solidFill>
                  <a:schemeClr val="accent4"/>
                </a:solidFill>
              </a:rPr>
              <a:t> </a:t>
            </a:r>
            <a:r>
              <a:rPr lang="es-MX" sz="3600" dirty="0"/>
              <a:t>número </a:t>
            </a:r>
            <a:r>
              <a:rPr lang="es-CL" sz="3600" dirty="0"/>
              <a:t>que determina si un sistema de ecuaciones lineales tiene una única solución 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89391C1-AFCA-49CC-AFD7-CDDD1A5BE5FD}"/>
                  </a:ext>
                </a:extLst>
              </p:cNvPr>
              <p:cNvSpPr txBox="1"/>
              <p:nvPr/>
            </p:nvSpPr>
            <p:spPr>
              <a:xfrm>
                <a:off x="5413751" y="2193762"/>
                <a:ext cx="16868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d>
                        <m:dPr>
                          <m:ctrlP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s-CL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89391C1-AFCA-49CC-AFD7-CDDD1A5BE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751" y="2193762"/>
                <a:ext cx="168680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D661B3D-5D79-431E-9D3C-EE792469370E}"/>
                  </a:ext>
                </a:extLst>
              </p:cNvPr>
              <p:cNvSpPr txBox="1"/>
              <p:nvPr/>
            </p:nvSpPr>
            <p:spPr>
              <a:xfrm>
                <a:off x="5413751" y="2808702"/>
                <a:ext cx="9232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D661B3D-5D79-431E-9D3C-EE7924693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751" y="2808702"/>
                <a:ext cx="923201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D593452-7DD5-4D6A-ABA9-CC26DE05DEFB}"/>
              </a:ext>
            </a:extLst>
          </p:cNvPr>
          <p:cNvCxnSpPr>
            <a:cxnSpLocks/>
          </p:cNvCxnSpPr>
          <p:nvPr/>
        </p:nvCxnSpPr>
        <p:spPr>
          <a:xfrm flipV="1">
            <a:off x="859476" y="3556595"/>
            <a:ext cx="42319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630115C-7502-4784-803E-EA90750C76D2}"/>
              </a:ext>
            </a:extLst>
          </p:cNvPr>
          <p:cNvCxnSpPr>
            <a:cxnSpLocks/>
          </p:cNvCxnSpPr>
          <p:nvPr/>
        </p:nvCxnSpPr>
        <p:spPr>
          <a:xfrm>
            <a:off x="5091442" y="2197893"/>
            <a:ext cx="0" cy="135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BE1F9CD-6E7A-448A-A620-1FF73A6EE278}"/>
                  </a:ext>
                </a:extLst>
              </p:cNvPr>
              <p:cNvSpPr txBox="1"/>
              <p:nvPr/>
            </p:nvSpPr>
            <p:spPr>
              <a:xfrm>
                <a:off x="551417" y="2197893"/>
                <a:ext cx="454002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𝑎𝑐𝑥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𝑏𝑐𝑦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L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BE1F9CD-6E7A-448A-A620-1FF73A6EE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17" y="2197893"/>
                <a:ext cx="4540025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3840FA-CB6D-4A45-8A14-AFD98575627D}"/>
                  </a:ext>
                </a:extLst>
              </p:cNvPr>
              <p:cNvSpPr txBox="1"/>
              <p:nvPr/>
            </p:nvSpPr>
            <p:spPr>
              <a:xfrm>
                <a:off x="859476" y="2813447"/>
                <a:ext cx="38879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𝑎𝑐𝑥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𝑎𝑑𝑦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𝑎𝑘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3840FA-CB6D-4A45-8A14-AFD985756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76" y="2813447"/>
                <a:ext cx="388798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3907F73-C5E7-4BE5-990C-F1E459CE4EE2}"/>
              </a:ext>
            </a:extLst>
          </p:cNvPr>
          <p:cNvCxnSpPr>
            <a:cxnSpLocks/>
          </p:cNvCxnSpPr>
          <p:nvPr/>
        </p:nvCxnSpPr>
        <p:spPr>
          <a:xfrm flipV="1">
            <a:off x="859476" y="3556595"/>
            <a:ext cx="42319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5550500-1454-41C9-9670-8E09684E2002}"/>
              </a:ext>
            </a:extLst>
          </p:cNvPr>
          <p:cNvCxnSpPr>
            <a:cxnSpLocks/>
          </p:cNvCxnSpPr>
          <p:nvPr/>
        </p:nvCxnSpPr>
        <p:spPr>
          <a:xfrm>
            <a:off x="5091442" y="2197893"/>
            <a:ext cx="0" cy="135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18219E-284B-432E-BE8B-FA78350FE5FA}"/>
              </a:ext>
            </a:extLst>
          </p:cNvPr>
          <p:cNvSpPr txBox="1"/>
          <p:nvPr/>
        </p:nvSpPr>
        <p:spPr>
          <a:xfrm>
            <a:off x="721178" y="536044"/>
            <a:ext cx="107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sng" dirty="0">
                <a:solidFill>
                  <a:schemeClr val="accent4"/>
                </a:solidFill>
              </a:rPr>
              <a:t>DETERMINANTE:</a:t>
            </a:r>
            <a:r>
              <a:rPr lang="es-MX" sz="3600" dirty="0">
                <a:solidFill>
                  <a:schemeClr val="accent4"/>
                </a:solidFill>
              </a:rPr>
              <a:t> </a:t>
            </a:r>
            <a:r>
              <a:rPr lang="es-MX" sz="3600" dirty="0"/>
              <a:t>número </a:t>
            </a:r>
            <a:r>
              <a:rPr lang="es-CL" sz="3600" dirty="0"/>
              <a:t>que determina si un sistema de ecuaciones lineales tiene una única solución o no</a:t>
            </a:r>
          </a:p>
        </p:txBody>
      </p:sp>
    </p:spTree>
    <p:extLst>
      <p:ext uri="{BB962C8B-B14F-4D97-AF65-F5344CB8AC3E}">
        <p14:creationId xmlns:p14="http://schemas.microsoft.com/office/powerpoint/2010/main" val="4110837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41146 0.0449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2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41133 -0.045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60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BE1F9CD-6E7A-448A-A620-1FF73A6EE278}"/>
                  </a:ext>
                </a:extLst>
              </p:cNvPr>
              <p:cNvSpPr txBox="1"/>
              <p:nvPr/>
            </p:nvSpPr>
            <p:spPr>
              <a:xfrm>
                <a:off x="1398543" y="2197894"/>
                <a:ext cx="305057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BE1F9CD-6E7A-448A-A620-1FF73A6EE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43" y="2197894"/>
                <a:ext cx="3050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3840FA-CB6D-4A45-8A14-AFD98575627D}"/>
                  </a:ext>
                </a:extLst>
              </p:cNvPr>
              <p:cNvSpPr txBox="1"/>
              <p:nvPr/>
            </p:nvSpPr>
            <p:spPr>
              <a:xfrm>
                <a:off x="1417138" y="2813447"/>
                <a:ext cx="303198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3840FA-CB6D-4A45-8A14-AFD985756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38" y="2813447"/>
                <a:ext cx="303198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5EE1D031-449A-4527-B30F-6DAA30AFE330}"/>
              </a:ext>
            </a:extLst>
          </p:cNvPr>
          <p:cNvSpPr txBox="1"/>
          <p:nvPr/>
        </p:nvSpPr>
        <p:spPr>
          <a:xfrm>
            <a:off x="721178" y="536044"/>
            <a:ext cx="107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sng" dirty="0">
                <a:solidFill>
                  <a:schemeClr val="accent4"/>
                </a:solidFill>
              </a:rPr>
              <a:t>DETERMINANTE:</a:t>
            </a:r>
            <a:r>
              <a:rPr lang="es-MX" sz="3600" dirty="0">
                <a:solidFill>
                  <a:schemeClr val="accent4"/>
                </a:solidFill>
              </a:rPr>
              <a:t> </a:t>
            </a:r>
            <a:r>
              <a:rPr lang="es-MX" sz="3600" dirty="0"/>
              <a:t>número </a:t>
            </a:r>
            <a:r>
              <a:rPr lang="es-CL" sz="3600" dirty="0"/>
              <a:t>que determina si un sistema de ecuaciones lineales tiene una única solución o no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D593452-7DD5-4D6A-ABA9-CC26DE05DEFB}"/>
              </a:ext>
            </a:extLst>
          </p:cNvPr>
          <p:cNvCxnSpPr>
            <a:cxnSpLocks/>
          </p:cNvCxnSpPr>
          <p:nvPr/>
        </p:nvCxnSpPr>
        <p:spPr>
          <a:xfrm flipV="1">
            <a:off x="859476" y="3556595"/>
            <a:ext cx="42319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630115C-7502-4784-803E-EA90750C76D2}"/>
              </a:ext>
            </a:extLst>
          </p:cNvPr>
          <p:cNvCxnSpPr>
            <a:cxnSpLocks/>
          </p:cNvCxnSpPr>
          <p:nvPr/>
        </p:nvCxnSpPr>
        <p:spPr>
          <a:xfrm>
            <a:off x="5091442" y="2197893"/>
            <a:ext cx="0" cy="135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3BC490-CAEA-4C13-951F-09617458F250}"/>
                  </a:ext>
                </a:extLst>
              </p:cNvPr>
              <p:cNvSpPr txBox="1"/>
              <p:nvPr/>
            </p:nvSpPr>
            <p:spPr>
              <a:xfrm>
                <a:off x="5637612" y="2505670"/>
                <a:ext cx="54360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L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3BC490-CAEA-4C13-951F-09617458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12" y="2505670"/>
                <a:ext cx="543604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8B125B4-32DD-4919-98EE-615D8569B791}"/>
                  </a:ext>
                </a:extLst>
              </p:cNvPr>
              <p:cNvSpPr txBox="1"/>
              <p:nvPr/>
            </p:nvSpPr>
            <p:spPr>
              <a:xfrm>
                <a:off x="2252031" y="4996551"/>
                <a:ext cx="7687938" cy="116897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es-CL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8B125B4-32DD-4919-98EE-615D8569B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031" y="4996551"/>
                <a:ext cx="7687938" cy="1168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AC4CB48-E6D8-410B-854F-A39DB974B9D6}"/>
                  </a:ext>
                </a:extLst>
              </p:cNvPr>
              <p:cNvSpPr txBox="1"/>
              <p:nvPr/>
            </p:nvSpPr>
            <p:spPr>
              <a:xfrm>
                <a:off x="849147" y="4044553"/>
                <a:ext cx="28057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s-MX" sz="4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4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s-MX" sz="4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s-CL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AC4CB48-E6D8-410B-854F-A39DB974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47" y="4044553"/>
                <a:ext cx="2805768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A9C9BC5-980E-43CF-B250-7B36CBA8CE59}"/>
              </a:ext>
            </a:extLst>
          </p:cNvPr>
          <p:cNvSpPr/>
          <p:nvPr/>
        </p:nvSpPr>
        <p:spPr>
          <a:xfrm>
            <a:off x="4400015" y="4148034"/>
            <a:ext cx="1382853" cy="388239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35A842-D440-4138-B9CE-1EAC98489F91}"/>
              </a:ext>
            </a:extLst>
          </p:cNvPr>
          <p:cNvSpPr txBox="1"/>
          <p:nvPr/>
        </p:nvSpPr>
        <p:spPr>
          <a:xfrm>
            <a:off x="6195527" y="4034068"/>
            <a:ext cx="559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sng" dirty="0">
                <a:solidFill>
                  <a:schemeClr val="accent2"/>
                </a:solidFill>
              </a:rPr>
              <a:t>HAY UNA ÚNICA SOLUCIÓN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80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BE1F9CD-6E7A-448A-A620-1FF73A6EE278}"/>
                  </a:ext>
                </a:extLst>
              </p:cNvPr>
              <p:cNvSpPr txBox="1"/>
              <p:nvPr/>
            </p:nvSpPr>
            <p:spPr>
              <a:xfrm>
                <a:off x="1398543" y="2197894"/>
                <a:ext cx="305057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BE1F9CD-6E7A-448A-A620-1FF73A6EE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43" y="2197894"/>
                <a:ext cx="3050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3840FA-CB6D-4A45-8A14-AFD98575627D}"/>
                  </a:ext>
                </a:extLst>
              </p:cNvPr>
              <p:cNvSpPr txBox="1"/>
              <p:nvPr/>
            </p:nvSpPr>
            <p:spPr>
              <a:xfrm>
                <a:off x="1417138" y="2813447"/>
                <a:ext cx="303198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3840FA-CB6D-4A45-8A14-AFD985756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38" y="2813447"/>
                <a:ext cx="303198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5EE1D031-449A-4527-B30F-6DAA30AFE330}"/>
              </a:ext>
            </a:extLst>
          </p:cNvPr>
          <p:cNvSpPr txBox="1"/>
          <p:nvPr/>
        </p:nvSpPr>
        <p:spPr>
          <a:xfrm>
            <a:off x="721178" y="536044"/>
            <a:ext cx="107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sng" dirty="0">
                <a:solidFill>
                  <a:schemeClr val="accent4"/>
                </a:solidFill>
              </a:rPr>
              <a:t>DETERMINANTE:</a:t>
            </a:r>
            <a:r>
              <a:rPr lang="es-MX" sz="3600" dirty="0">
                <a:solidFill>
                  <a:schemeClr val="accent4"/>
                </a:solidFill>
              </a:rPr>
              <a:t> </a:t>
            </a:r>
            <a:r>
              <a:rPr lang="es-MX" sz="3600" dirty="0"/>
              <a:t>número </a:t>
            </a:r>
            <a:r>
              <a:rPr lang="es-CL" sz="3600" dirty="0"/>
              <a:t>que determina si un sistema de ecuaciones lineales tiene una única solución o no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D593452-7DD5-4D6A-ABA9-CC26DE05DEFB}"/>
              </a:ext>
            </a:extLst>
          </p:cNvPr>
          <p:cNvCxnSpPr>
            <a:cxnSpLocks/>
          </p:cNvCxnSpPr>
          <p:nvPr/>
        </p:nvCxnSpPr>
        <p:spPr>
          <a:xfrm flipV="1">
            <a:off x="859476" y="3556595"/>
            <a:ext cx="42319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630115C-7502-4784-803E-EA90750C76D2}"/>
              </a:ext>
            </a:extLst>
          </p:cNvPr>
          <p:cNvCxnSpPr>
            <a:cxnSpLocks/>
          </p:cNvCxnSpPr>
          <p:nvPr/>
        </p:nvCxnSpPr>
        <p:spPr>
          <a:xfrm>
            <a:off x="5091442" y="2197893"/>
            <a:ext cx="0" cy="135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3BC490-CAEA-4C13-951F-09617458F250}"/>
                  </a:ext>
                </a:extLst>
              </p:cNvPr>
              <p:cNvSpPr txBox="1"/>
              <p:nvPr/>
            </p:nvSpPr>
            <p:spPr>
              <a:xfrm>
                <a:off x="5637612" y="2505670"/>
                <a:ext cx="54360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L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3BC490-CAEA-4C13-951F-09617458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12" y="2505670"/>
                <a:ext cx="543604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AC4CB48-E6D8-410B-854F-A39DB974B9D6}"/>
                  </a:ext>
                </a:extLst>
              </p:cNvPr>
              <p:cNvSpPr txBox="1"/>
              <p:nvPr/>
            </p:nvSpPr>
            <p:spPr>
              <a:xfrm>
                <a:off x="849147" y="4044553"/>
                <a:ext cx="28057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s-MX" sz="4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4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s-MX" sz="4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AC4CB48-E6D8-410B-854F-A39DB974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47" y="4044553"/>
                <a:ext cx="2805768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A9C9BC5-980E-43CF-B250-7B36CBA8CE59}"/>
              </a:ext>
            </a:extLst>
          </p:cNvPr>
          <p:cNvSpPr/>
          <p:nvPr/>
        </p:nvSpPr>
        <p:spPr>
          <a:xfrm>
            <a:off x="4400015" y="4148034"/>
            <a:ext cx="1382853" cy="388239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FE114F-8F93-44C1-A74B-30C4ED6CA59F}"/>
                  </a:ext>
                </a:extLst>
              </p:cNvPr>
              <p:cNvSpPr txBox="1"/>
              <p:nvPr/>
            </p:nvSpPr>
            <p:spPr>
              <a:xfrm>
                <a:off x="7518833" y="3991856"/>
                <a:ext cx="35548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L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FE114F-8F93-44C1-A74B-30C4ED6CA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33" y="3991856"/>
                <a:ext cx="355481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05495FE-566A-405D-9B3A-0C28E756B5E1}"/>
                  </a:ext>
                </a:extLst>
              </p:cNvPr>
              <p:cNvSpPr txBox="1"/>
              <p:nvPr/>
            </p:nvSpPr>
            <p:spPr>
              <a:xfrm>
                <a:off x="1280847" y="4898433"/>
                <a:ext cx="900404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s-MX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MX" sz="3200" dirty="0"/>
                  <a:t> No hay soluciones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s-MX" sz="3200" dirty="0"/>
                  <a:t> Hay infinitas soluciones</a:t>
                </a:r>
                <a:endParaRPr lang="es-CL" sz="32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05495FE-566A-405D-9B3A-0C28E756B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47" y="4898433"/>
                <a:ext cx="9004041" cy="1077218"/>
              </a:xfrm>
              <a:prstGeom prst="rect">
                <a:avLst/>
              </a:prstGeom>
              <a:blipFill>
                <a:blip r:embed="rId7"/>
                <a:stretch>
                  <a:fillRect t="-6818" b="-187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3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BE1F9CD-6E7A-448A-A620-1FF73A6EE278}"/>
                  </a:ext>
                </a:extLst>
              </p:cNvPr>
              <p:cNvSpPr txBox="1"/>
              <p:nvPr/>
            </p:nvSpPr>
            <p:spPr>
              <a:xfrm>
                <a:off x="1398543" y="2197894"/>
                <a:ext cx="305057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BE1F9CD-6E7A-448A-A620-1FF73A6EE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43" y="2197894"/>
                <a:ext cx="3050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3840FA-CB6D-4A45-8A14-AFD98575627D}"/>
                  </a:ext>
                </a:extLst>
              </p:cNvPr>
              <p:cNvSpPr txBox="1"/>
              <p:nvPr/>
            </p:nvSpPr>
            <p:spPr>
              <a:xfrm>
                <a:off x="1417138" y="2813447"/>
                <a:ext cx="303198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73840FA-CB6D-4A45-8A14-AFD985756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38" y="2813447"/>
                <a:ext cx="303198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5EE1D031-449A-4527-B30F-6DAA30AFE330}"/>
              </a:ext>
            </a:extLst>
          </p:cNvPr>
          <p:cNvSpPr txBox="1"/>
          <p:nvPr/>
        </p:nvSpPr>
        <p:spPr>
          <a:xfrm>
            <a:off x="721178" y="536044"/>
            <a:ext cx="107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sng" dirty="0">
                <a:solidFill>
                  <a:schemeClr val="accent4"/>
                </a:solidFill>
              </a:rPr>
              <a:t>DETERMINANTE:</a:t>
            </a:r>
            <a:r>
              <a:rPr lang="es-MX" sz="3600" dirty="0">
                <a:solidFill>
                  <a:schemeClr val="accent4"/>
                </a:solidFill>
              </a:rPr>
              <a:t> </a:t>
            </a:r>
            <a:r>
              <a:rPr lang="es-MX" sz="3600" dirty="0"/>
              <a:t>número </a:t>
            </a:r>
            <a:r>
              <a:rPr lang="es-CL" sz="3600" dirty="0"/>
              <a:t>que determina si un sistema de ecuaciones lineales tiene una única solución o no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D593452-7DD5-4D6A-ABA9-CC26DE05DEFB}"/>
              </a:ext>
            </a:extLst>
          </p:cNvPr>
          <p:cNvCxnSpPr>
            <a:cxnSpLocks/>
          </p:cNvCxnSpPr>
          <p:nvPr/>
        </p:nvCxnSpPr>
        <p:spPr>
          <a:xfrm flipV="1">
            <a:off x="859476" y="3556595"/>
            <a:ext cx="42319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630115C-7502-4784-803E-EA90750C76D2}"/>
              </a:ext>
            </a:extLst>
          </p:cNvPr>
          <p:cNvCxnSpPr>
            <a:cxnSpLocks/>
          </p:cNvCxnSpPr>
          <p:nvPr/>
        </p:nvCxnSpPr>
        <p:spPr>
          <a:xfrm>
            <a:off x="5091442" y="2197893"/>
            <a:ext cx="0" cy="135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3BC490-CAEA-4C13-951F-09617458F250}"/>
                  </a:ext>
                </a:extLst>
              </p:cNvPr>
              <p:cNvSpPr txBox="1"/>
              <p:nvPr/>
            </p:nvSpPr>
            <p:spPr>
              <a:xfrm>
                <a:off x="5637612" y="2505670"/>
                <a:ext cx="54360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L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3BC490-CAEA-4C13-951F-09617458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12" y="2505670"/>
                <a:ext cx="543604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AC4CB48-E6D8-410B-854F-A39DB974B9D6}"/>
                  </a:ext>
                </a:extLst>
              </p:cNvPr>
              <p:cNvSpPr txBox="1"/>
              <p:nvPr/>
            </p:nvSpPr>
            <p:spPr>
              <a:xfrm>
                <a:off x="1598676" y="4179810"/>
                <a:ext cx="8994648" cy="1661993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MX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s-MX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s-CL" sz="5400" dirty="0">
                    <a:solidFill>
                      <a:schemeClr val="tx1"/>
                    </a:solidFill>
                  </a:rPr>
                  <a:t> es el </a:t>
                </a:r>
                <a:r>
                  <a:rPr lang="es-CL" sz="5400" u="sng" dirty="0">
                    <a:solidFill>
                      <a:schemeClr val="accent2"/>
                    </a:solidFill>
                  </a:rPr>
                  <a:t>DETERMINANTE</a:t>
                </a:r>
                <a:r>
                  <a:rPr lang="es-CL" sz="5400" dirty="0">
                    <a:solidFill>
                      <a:schemeClr val="tx1"/>
                    </a:solidFill>
                  </a:rPr>
                  <a:t> de este sistema</a:t>
                </a:r>
                <a:endParaRPr lang="es-C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AC4CB48-E6D8-410B-854F-A39DB974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76" y="4179810"/>
                <a:ext cx="8994648" cy="1661993"/>
              </a:xfrm>
              <a:prstGeom prst="rect">
                <a:avLst/>
              </a:prstGeom>
              <a:blipFill>
                <a:blip r:embed="rId5"/>
                <a:stretch>
                  <a:fillRect t="-11032" r="-1077" b="-21708"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1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2CF3AF-F5C0-465F-933C-1D4769ABC2B8}"/>
              </a:ext>
            </a:extLst>
          </p:cNvPr>
          <p:cNvSpPr txBox="1"/>
          <p:nvPr/>
        </p:nvSpPr>
        <p:spPr>
          <a:xfrm>
            <a:off x="575693" y="478547"/>
            <a:ext cx="5707660" cy="769441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DETERMINANTE</a:t>
            </a:r>
            <a:endParaRPr lang="es-CL" sz="5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D51EA2-A9C7-4DCD-BD47-ACEF8B02E0AB}"/>
              </a:ext>
            </a:extLst>
          </p:cNvPr>
          <p:cNvSpPr txBox="1"/>
          <p:nvPr/>
        </p:nvSpPr>
        <p:spPr>
          <a:xfrm>
            <a:off x="723274" y="1811933"/>
            <a:ext cx="107454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s-MX" sz="2800" dirty="0"/>
              <a:t>Un número </a:t>
            </a:r>
            <a:r>
              <a:rPr lang="es-CL" sz="2800" dirty="0"/>
              <a:t>que determina si un sistema de ecuaciones lineales tiene una única solución o no</a:t>
            </a:r>
            <a:endParaRPr lang="es-MX" sz="2800" dirty="0"/>
          </a:p>
          <a:p>
            <a:pPr marL="571500" indent="-571500">
              <a:buFont typeface="+mj-lt"/>
              <a:buAutoNum type="arabicPeriod"/>
            </a:pPr>
            <a:r>
              <a:rPr lang="es-MX" sz="2800" dirty="0"/>
              <a:t>Un valor obtenido a partir de todas las permutaciones posibles de los coeficientes de un sistema o matriz</a:t>
            </a:r>
          </a:p>
          <a:p>
            <a:pPr marL="571500" indent="-571500">
              <a:buFont typeface="+mj-lt"/>
              <a:buAutoNum type="arabicPeriod"/>
            </a:pPr>
            <a:r>
              <a:rPr lang="es-MX" sz="2800" dirty="0"/>
              <a:t>El resultado de un procedimiento recursivo </a:t>
            </a:r>
            <a:r>
              <a:rPr lang="es-CL" sz="2800" dirty="0"/>
              <a:t>que involucra calcular “</a:t>
            </a:r>
            <a:r>
              <a:rPr lang="es-CL" sz="2800" dirty="0" err="1"/>
              <a:t>subdeterminantes</a:t>
            </a:r>
            <a:r>
              <a:rPr lang="es-CL" sz="2800" dirty="0"/>
              <a:t>”</a:t>
            </a:r>
          </a:p>
          <a:p>
            <a:pPr marL="571500" indent="-571500">
              <a:buFont typeface="+mj-lt"/>
              <a:buAutoNum type="arabicPeriod"/>
            </a:pPr>
            <a:r>
              <a:rPr lang="es-CL" sz="2800" dirty="0"/>
              <a:t>El único operador </a:t>
            </a:r>
            <a:r>
              <a:rPr lang="es-CL" sz="2800" dirty="0" err="1"/>
              <a:t>multilinear</a:t>
            </a:r>
            <a:r>
              <a:rPr lang="es-CL" sz="2800" dirty="0"/>
              <a:t> alternante </a:t>
            </a:r>
            <a:r>
              <a:rPr lang="es-CL" sz="2800" dirty="0" err="1"/>
              <a:t>det</a:t>
            </a:r>
            <a:r>
              <a:rPr lang="es-CL" sz="2800" dirty="0"/>
              <a:t>(A) sobre las columnas de una matriz, tal que </a:t>
            </a:r>
            <a:r>
              <a:rPr lang="es-CL" sz="2800" dirty="0" err="1"/>
              <a:t>det</a:t>
            </a:r>
            <a:r>
              <a:rPr lang="es-CL" sz="2800" dirty="0"/>
              <a:t>(I) = 1</a:t>
            </a:r>
          </a:p>
          <a:p>
            <a:pPr marL="571500" indent="-571500">
              <a:buFont typeface="+mj-lt"/>
              <a:buAutoNum type="arabicPeriod"/>
            </a:pPr>
            <a:r>
              <a:rPr lang="es-CL" sz="2800" dirty="0"/>
              <a:t>El factor por el que se escalan los volúmenes en una transformación lineal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9913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800" dirty="0"/>
              <a:t>¿</a:t>
            </a:r>
            <a:r>
              <a:rPr lang="es-CL" sz="2800" dirty="0"/>
              <a:t>Qué son las matrices? ¿Cómo se usan? Introducción</a:t>
            </a:r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Matrices, sistemas de ecuaciones y la eliminación de Gauss-</a:t>
            </a:r>
            <a:r>
              <a:rPr lang="es-MX" sz="2800" dirty="0" err="1"/>
              <a:t>Jordan</a:t>
            </a:r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Matrices, vectores y transformaciones lineales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/>
              <a:t>Parte 1: Definición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/>
              <a:t>Parte 2: Propiedades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Suma de matrices y producto por escalar EXPLICADOS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Multiplicación de matrices EXPLICADA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/>
              <a:t>Parte 1: Definición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/>
              <a:t>Parte 2: Propiedades</a:t>
            </a:r>
          </a:p>
        </p:txBody>
      </p:sp>
    </p:spTree>
    <p:extLst>
      <p:ext uri="{BB962C8B-B14F-4D97-AF65-F5344CB8AC3E}">
        <p14:creationId xmlns:p14="http://schemas.microsoft.com/office/powerpoint/2010/main" val="350077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>
                <a:solidFill>
                  <a:schemeClr val="accent2"/>
                </a:solidFill>
              </a:rPr>
              <a:t>6. ¿</a:t>
            </a:r>
            <a:r>
              <a:rPr lang="es-CL" sz="2800" i="1" dirty="0">
                <a:solidFill>
                  <a:schemeClr val="accent2"/>
                </a:solidFill>
              </a:rPr>
              <a:t>Qué son los determinantes?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i="1" dirty="0">
                <a:solidFill>
                  <a:schemeClr val="accent2"/>
                </a:solidFill>
              </a:rPr>
              <a:t>Parte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i="1" dirty="0">
                <a:solidFill>
                  <a:schemeClr val="accent2"/>
                </a:solidFill>
              </a:rPr>
              <a:t>Parte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i="1" dirty="0">
                <a:solidFill>
                  <a:schemeClr val="accent2"/>
                </a:solidFill>
              </a:rPr>
              <a:t>Parte 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i="1" dirty="0">
                <a:solidFill>
                  <a:schemeClr val="accent2"/>
                </a:solidFill>
              </a:rPr>
              <a:t>…	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28B6CB-B762-4659-8850-35A2FCA22740}"/>
              </a:ext>
            </a:extLst>
          </p:cNvPr>
          <p:cNvSpPr txBox="1"/>
          <p:nvPr/>
        </p:nvSpPr>
        <p:spPr>
          <a:xfrm>
            <a:off x="5784978" y="2405787"/>
            <a:ext cx="5180151" cy="11387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Sitka Text" panose="02000505000000020004" pitchFamily="2" charset="0"/>
              </a:rPr>
              <a:t>Guía para entender los</a:t>
            </a:r>
          </a:p>
          <a:p>
            <a:pPr algn="ctr"/>
            <a:r>
              <a:rPr lang="es-MX" sz="4400" u="sng" dirty="0">
                <a:solidFill>
                  <a:schemeClr val="accent1"/>
                </a:solidFill>
                <a:latin typeface="Sitka Text" panose="02000505000000020004" pitchFamily="2" charset="0"/>
              </a:rPr>
              <a:t>DETERMINANTES</a:t>
            </a:r>
            <a:endParaRPr lang="es-CL" dirty="0">
              <a:solidFill>
                <a:schemeClr val="accent1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6. ¿</a:t>
            </a:r>
            <a:r>
              <a:rPr lang="es-CL" sz="2800" dirty="0"/>
              <a:t>Qué son los determinantes?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Parte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Parte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Parte 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800" dirty="0"/>
              <a:t>…	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FA1DE7-29E6-4F2E-AF80-0236F279CCA9}"/>
              </a:ext>
            </a:extLst>
          </p:cNvPr>
          <p:cNvSpPr txBox="1"/>
          <p:nvPr/>
        </p:nvSpPr>
        <p:spPr>
          <a:xfrm>
            <a:off x="1038985" y="4498959"/>
            <a:ext cx="296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1"/>
                </a:solidFill>
              </a:rPr>
              <a:t>¿Más capítulos?</a:t>
            </a:r>
            <a:endParaRPr lang="es-CL" sz="2800" dirty="0">
              <a:solidFill>
                <a:schemeClr val="accent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64767E-B9BC-4D53-BE54-18C90221FEE0}"/>
              </a:ext>
            </a:extLst>
          </p:cNvPr>
          <p:cNvSpPr txBox="1"/>
          <p:nvPr/>
        </p:nvSpPr>
        <p:spPr>
          <a:xfrm>
            <a:off x="5784978" y="2405787"/>
            <a:ext cx="5180151" cy="11387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Sitka Text" panose="02000505000000020004" pitchFamily="2" charset="0"/>
              </a:rPr>
              <a:t>Guía para entender los</a:t>
            </a:r>
          </a:p>
          <a:p>
            <a:pPr algn="ctr"/>
            <a:r>
              <a:rPr lang="es-MX" sz="4400" u="sng" dirty="0">
                <a:solidFill>
                  <a:schemeClr val="accent1"/>
                </a:solidFill>
                <a:latin typeface="Sitka Text" panose="02000505000000020004" pitchFamily="2" charset="0"/>
              </a:rPr>
              <a:t>DETERMINANTES</a:t>
            </a:r>
            <a:endParaRPr lang="es-CL" dirty="0">
              <a:solidFill>
                <a:schemeClr val="accent1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8B0D1D1-EB2B-49D6-87B4-B7074322FC8D}"/>
                  </a:ext>
                </a:extLst>
              </p:cNvPr>
              <p:cNvSpPr txBox="1"/>
              <p:nvPr/>
            </p:nvSpPr>
            <p:spPr>
              <a:xfrm>
                <a:off x="2754957" y="2331712"/>
                <a:ext cx="6682086" cy="2194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5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s-MX" sz="5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5400" b="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8B0D1D1-EB2B-49D6-87B4-B7074322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57" y="2331712"/>
                <a:ext cx="6682086" cy="2194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70906A6D-4ED0-4971-AC30-987A9A502669}"/>
              </a:ext>
            </a:extLst>
          </p:cNvPr>
          <p:cNvGrpSpPr/>
          <p:nvPr/>
        </p:nvGrpSpPr>
        <p:grpSpPr>
          <a:xfrm>
            <a:off x="1202833" y="2331710"/>
            <a:ext cx="7791900" cy="2308657"/>
            <a:chOff x="1202833" y="2331710"/>
            <a:chExt cx="7791900" cy="230865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CFF2258D-6A6E-49D9-8232-935A89EE4817}"/>
                </a:ext>
              </a:extLst>
            </p:cNvPr>
            <p:cNvGrpSpPr/>
            <p:nvPr/>
          </p:nvGrpSpPr>
          <p:grpSpPr>
            <a:xfrm>
              <a:off x="3197267" y="2331712"/>
              <a:ext cx="5797466" cy="2308655"/>
              <a:chOff x="3197267" y="2331712"/>
              <a:chExt cx="5797466" cy="2308655"/>
            </a:xfrm>
          </p:grpSpPr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E2C5B957-7F6D-4F3C-B06A-AE4DB6FD1324}"/>
                  </a:ext>
                </a:extLst>
              </p:cNvPr>
              <p:cNvSpPr/>
              <p:nvPr/>
            </p:nvSpPr>
            <p:spPr>
              <a:xfrm>
                <a:off x="3197267" y="2331712"/>
                <a:ext cx="5797466" cy="693499"/>
              </a:xfrm>
              <a:prstGeom prst="round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0233FC4B-F1EA-41B0-9669-9C8FE51C624B}"/>
                  </a:ext>
                </a:extLst>
              </p:cNvPr>
              <p:cNvSpPr/>
              <p:nvPr/>
            </p:nvSpPr>
            <p:spPr>
              <a:xfrm>
                <a:off x="3197267" y="3139291"/>
                <a:ext cx="5797466" cy="693499"/>
              </a:xfrm>
              <a:prstGeom prst="round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E7FAEEFE-F855-41FC-A201-BD69E681C09C}"/>
                  </a:ext>
                </a:extLst>
              </p:cNvPr>
              <p:cNvSpPr/>
              <p:nvPr/>
            </p:nvSpPr>
            <p:spPr>
              <a:xfrm>
                <a:off x="3197267" y="3946868"/>
                <a:ext cx="5797466" cy="693499"/>
              </a:xfrm>
              <a:prstGeom prst="round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F95C53D-E879-4CDA-8FDD-515076ABD240}"/>
                </a:ext>
              </a:extLst>
            </p:cNvPr>
            <p:cNvSpPr txBox="1"/>
            <p:nvPr/>
          </p:nvSpPr>
          <p:spPr>
            <a:xfrm>
              <a:off x="1202833" y="3162871"/>
              <a:ext cx="1030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dirty="0">
                  <a:solidFill>
                    <a:schemeClr val="accent6"/>
                  </a:solidFill>
                </a:rPr>
                <a:t>filas</a:t>
              </a:r>
              <a:endParaRPr lang="es-CL" sz="36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Abrir llave 12">
              <a:extLst>
                <a:ext uri="{FF2B5EF4-FFF2-40B4-BE49-F238E27FC236}">
                  <a16:creationId xmlns:a16="http://schemas.microsoft.com/office/drawing/2014/main" id="{CCD32E06-760F-4005-BCE8-D3744C825D72}"/>
                </a:ext>
              </a:extLst>
            </p:cNvPr>
            <p:cNvSpPr/>
            <p:nvPr/>
          </p:nvSpPr>
          <p:spPr>
            <a:xfrm>
              <a:off x="2315909" y="2331710"/>
              <a:ext cx="529841" cy="2308655"/>
            </a:xfrm>
            <a:prstGeom prst="leftBrace">
              <a:avLst/>
            </a:prstGeom>
            <a:ln w="38100">
              <a:solidFill>
                <a:schemeClr val="accent6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529841 w 529841"/>
                        <a:gd name="connsiteY0" fmla="*/ 2308655 h 2308655"/>
                        <a:gd name="connsiteX1" fmla="*/ 264920 w 529841"/>
                        <a:gd name="connsiteY1" fmla="*/ 2264503 h 2308655"/>
                        <a:gd name="connsiteX2" fmla="*/ 264921 w 529841"/>
                        <a:gd name="connsiteY2" fmla="*/ 1198479 h 2308655"/>
                        <a:gd name="connsiteX3" fmla="*/ 0 w 529841"/>
                        <a:gd name="connsiteY3" fmla="*/ 1154327 h 2308655"/>
                        <a:gd name="connsiteX4" fmla="*/ 264921 w 529841"/>
                        <a:gd name="connsiteY4" fmla="*/ 1110175 h 2308655"/>
                        <a:gd name="connsiteX5" fmla="*/ 264921 w 529841"/>
                        <a:gd name="connsiteY5" fmla="*/ 598484 h 2308655"/>
                        <a:gd name="connsiteX6" fmla="*/ 264921 w 529841"/>
                        <a:gd name="connsiteY6" fmla="*/ 44152 h 2308655"/>
                        <a:gd name="connsiteX7" fmla="*/ 529842 w 529841"/>
                        <a:gd name="connsiteY7" fmla="*/ 0 h 2308655"/>
                        <a:gd name="connsiteX8" fmla="*/ 529841 w 529841"/>
                        <a:gd name="connsiteY8" fmla="*/ 2308655 h 2308655"/>
                        <a:gd name="connsiteX0" fmla="*/ 529841 w 529841"/>
                        <a:gd name="connsiteY0" fmla="*/ 2308655 h 2308655"/>
                        <a:gd name="connsiteX1" fmla="*/ 264920 w 529841"/>
                        <a:gd name="connsiteY1" fmla="*/ 2264503 h 2308655"/>
                        <a:gd name="connsiteX2" fmla="*/ 264921 w 529841"/>
                        <a:gd name="connsiteY2" fmla="*/ 1198479 h 2308655"/>
                        <a:gd name="connsiteX3" fmla="*/ 0 w 529841"/>
                        <a:gd name="connsiteY3" fmla="*/ 1154327 h 2308655"/>
                        <a:gd name="connsiteX4" fmla="*/ 264921 w 529841"/>
                        <a:gd name="connsiteY4" fmla="*/ 1110175 h 2308655"/>
                        <a:gd name="connsiteX5" fmla="*/ 264921 w 529841"/>
                        <a:gd name="connsiteY5" fmla="*/ 598484 h 2308655"/>
                        <a:gd name="connsiteX6" fmla="*/ 264921 w 529841"/>
                        <a:gd name="connsiteY6" fmla="*/ 44152 h 2308655"/>
                        <a:gd name="connsiteX7" fmla="*/ 529842 w 529841"/>
                        <a:gd name="connsiteY7" fmla="*/ 0 h 23086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29841" h="2308655" stroke="0" extrusionOk="0">
                          <a:moveTo>
                            <a:pt x="529841" y="2308655"/>
                          </a:moveTo>
                          <a:cubicBezTo>
                            <a:pt x="381694" y="2307523"/>
                            <a:pt x="259346" y="2290979"/>
                            <a:pt x="264920" y="2264503"/>
                          </a:cubicBezTo>
                          <a:cubicBezTo>
                            <a:pt x="348443" y="1926746"/>
                            <a:pt x="163380" y="1557049"/>
                            <a:pt x="264921" y="1198479"/>
                          </a:cubicBezTo>
                          <a:cubicBezTo>
                            <a:pt x="257589" y="1181255"/>
                            <a:pt x="144687" y="1163311"/>
                            <a:pt x="0" y="1154327"/>
                          </a:cubicBezTo>
                          <a:cubicBezTo>
                            <a:pt x="141772" y="1151843"/>
                            <a:pt x="267628" y="1135853"/>
                            <a:pt x="264921" y="1110175"/>
                          </a:cubicBezTo>
                          <a:cubicBezTo>
                            <a:pt x="259563" y="897157"/>
                            <a:pt x="272060" y="702419"/>
                            <a:pt x="264921" y="598484"/>
                          </a:cubicBezTo>
                          <a:cubicBezTo>
                            <a:pt x="257782" y="494549"/>
                            <a:pt x="274105" y="180382"/>
                            <a:pt x="264921" y="44152"/>
                          </a:cubicBezTo>
                          <a:cubicBezTo>
                            <a:pt x="261480" y="-13051"/>
                            <a:pt x="369850" y="19011"/>
                            <a:pt x="529842" y="0"/>
                          </a:cubicBezTo>
                          <a:cubicBezTo>
                            <a:pt x="663237" y="844232"/>
                            <a:pt x="734603" y="1588335"/>
                            <a:pt x="529841" y="2308655"/>
                          </a:cubicBezTo>
                          <a:close/>
                        </a:path>
                        <a:path w="529841" h="2308655" fill="none" extrusionOk="0">
                          <a:moveTo>
                            <a:pt x="529841" y="2308655"/>
                          </a:moveTo>
                          <a:cubicBezTo>
                            <a:pt x="382806" y="2308538"/>
                            <a:pt x="269115" y="2292317"/>
                            <a:pt x="264920" y="2264503"/>
                          </a:cubicBezTo>
                          <a:cubicBezTo>
                            <a:pt x="302303" y="1964811"/>
                            <a:pt x="266897" y="1574280"/>
                            <a:pt x="264921" y="1198479"/>
                          </a:cubicBezTo>
                          <a:cubicBezTo>
                            <a:pt x="275382" y="1190208"/>
                            <a:pt x="162265" y="1173869"/>
                            <a:pt x="0" y="1154327"/>
                          </a:cubicBezTo>
                          <a:cubicBezTo>
                            <a:pt x="148835" y="1152118"/>
                            <a:pt x="265829" y="1130289"/>
                            <a:pt x="264921" y="1110175"/>
                          </a:cubicBezTo>
                          <a:cubicBezTo>
                            <a:pt x="232677" y="861917"/>
                            <a:pt x="274291" y="808911"/>
                            <a:pt x="264921" y="598484"/>
                          </a:cubicBezTo>
                          <a:cubicBezTo>
                            <a:pt x="255551" y="388057"/>
                            <a:pt x="298134" y="229671"/>
                            <a:pt x="264921" y="44152"/>
                          </a:cubicBezTo>
                          <a:cubicBezTo>
                            <a:pt x="265729" y="8845"/>
                            <a:pt x="353589" y="17483"/>
                            <a:pt x="529842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00368918-2AE1-4A57-8952-475ED104CADC}"/>
              </a:ext>
            </a:extLst>
          </p:cNvPr>
          <p:cNvGrpSpPr/>
          <p:nvPr/>
        </p:nvGrpSpPr>
        <p:grpSpPr>
          <a:xfrm>
            <a:off x="3197267" y="2331711"/>
            <a:ext cx="5797466" cy="3704946"/>
            <a:chOff x="3197267" y="2331711"/>
            <a:chExt cx="5797466" cy="3704946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EF17FEDD-7301-47AC-A4FA-50D840A6049E}"/>
                </a:ext>
              </a:extLst>
            </p:cNvPr>
            <p:cNvGrpSpPr/>
            <p:nvPr/>
          </p:nvGrpSpPr>
          <p:grpSpPr>
            <a:xfrm>
              <a:off x="3197267" y="2331711"/>
              <a:ext cx="5797466" cy="2308654"/>
              <a:chOff x="3197267" y="2331711"/>
              <a:chExt cx="5797466" cy="2308654"/>
            </a:xfrm>
          </p:grpSpPr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6FDBFFF7-7CC8-453C-8602-F13B585F247F}"/>
                  </a:ext>
                </a:extLst>
              </p:cNvPr>
              <p:cNvSpPr/>
              <p:nvPr/>
            </p:nvSpPr>
            <p:spPr>
              <a:xfrm>
                <a:off x="3197267" y="2331711"/>
                <a:ext cx="1067084" cy="2308654"/>
              </a:xfrm>
              <a:prstGeom prst="roundRect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D7A4F7DC-BD5C-440F-94A5-04433255C268}"/>
                  </a:ext>
                </a:extLst>
              </p:cNvPr>
              <p:cNvSpPr/>
              <p:nvPr/>
            </p:nvSpPr>
            <p:spPr>
              <a:xfrm>
                <a:off x="4768269" y="2331711"/>
                <a:ext cx="1067084" cy="2308654"/>
              </a:xfrm>
              <a:prstGeom prst="roundRect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A2A0602F-F630-4EA9-84E7-FFAB896225F8}"/>
                  </a:ext>
                </a:extLst>
              </p:cNvPr>
              <p:cNvSpPr/>
              <p:nvPr/>
            </p:nvSpPr>
            <p:spPr>
              <a:xfrm>
                <a:off x="6339271" y="2331711"/>
                <a:ext cx="1067084" cy="2308654"/>
              </a:xfrm>
              <a:prstGeom prst="roundRect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C6717CC0-20B2-44B5-91EB-1412CB38AEA2}"/>
                  </a:ext>
                </a:extLst>
              </p:cNvPr>
              <p:cNvSpPr/>
              <p:nvPr/>
            </p:nvSpPr>
            <p:spPr>
              <a:xfrm>
                <a:off x="7927649" y="2331711"/>
                <a:ext cx="1067084" cy="2308654"/>
              </a:xfrm>
              <a:prstGeom prst="roundRect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32" name="Abrir llave 31">
              <a:extLst>
                <a:ext uri="{FF2B5EF4-FFF2-40B4-BE49-F238E27FC236}">
                  <a16:creationId xmlns:a16="http://schemas.microsoft.com/office/drawing/2014/main" id="{4CF9D120-D1A4-4C5D-A784-5C55340178F7}"/>
                </a:ext>
              </a:extLst>
            </p:cNvPr>
            <p:cNvSpPr/>
            <p:nvPr/>
          </p:nvSpPr>
          <p:spPr>
            <a:xfrm rot="16200000">
              <a:off x="5841088" y="2236681"/>
              <a:ext cx="529841" cy="5777448"/>
            </a:xfrm>
            <a:prstGeom prst="leftBrace">
              <a:avLst/>
            </a:prstGeom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529841 w 529841"/>
                        <a:gd name="connsiteY0" fmla="*/ 2308655 h 2308655"/>
                        <a:gd name="connsiteX1" fmla="*/ 264920 w 529841"/>
                        <a:gd name="connsiteY1" fmla="*/ 2264503 h 2308655"/>
                        <a:gd name="connsiteX2" fmla="*/ 264921 w 529841"/>
                        <a:gd name="connsiteY2" fmla="*/ 1198479 h 2308655"/>
                        <a:gd name="connsiteX3" fmla="*/ 0 w 529841"/>
                        <a:gd name="connsiteY3" fmla="*/ 1154327 h 2308655"/>
                        <a:gd name="connsiteX4" fmla="*/ 264921 w 529841"/>
                        <a:gd name="connsiteY4" fmla="*/ 1110175 h 2308655"/>
                        <a:gd name="connsiteX5" fmla="*/ 264921 w 529841"/>
                        <a:gd name="connsiteY5" fmla="*/ 598484 h 2308655"/>
                        <a:gd name="connsiteX6" fmla="*/ 264921 w 529841"/>
                        <a:gd name="connsiteY6" fmla="*/ 44152 h 2308655"/>
                        <a:gd name="connsiteX7" fmla="*/ 529842 w 529841"/>
                        <a:gd name="connsiteY7" fmla="*/ 0 h 2308655"/>
                        <a:gd name="connsiteX8" fmla="*/ 529841 w 529841"/>
                        <a:gd name="connsiteY8" fmla="*/ 2308655 h 2308655"/>
                        <a:gd name="connsiteX0" fmla="*/ 529841 w 529841"/>
                        <a:gd name="connsiteY0" fmla="*/ 2308655 h 2308655"/>
                        <a:gd name="connsiteX1" fmla="*/ 264920 w 529841"/>
                        <a:gd name="connsiteY1" fmla="*/ 2264503 h 2308655"/>
                        <a:gd name="connsiteX2" fmla="*/ 264921 w 529841"/>
                        <a:gd name="connsiteY2" fmla="*/ 1198479 h 2308655"/>
                        <a:gd name="connsiteX3" fmla="*/ 0 w 529841"/>
                        <a:gd name="connsiteY3" fmla="*/ 1154327 h 2308655"/>
                        <a:gd name="connsiteX4" fmla="*/ 264921 w 529841"/>
                        <a:gd name="connsiteY4" fmla="*/ 1110175 h 2308655"/>
                        <a:gd name="connsiteX5" fmla="*/ 264921 w 529841"/>
                        <a:gd name="connsiteY5" fmla="*/ 598484 h 2308655"/>
                        <a:gd name="connsiteX6" fmla="*/ 264921 w 529841"/>
                        <a:gd name="connsiteY6" fmla="*/ 44152 h 2308655"/>
                        <a:gd name="connsiteX7" fmla="*/ 529842 w 529841"/>
                        <a:gd name="connsiteY7" fmla="*/ 0 h 23086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29841" h="2308655" stroke="0" extrusionOk="0">
                          <a:moveTo>
                            <a:pt x="529841" y="2308655"/>
                          </a:moveTo>
                          <a:cubicBezTo>
                            <a:pt x="381694" y="2307523"/>
                            <a:pt x="259346" y="2290979"/>
                            <a:pt x="264920" y="2264503"/>
                          </a:cubicBezTo>
                          <a:cubicBezTo>
                            <a:pt x="348443" y="1926746"/>
                            <a:pt x="163380" y="1557049"/>
                            <a:pt x="264921" y="1198479"/>
                          </a:cubicBezTo>
                          <a:cubicBezTo>
                            <a:pt x="257589" y="1181255"/>
                            <a:pt x="144687" y="1163311"/>
                            <a:pt x="0" y="1154327"/>
                          </a:cubicBezTo>
                          <a:cubicBezTo>
                            <a:pt x="141772" y="1151843"/>
                            <a:pt x="267628" y="1135853"/>
                            <a:pt x="264921" y="1110175"/>
                          </a:cubicBezTo>
                          <a:cubicBezTo>
                            <a:pt x="259563" y="897157"/>
                            <a:pt x="272060" y="702419"/>
                            <a:pt x="264921" y="598484"/>
                          </a:cubicBezTo>
                          <a:cubicBezTo>
                            <a:pt x="257782" y="494549"/>
                            <a:pt x="274105" y="180382"/>
                            <a:pt x="264921" y="44152"/>
                          </a:cubicBezTo>
                          <a:cubicBezTo>
                            <a:pt x="261480" y="-13051"/>
                            <a:pt x="369850" y="19011"/>
                            <a:pt x="529842" y="0"/>
                          </a:cubicBezTo>
                          <a:cubicBezTo>
                            <a:pt x="663237" y="844232"/>
                            <a:pt x="734603" y="1588335"/>
                            <a:pt x="529841" y="2308655"/>
                          </a:cubicBezTo>
                          <a:close/>
                        </a:path>
                        <a:path w="529841" h="2308655" fill="none" extrusionOk="0">
                          <a:moveTo>
                            <a:pt x="529841" y="2308655"/>
                          </a:moveTo>
                          <a:cubicBezTo>
                            <a:pt x="382806" y="2308538"/>
                            <a:pt x="269115" y="2292317"/>
                            <a:pt x="264920" y="2264503"/>
                          </a:cubicBezTo>
                          <a:cubicBezTo>
                            <a:pt x="302303" y="1964811"/>
                            <a:pt x="266897" y="1574280"/>
                            <a:pt x="264921" y="1198479"/>
                          </a:cubicBezTo>
                          <a:cubicBezTo>
                            <a:pt x="275382" y="1190208"/>
                            <a:pt x="162265" y="1173869"/>
                            <a:pt x="0" y="1154327"/>
                          </a:cubicBezTo>
                          <a:cubicBezTo>
                            <a:pt x="148835" y="1152118"/>
                            <a:pt x="265829" y="1130289"/>
                            <a:pt x="264921" y="1110175"/>
                          </a:cubicBezTo>
                          <a:cubicBezTo>
                            <a:pt x="232677" y="861917"/>
                            <a:pt x="274291" y="808911"/>
                            <a:pt x="264921" y="598484"/>
                          </a:cubicBezTo>
                          <a:cubicBezTo>
                            <a:pt x="255551" y="388057"/>
                            <a:pt x="298134" y="229671"/>
                            <a:pt x="264921" y="44152"/>
                          </a:cubicBezTo>
                          <a:cubicBezTo>
                            <a:pt x="265729" y="8845"/>
                            <a:pt x="353589" y="17483"/>
                            <a:pt x="529842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4DD98422-92AD-43D6-83F0-AF8B4EC8B887}"/>
                </a:ext>
              </a:extLst>
            </p:cNvPr>
            <p:cNvSpPr txBox="1"/>
            <p:nvPr/>
          </p:nvSpPr>
          <p:spPr>
            <a:xfrm>
              <a:off x="4786965" y="5390326"/>
              <a:ext cx="2638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dirty="0">
                  <a:solidFill>
                    <a:schemeClr val="accent3"/>
                  </a:solidFill>
                </a:rPr>
                <a:t>columnas</a:t>
              </a:r>
              <a:endParaRPr lang="es-CL" sz="36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821343"/>
            <a:ext cx="979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accent2"/>
                </a:solidFill>
              </a:rPr>
              <a:t>MATRIZ: </a:t>
            </a:r>
            <a:r>
              <a:rPr lang="es-MX" sz="4000" dirty="0"/>
              <a:t>arreglo bidimensional de números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822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517BACF-B9A9-44AB-A3A3-15943AA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4878161"/>
            <a:ext cx="10601325" cy="1543050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F83C43F-98A6-4ABF-BA7A-F784724E7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606252"/>
            <a:ext cx="10601325" cy="37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0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BAA319C7-16CE-48B0-B67B-FAB21BEB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16" y="1112063"/>
            <a:ext cx="9940365" cy="152029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0611131-8E1C-4D87-B565-8971F32D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17" y="3018454"/>
            <a:ext cx="9940364" cy="297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33EFED-C534-4339-8F22-3E7E845EF90A}"/>
              </a:ext>
            </a:extLst>
          </p:cNvPr>
          <p:cNvSpPr txBox="1"/>
          <p:nvPr/>
        </p:nvSpPr>
        <p:spPr>
          <a:xfrm>
            <a:off x="1404151" y="1455296"/>
            <a:ext cx="9383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/>
              <a:t>Próximo vídeo:</a:t>
            </a:r>
            <a:endParaRPr lang="es-CL" sz="7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BD0544-9275-4EE9-BAAB-FC3FC643DA48}"/>
              </a:ext>
            </a:extLst>
          </p:cNvPr>
          <p:cNvSpPr txBox="1"/>
          <p:nvPr/>
        </p:nvSpPr>
        <p:spPr>
          <a:xfrm>
            <a:off x="60960" y="2954458"/>
            <a:ext cx="1207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accent4"/>
                </a:solidFill>
              </a:rPr>
              <a:t>“Matrices, sistemas de ecuaciones lineales</a:t>
            </a:r>
          </a:p>
          <a:p>
            <a:pPr algn="ctr"/>
            <a:r>
              <a:rPr lang="es-MX" sz="4000" dirty="0">
                <a:solidFill>
                  <a:schemeClr val="accent4"/>
                </a:solidFill>
              </a:rPr>
              <a:t>y la eliminación de Gauss-</a:t>
            </a:r>
            <a:r>
              <a:rPr lang="es-MX" sz="4000" dirty="0" err="1">
                <a:solidFill>
                  <a:schemeClr val="accent4"/>
                </a:solidFill>
              </a:rPr>
              <a:t>Jordan</a:t>
            </a:r>
            <a:r>
              <a:rPr lang="es-MX" sz="4000" dirty="0">
                <a:solidFill>
                  <a:schemeClr val="accent4"/>
                </a:solidFill>
              </a:rPr>
              <a:t>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1F69559-7923-4304-AA76-A92EAD3F438D}"/>
              </a:ext>
            </a:extLst>
          </p:cNvPr>
          <p:cNvSpPr txBox="1"/>
          <p:nvPr/>
        </p:nvSpPr>
        <p:spPr>
          <a:xfrm>
            <a:off x="3121124" y="4277897"/>
            <a:ext cx="594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u="sng" dirty="0">
                <a:solidFill>
                  <a:schemeClr val="accent1"/>
                </a:solidFill>
              </a:rPr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25595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721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92CB2BA-0EFC-4B3C-B458-48AFEA51FF7C}"/>
                  </a:ext>
                </a:extLst>
              </p:cNvPr>
              <p:cNvSpPr txBox="1"/>
              <p:nvPr/>
            </p:nvSpPr>
            <p:spPr>
              <a:xfrm>
                <a:off x="2458464" y="2515625"/>
                <a:ext cx="7275068" cy="10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3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MX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MX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s-MX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s-MX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s-MX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s-MX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92CB2BA-0EFC-4B3C-B458-48AFEA51F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464" y="2515625"/>
                <a:ext cx="7275068" cy="10624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Suma de matrices</a:t>
            </a:r>
            <a:endParaRPr lang="es-CL" sz="28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559791-255F-4AD9-911D-3F416DF2210D}"/>
              </a:ext>
            </a:extLst>
          </p:cNvPr>
          <p:cNvSpPr txBox="1"/>
          <p:nvPr/>
        </p:nvSpPr>
        <p:spPr>
          <a:xfrm>
            <a:off x="781421" y="3888164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Producto de matriz por un escalar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1C63363-7E31-49BB-BC11-B309F3AA135A}"/>
                  </a:ext>
                </a:extLst>
              </p:cNvPr>
              <p:cNvSpPr txBox="1"/>
              <p:nvPr/>
            </p:nvSpPr>
            <p:spPr>
              <a:xfrm>
                <a:off x="3878147" y="4581286"/>
                <a:ext cx="4435701" cy="935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36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MX" sz="36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MX" sz="36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1C63363-7E31-49BB-BC11-B309F3AA1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147" y="4581286"/>
                <a:ext cx="4435701" cy="935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0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Multiplicación de matrices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E5B71B9-716F-4CD5-B74A-8D73E9D77A92}"/>
                  </a:ext>
                </a:extLst>
              </p:cNvPr>
              <p:cNvSpPr txBox="1"/>
              <p:nvPr/>
            </p:nvSpPr>
            <p:spPr>
              <a:xfrm>
                <a:off x="1823197" y="3506843"/>
                <a:ext cx="1918602" cy="1142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E5B71B9-716F-4CD5-B74A-8D73E9D77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97" y="3506843"/>
                <a:ext cx="1918602" cy="1142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909DF2D-3E98-4B57-AF00-C3E2782A41E3}"/>
                  </a:ext>
                </a:extLst>
              </p:cNvPr>
              <p:cNvSpPr txBox="1"/>
              <p:nvPr/>
            </p:nvSpPr>
            <p:spPr>
              <a:xfrm>
                <a:off x="3741799" y="3429000"/>
                <a:ext cx="1931875" cy="1298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909DF2D-3E98-4B57-AF00-C3E2782A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799" y="3429000"/>
                <a:ext cx="1931875" cy="1298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2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Multiplicación de matrices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1CF69A-3DEA-4933-AC0C-343C238C3466}"/>
                  </a:ext>
                </a:extLst>
              </p:cNvPr>
              <p:cNvSpPr txBox="1"/>
              <p:nvPr/>
            </p:nvSpPr>
            <p:spPr>
              <a:xfrm>
                <a:off x="3803607" y="3973220"/>
                <a:ext cx="6097604" cy="1435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1CF69A-3DEA-4933-AC0C-343C238C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07" y="3973220"/>
                <a:ext cx="6097604" cy="14357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A853CA4-E904-40B6-8446-C88F00845839}"/>
                  </a:ext>
                </a:extLst>
              </p:cNvPr>
              <p:cNvSpPr txBox="1"/>
              <p:nvPr/>
            </p:nvSpPr>
            <p:spPr>
              <a:xfrm>
                <a:off x="2429589" y="4119670"/>
                <a:ext cx="1918602" cy="1142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A853CA4-E904-40B6-8446-C88F0084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89" y="4119670"/>
                <a:ext cx="1918602" cy="1142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AF3DB8-3520-4C9B-8FF3-422529AB89DD}"/>
                  </a:ext>
                </a:extLst>
              </p:cNvPr>
              <p:cNvSpPr txBox="1"/>
              <p:nvPr/>
            </p:nvSpPr>
            <p:spPr>
              <a:xfrm>
                <a:off x="5811230" y="2779719"/>
                <a:ext cx="1931875" cy="1298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AF3DB8-3520-4C9B-8FF3-422529AB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30" y="2779719"/>
                <a:ext cx="1931875" cy="1298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B0ABA5E-4600-4710-A982-C4C66E8259F1}"/>
              </a:ext>
            </a:extLst>
          </p:cNvPr>
          <p:cNvSpPr/>
          <p:nvPr/>
        </p:nvSpPr>
        <p:spPr>
          <a:xfrm>
            <a:off x="6072709" y="2804151"/>
            <a:ext cx="510971" cy="131551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887A315-96D8-42F0-BC44-D4936427F1DF}"/>
              </a:ext>
            </a:extLst>
          </p:cNvPr>
          <p:cNvSpPr/>
          <p:nvPr/>
        </p:nvSpPr>
        <p:spPr>
          <a:xfrm>
            <a:off x="2687128" y="4119670"/>
            <a:ext cx="1384358" cy="6446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320AA4-BD17-4DEB-BD67-982FE8360EA3}"/>
                  </a:ext>
                </a:extLst>
              </p:cNvPr>
              <p:cNvSpPr txBox="1"/>
              <p:nvPr/>
            </p:nvSpPr>
            <p:spPr>
              <a:xfrm>
                <a:off x="4605730" y="4057016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320AA4-BD17-4DEB-BD67-982FE836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30" y="4057016"/>
                <a:ext cx="216809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FEF18A5-786C-4FD6-983D-CECD965C9865}"/>
              </a:ext>
            </a:extLst>
          </p:cNvPr>
          <p:cNvSpPr/>
          <p:nvPr/>
        </p:nvSpPr>
        <p:spPr>
          <a:xfrm>
            <a:off x="4688349" y="4098975"/>
            <a:ext cx="1931875" cy="6446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3332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Multiplicación de matrices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1CF69A-3DEA-4933-AC0C-343C238C3466}"/>
                  </a:ext>
                </a:extLst>
              </p:cNvPr>
              <p:cNvSpPr txBox="1"/>
              <p:nvPr/>
            </p:nvSpPr>
            <p:spPr>
              <a:xfrm>
                <a:off x="3803607" y="3973220"/>
                <a:ext cx="6097604" cy="1435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1CF69A-3DEA-4933-AC0C-343C238C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07" y="3973220"/>
                <a:ext cx="6097604" cy="14357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A853CA4-E904-40B6-8446-C88F00845839}"/>
                  </a:ext>
                </a:extLst>
              </p:cNvPr>
              <p:cNvSpPr txBox="1"/>
              <p:nvPr/>
            </p:nvSpPr>
            <p:spPr>
              <a:xfrm>
                <a:off x="2429589" y="4119670"/>
                <a:ext cx="1918602" cy="1142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A853CA4-E904-40B6-8446-C88F0084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89" y="4119670"/>
                <a:ext cx="1918602" cy="1142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AF3DB8-3520-4C9B-8FF3-422529AB89DD}"/>
                  </a:ext>
                </a:extLst>
              </p:cNvPr>
              <p:cNvSpPr txBox="1"/>
              <p:nvPr/>
            </p:nvSpPr>
            <p:spPr>
              <a:xfrm>
                <a:off x="5811230" y="2779719"/>
                <a:ext cx="1931875" cy="1298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AF3DB8-3520-4C9B-8FF3-422529AB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30" y="2779719"/>
                <a:ext cx="1931875" cy="1298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B0ABA5E-4600-4710-A982-C4C66E8259F1}"/>
              </a:ext>
            </a:extLst>
          </p:cNvPr>
          <p:cNvSpPr/>
          <p:nvPr/>
        </p:nvSpPr>
        <p:spPr>
          <a:xfrm>
            <a:off x="6962316" y="2804151"/>
            <a:ext cx="510971" cy="131551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887A315-96D8-42F0-BC44-D4936427F1DF}"/>
              </a:ext>
            </a:extLst>
          </p:cNvPr>
          <p:cNvSpPr/>
          <p:nvPr/>
        </p:nvSpPr>
        <p:spPr>
          <a:xfrm>
            <a:off x="2687128" y="4119670"/>
            <a:ext cx="1384358" cy="6446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320AA4-BD17-4DEB-BD67-982FE8360EA3}"/>
                  </a:ext>
                </a:extLst>
              </p:cNvPr>
              <p:cNvSpPr txBox="1"/>
              <p:nvPr/>
            </p:nvSpPr>
            <p:spPr>
              <a:xfrm>
                <a:off x="4605730" y="4057016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320AA4-BD17-4DEB-BD67-982FE836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30" y="4057016"/>
                <a:ext cx="216809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50130B6-76E9-4D9A-AD87-4C845A080E46}"/>
                  </a:ext>
                </a:extLst>
              </p:cNvPr>
              <p:cNvSpPr txBox="1"/>
              <p:nvPr/>
            </p:nvSpPr>
            <p:spPr>
              <a:xfrm>
                <a:off x="6845159" y="4056447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50130B6-76E9-4D9A-AD87-4C845A08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59" y="4056447"/>
                <a:ext cx="216809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FEF18A5-786C-4FD6-983D-CECD965C9865}"/>
              </a:ext>
            </a:extLst>
          </p:cNvPr>
          <p:cNvSpPr/>
          <p:nvPr/>
        </p:nvSpPr>
        <p:spPr>
          <a:xfrm>
            <a:off x="6963265" y="4108658"/>
            <a:ext cx="1931875" cy="6446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17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392C398D-0B97-4B0D-9B12-83966F53E2C6}"/>
              </a:ext>
            </a:extLst>
          </p:cNvPr>
          <p:cNvSpPr txBox="1"/>
          <p:nvPr/>
        </p:nvSpPr>
        <p:spPr>
          <a:xfrm>
            <a:off x="781421" y="763657"/>
            <a:ext cx="1074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</a:rPr>
              <a:t>ADVERTENCIA: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/>
              <a:t>COSAS RANDOM SIN CONTEXTO</a:t>
            </a:r>
            <a:endParaRPr lang="es-CL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4F29D2-70CD-4A39-B9E5-7DD3A7781D0C}"/>
              </a:ext>
            </a:extLst>
          </p:cNvPr>
          <p:cNvSpPr txBox="1"/>
          <p:nvPr/>
        </p:nvSpPr>
        <p:spPr>
          <a:xfrm>
            <a:off x="781421" y="1894029"/>
            <a:ext cx="1074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2800" dirty="0"/>
              <a:t>Multiplicación de matrices</a:t>
            </a:r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1CF69A-3DEA-4933-AC0C-343C238C3466}"/>
                  </a:ext>
                </a:extLst>
              </p:cNvPr>
              <p:cNvSpPr txBox="1"/>
              <p:nvPr/>
            </p:nvSpPr>
            <p:spPr>
              <a:xfrm>
                <a:off x="3803607" y="3973220"/>
                <a:ext cx="6097604" cy="1435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4400" b="0" i="1" smtClean="0">
                                    <a:solidFill>
                                      <a:srgbClr val="F3F0DE"/>
                                    </a:solidFill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1CF69A-3DEA-4933-AC0C-343C238C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07" y="3973220"/>
                <a:ext cx="6097604" cy="14357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A853CA4-E904-40B6-8446-C88F00845839}"/>
                  </a:ext>
                </a:extLst>
              </p:cNvPr>
              <p:cNvSpPr txBox="1"/>
              <p:nvPr/>
            </p:nvSpPr>
            <p:spPr>
              <a:xfrm>
                <a:off x="2429589" y="4119670"/>
                <a:ext cx="1918602" cy="1142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A853CA4-E904-40B6-8446-C88F0084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89" y="4119670"/>
                <a:ext cx="1918602" cy="1142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AF3DB8-3520-4C9B-8FF3-422529AB89DD}"/>
                  </a:ext>
                </a:extLst>
              </p:cNvPr>
              <p:cNvSpPr txBox="1"/>
              <p:nvPr/>
            </p:nvSpPr>
            <p:spPr>
              <a:xfrm>
                <a:off x="5811230" y="2779719"/>
                <a:ext cx="1931875" cy="1298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4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s-MX" sz="4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AF3DB8-3520-4C9B-8FF3-422529AB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30" y="2779719"/>
                <a:ext cx="1931875" cy="1298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B0ABA5E-4600-4710-A982-C4C66E8259F1}"/>
              </a:ext>
            </a:extLst>
          </p:cNvPr>
          <p:cNvSpPr/>
          <p:nvPr/>
        </p:nvSpPr>
        <p:spPr>
          <a:xfrm>
            <a:off x="6096000" y="2814795"/>
            <a:ext cx="510971" cy="131551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887A315-96D8-42F0-BC44-D4936427F1DF}"/>
              </a:ext>
            </a:extLst>
          </p:cNvPr>
          <p:cNvSpPr/>
          <p:nvPr/>
        </p:nvSpPr>
        <p:spPr>
          <a:xfrm>
            <a:off x="2696711" y="4753321"/>
            <a:ext cx="1384358" cy="6446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320AA4-BD17-4DEB-BD67-982FE8360EA3}"/>
                  </a:ext>
                </a:extLst>
              </p:cNvPr>
              <p:cNvSpPr txBox="1"/>
              <p:nvPr/>
            </p:nvSpPr>
            <p:spPr>
              <a:xfrm>
                <a:off x="4605730" y="4057016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320AA4-BD17-4DEB-BD67-982FE836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30" y="4057016"/>
                <a:ext cx="216809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50130B6-76E9-4D9A-AD87-4C845A080E46}"/>
                  </a:ext>
                </a:extLst>
              </p:cNvPr>
              <p:cNvSpPr txBox="1"/>
              <p:nvPr/>
            </p:nvSpPr>
            <p:spPr>
              <a:xfrm>
                <a:off x="6845159" y="4056447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50130B6-76E9-4D9A-AD87-4C845A08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59" y="4056447"/>
                <a:ext cx="216809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FEF18A5-786C-4FD6-983D-CECD965C9865}"/>
              </a:ext>
            </a:extLst>
          </p:cNvPr>
          <p:cNvSpPr/>
          <p:nvPr/>
        </p:nvSpPr>
        <p:spPr>
          <a:xfrm>
            <a:off x="4678826" y="4764333"/>
            <a:ext cx="1931875" cy="6446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122013B-6D51-41F2-B651-430362849666}"/>
                  </a:ext>
                </a:extLst>
              </p:cNvPr>
              <p:cNvSpPr txBox="1"/>
              <p:nvPr/>
            </p:nvSpPr>
            <p:spPr>
              <a:xfrm>
                <a:off x="4605729" y="4691108"/>
                <a:ext cx="2168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CL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122013B-6D51-41F2-B651-43036284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29" y="4691108"/>
                <a:ext cx="216809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278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16FB20-1D1C-489B-BD86-7FA7793C72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FF40F7-14A6-4EA0-8DEE-5AA3FA7CE5A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19e3217-a665-4b27-994f-da5dd979666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503AE7-971F-4E57-B9CA-5690DAE2D8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6617</TotalTime>
  <Words>1351</Words>
  <Application>Microsoft Office PowerPoint</Application>
  <PresentationFormat>Panorámica</PresentationFormat>
  <Paragraphs>386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Arial</vt:lpstr>
      <vt:lpstr>Bierstadt</vt:lpstr>
      <vt:lpstr>Calibri</vt:lpstr>
      <vt:lpstr>Calibri Light</vt:lpstr>
      <vt:lpstr>Cambria Math</vt:lpstr>
      <vt:lpstr>Sitka Text</vt:lpstr>
      <vt:lpstr>Office Theme</vt:lpstr>
      <vt:lpstr>nomechomath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(■8(a&amp;b@c&amp;d))(■8(e&amp;f@g&amp;h))=(■8(ae+bg&amp;af+bh@ce+dg&amp;cf+dh))</dc:title>
  <dc:creator>Admin</dc:creator>
  <cp:lastModifiedBy>FRANCISCO IGNACIO MANRÍQUEZ NOVOA (Alumno)</cp:lastModifiedBy>
  <cp:revision>2</cp:revision>
  <dcterms:created xsi:type="dcterms:W3CDTF">2021-08-29T13:53:26Z</dcterms:created>
  <dcterms:modified xsi:type="dcterms:W3CDTF">2021-09-22T02:03:24Z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