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72" r:id="rId6"/>
  </p:sldMasterIdLst>
  <p:sldIdLst>
    <p:sldId id="256" r:id="rId7"/>
    <p:sldId id="269" r:id="rId8"/>
    <p:sldId id="257" r:id="rId9"/>
    <p:sldId id="260" r:id="rId10"/>
    <p:sldId id="261" r:id="rId11"/>
    <p:sldId id="268" r:id="rId12"/>
    <p:sldId id="262" r:id="rId13"/>
    <p:sldId id="283" r:id="rId14"/>
    <p:sldId id="300" r:id="rId15"/>
    <p:sldId id="301" r:id="rId16"/>
    <p:sldId id="302" r:id="rId17"/>
    <p:sldId id="303" r:id="rId18"/>
    <p:sldId id="304" r:id="rId19"/>
    <p:sldId id="307" r:id="rId20"/>
    <p:sldId id="270" r:id="rId21"/>
    <p:sldId id="309" r:id="rId22"/>
    <p:sldId id="311" r:id="rId23"/>
    <p:sldId id="312" r:id="rId24"/>
    <p:sldId id="313" r:id="rId25"/>
    <p:sldId id="314" r:id="rId26"/>
    <p:sldId id="317" r:id="rId27"/>
    <p:sldId id="318" r:id="rId28"/>
    <p:sldId id="320" r:id="rId29"/>
    <p:sldId id="321" r:id="rId30"/>
    <p:sldId id="282" r:id="rId31"/>
    <p:sldId id="308" r:id="rId32"/>
    <p:sldId id="278" r:id="rId33"/>
    <p:sldId id="279" r:id="rId34"/>
    <p:sldId id="286" r:id="rId35"/>
    <p:sldId id="288" r:id="rId36"/>
    <p:sldId id="287" r:id="rId37"/>
    <p:sldId id="289" r:id="rId38"/>
    <p:sldId id="291" r:id="rId39"/>
    <p:sldId id="294" r:id="rId40"/>
    <p:sldId id="295" r:id="rId41"/>
    <p:sldId id="280" r:id="rId42"/>
    <p:sldId id="281" r:id="rId43"/>
    <p:sldId id="292" r:id="rId44"/>
    <p:sldId id="293" r:id="rId45"/>
    <p:sldId id="296" r:id="rId46"/>
    <p:sldId id="297" r:id="rId47"/>
    <p:sldId id="298" r:id="rId48"/>
    <p:sldId id="299" r:id="rId49"/>
    <p:sldId id="284" r:id="rId50"/>
    <p:sldId id="285" r:id="rId51"/>
    <p:sldId id="273" r:id="rId52"/>
    <p:sldId id="274" r:id="rId53"/>
    <p:sldId id="275" r:id="rId54"/>
    <p:sldId id="276" r:id="rId55"/>
    <p:sldId id="277" r:id="rId56"/>
    <p:sldId id="258" r:id="rId57"/>
    <p:sldId id="263" r:id="rId58"/>
    <p:sldId id="264" r:id="rId59"/>
    <p:sldId id="265" r:id="rId60"/>
    <p:sldId id="266" r:id="rId61"/>
    <p:sldId id="267" r:id="rId62"/>
    <p:sldId id="259" r:id="rId6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4444"/>
    <a:srgbClr val="BBBBFF"/>
    <a:srgbClr val="BBFFFF"/>
    <a:srgbClr val="443311"/>
    <a:srgbClr val="886622"/>
    <a:srgbClr val="FFBB99"/>
    <a:srgbClr val="FFEEBB"/>
    <a:srgbClr val="FFDD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467E07-BED2-4AC3-8A13-8E2DC2AA6B74}" v="1172" dt="2021-11-05T01:44:32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7" autoAdjust="0"/>
  </p:normalViewPr>
  <p:slideViewPr>
    <p:cSldViewPr snapToGrid="0">
      <p:cViewPr>
        <p:scale>
          <a:sx n="70" d="100"/>
          <a:sy n="70" d="100"/>
        </p:scale>
        <p:origin x="1542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microsoft.com/office/2016/11/relationships/changesInfo" Target="changesInfos/changesInfo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IGNACIO MANRÍQUEZ NOVOA (Alumno)" userId="132ae158-1741-43ed-b364-15b0cb43b83a" providerId="ADAL" clId="{F9467E07-BED2-4AC3-8A13-8E2DC2AA6B74}"/>
    <pc:docChg chg="undo redo custSel addSld delSld modSld sldOrd modMainMaster">
      <pc:chgData name="FRANCISCO IGNACIO MANRÍQUEZ NOVOA (Alumno)" userId="132ae158-1741-43ed-b364-15b0cb43b83a" providerId="ADAL" clId="{F9467E07-BED2-4AC3-8A13-8E2DC2AA6B74}" dt="2021-11-05T01:49:53.485" v="2249" actId="1076"/>
      <pc:docMkLst>
        <pc:docMk/>
      </pc:docMkLst>
      <pc:sldChg chg="modSp">
        <pc:chgData name="FRANCISCO IGNACIO MANRÍQUEZ NOVOA (Alumno)" userId="132ae158-1741-43ed-b364-15b0cb43b83a" providerId="ADAL" clId="{F9467E07-BED2-4AC3-8A13-8E2DC2AA6B74}" dt="2021-10-30T20:45:49.440" v="2" actId="207"/>
        <pc:sldMkLst>
          <pc:docMk/>
          <pc:sldMk cId="4282466298" sldId="256"/>
        </pc:sldMkLst>
        <pc:spChg chg="mod">
          <ac:chgData name="FRANCISCO IGNACIO MANRÍQUEZ NOVOA (Alumno)" userId="132ae158-1741-43ed-b364-15b0cb43b83a" providerId="ADAL" clId="{F9467E07-BED2-4AC3-8A13-8E2DC2AA6B74}" dt="2021-10-30T20:45:49.440" v="2" actId="207"/>
          <ac:spMkLst>
            <pc:docMk/>
            <pc:sldMk cId="4282466298" sldId="256"/>
            <ac:spMk id="2" creationId="{448320E3-8584-43A0-B2BB-7195A5FB0868}"/>
          </ac:spMkLst>
        </pc:spChg>
        <pc:spChg chg="mod">
          <ac:chgData name="FRANCISCO IGNACIO MANRÍQUEZ NOVOA (Alumno)" userId="132ae158-1741-43ed-b364-15b0cb43b83a" providerId="ADAL" clId="{F9467E07-BED2-4AC3-8A13-8E2DC2AA6B74}" dt="2021-10-30T20:45:21.284" v="1" actId="207"/>
          <ac:spMkLst>
            <pc:docMk/>
            <pc:sldMk cId="4282466298" sldId="256"/>
            <ac:spMk id="5" creationId="{B2D2B8F0-E606-4ABF-86FC-251EA2B266FC}"/>
          </ac:spMkLst>
        </pc:spChg>
      </pc:sldChg>
      <pc:sldChg chg="setBg">
        <pc:chgData name="FRANCISCO IGNACIO MANRÍQUEZ NOVOA (Alumno)" userId="132ae158-1741-43ed-b364-15b0cb43b83a" providerId="ADAL" clId="{F9467E07-BED2-4AC3-8A13-8E2DC2AA6B74}" dt="2021-10-30T20:44:48.034" v="0"/>
        <pc:sldMkLst>
          <pc:docMk/>
          <pc:sldMk cId="908339814" sldId="257"/>
        </pc:sldMkLst>
      </pc:sldChg>
      <pc:sldChg chg="setBg">
        <pc:chgData name="FRANCISCO IGNACIO MANRÍQUEZ NOVOA (Alumno)" userId="132ae158-1741-43ed-b364-15b0cb43b83a" providerId="ADAL" clId="{F9467E07-BED2-4AC3-8A13-8E2DC2AA6B74}" dt="2021-10-30T20:44:48.034" v="0"/>
        <pc:sldMkLst>
          <pc:docMk/>
          <pc:sldMk cId="1652240928" sldId="260"/>
        </pc:sldMkLst>
      </pc:sldChg>
      <pc:sldChg chg="setBg">
        <pc:chgData name="FRANCISCO IGNACIO MANRÍQUEZ NOVOA (Alumno)" userId="132ae158-1741-43ed-b364-15b0cb43b83a" providerId="ADAL" clId="{F9467E07-BED2-4AC3-8A13-8E2DC2AA6B74}" dt="2021-10-30T20:44:48.034" v="0"/>
        <pc:sldMkLst>
          <pc:docMk/>
          <pc:sldMk cId="542629208" sldId="261"/>
        </pc:sldMkLst>
      </pc:sldChg>
      <pc:sldChg chg="modSp mod setBg modAnim">
        <pc:chgData name="FRANCISCO IGNACIO MANRÍQUEZ NOVOA (Alumno)" userId="132ae158-1741-43ed-b364-15b0cb43b83a" providerId="ADAL" clId="{F9467E07-BED2-4AC3-8A13-8E2DC2AA6B74}" dt="2021-11-04T19:12:09.829" v="1140"/>
        <pc:sldMkLst>
          <pc:docMk/>
          <pc:sldMk cId="3196650552" sldId="262"/>
        </pc:sldMkLst>
        <pc:spChg chg="mod">
          <ac:chgData name="FRANCISCO IGNACIO MANRÍQUEZ NOVOA (Alumno)" userId="132ae158-1741-43ed-b364-15b0cb43b83a" providerId="ADAL" clId="{F9467E07-BED2-4AC3-8A13-8E2DC2AA6B74}" dt="2021-11-04T02:25:15.309" v="71" actId="20577"/>
          <ac:spMkLst>
            <pc:docMk/>
            <pc:sldMk cId="3196650552" sldId="262"/>
            <ac:spMk id="4" creationId="{C44583AE-E313-418B-98BE-2E0EFF6264B0}"/>
          </ac:spMkLst>
        </pc:spChg>
      </pc:sldChg>
      <pc:sldChg chg="setBg">
        <pc:chgData name="FRANCISCO IGNACIO MANRÍQUEZ NOVOA (Alumno)" userId="132ae158-1741-43ed-b364-15b0cb43b83a" providerId="ADAL" clId="{F9467E07-BED2-4AC3-8A13-8E2DC2AA6B74}" dt="2021-10-30T20:44:48.034" v="0"/>
        <pc:sldMkLst>
          <pc:docMk/>
          <pc:sldMk cId="1058221393" sldId="263"/>
        </pc:sldMkLst>
      </pc:sldChg>
      <pc:sldChg chg="setBg">
        <pc:chgData name="FRANCISCO IGNACIO MANRÍQUEZ NOVOA (Alumno)" userId="132ae158-1741-43ed-b364-15b0cb43b83a" providerId="ADAL" clId="{F9467E07-BED2-4AC3-8A13-8E2DC2AA6B74}" dt="2021-10-30T20:44:48.034" v="0"/>
        <pc:sldMkLst>
          <pc:docMk/>
          <pc:sldMk cId="2785398577" sldId="264"/>
        </pc:sldMkLst>
      </pc:sldChg>
      <pc:sldChg chg="setBg">
        <pc:chgData name="FRANCISCO IGNACIO MANRÍQUEZ NOVOA (Alumno)" userId="132ae158-1741-43ed-b364-15b0cb43b83a" providerId="ADAL" clId="{F9467E07-BED2-4AC3-8A13-8E2DC2AA6B74}" dt="2021-10-30T20:44:48.034" v="0"/>
        <pc:sldMkLst>
          <pc:docMk/>
          <pc:sldMk cId="3002600840" sldId="265"/>
        </pc:sldMkLst>
      </pc:sldChg>
      <pc:sldChg chg="setBg">
        <pc:chgData name="FRANCISCO IGNACIO MANRÍQUEZ NOVOA (Alumno)" userId="132ae158-1741-43ed-b364-15b0cb43b83a" providerId="ADAL" clId="{F9467E07-BED2-4AC3-8A13-8E2DC2AA6B74}" dt="2021-10-30T20:44:48.034" v="0"/>
        <pc:sldMkLst>
          <pc:docMk/>
          <pc:sldMk cId="343289886" sldId="266"/>
        </pc:sldMkLst>
      </pc:sldChg>
      <pc:sldChg chg="setBg">
        <pc:chgData name="FRANCISCO IGNACIO MANRÍQUEZ NOVOA (Alumno)" userId="132ae158-1741-43ed-b364-15b0cb43b83a" providerId="ADAL" clId="{F9467E07-BED2-4AC3-8A13-8E2DC2AA6B74}" dt="2021-10-30T20:44:48.034" v="0"/>
        <pc:sldMkLst>
          <pc:docMk/>
          <pc:sldMk cId="3106545034" sldId="267"/>
        </pc:sldMkLst>
      </pc:sldChg>
      <pc:sldChg chg="addSp modSp mod ord modAnim">
        <pc:chgData name="FRANCISCO IGNACIO MANRÍQUEZ NOVOA (Alumno)" userId="132ae158-1741-43ed-b364-15b0cb43b83a" providerId="ADAL" clId="{F9467E07-BED2-4AC3-8A13-8E2DC2AA6B74}" dt="2021-11-04T23:05:35.060" v="2179"/>
        <pc:sldMkLst>
          <pc:docMk/>
          <pc:sldMk cId="18710602" sldId="270"/>
        </pc:sldMkLst>
        <pc:spChg chg="add mod">
          <ac:chgData name="FRANCISCO IGNACIO MANRÍQUEZ NOVOA (Alumno)" userId="132ae158-1741-43ed-b364-15b0cb43b83a" providerId="ADAL" clId="{F9467E07-BED2-4AC3-8A13-8E2DC2AA6B74}" dt="2021-11-04T19:19:16.421" v="1188"/>
          <ac:spMkLst>
            <pc:docMk/>
            <pc:sldMk cId="18710602" sldId="270"/>
            <ac:spMk id="2" creationId="{A71A6391-B305-4707-8B07-CD055D1BA237}"/>
          </ac:spMkLst>
        </pc:spChg>
        <pc:spChg chg="add mod">
          <ac:chgData name="FRANCISCO IGNACIO MANRÍQUEZ NOVOA (Alumno)" userId="132ae158-1741-43ed-b364-15b0cb43b83a" providerId="ADAL" clId="{F9467E07-BED2-4AC3-8A13-8E2DC2AA6B74}" dt="2021-11-04T19:20:28.187" v="1246" actId="1076"/>
          <ac:spMkLst>
            <pc:docMk/>
            <pc:sldMk cId="18710602" sldId="270"/>
            <ac:spMk id="3" creationId="{A669CB6A-F373-4F3C-B835-79FA69E47281}"/>
          </ac:spMkLst>
        </pc:spChg>
        <pc:spChg chg="add mod">
          <ac:chgData name="FRANCISCO IGNACIO MANRÍQUEZ NOVOA (Alumno)" userId="132ae158-1741-43ed-b364-15b0cb43b83a" providerId="ADAL" clId="{F9467E07-BED2-4AC3-8A13-8E2DC2AA6B74}" dt="2021-11-04T19:24:19.405" v="1326" actId="1076"/>
          <ac:spMkLst>
            <pc:docMk/>
            <pc:sldMk cId="18710602" sldId="270"/>
            <ac:spMk id="4" creationId="{A5A140E8-5045-45CD-85AD-A2926D9F8040}"/>
          </ac:spMkLst>
        </pc:spChg>
        <pc:spChg chg="add mod">
          <ac:chgData name="FRANCISCO IGNACIO MANRÍQUEZ NOVOA (Alumno)" userId="132ae158-1741-43ed-b364-15b0cb43b83a" providerId="ADAL" clId="{F9467E07-BED2-4AC3-8A13-8E2DC2AA6B74}" dt="2021-11-04T19:59:52.600" v="1473" actId="1076"/>
          <ac:spMkLst>
            <pc:docMk/>
            <pc:sldMk cId="18710602" sldId="270"/>
            <ac:spMk id="5" creationId="{14061482-321D-4369-AD2A-2557EA98FF1F}"/>
          </ac:spMkLst>
        </pc:spChg>
        <pc:spChg chg="add mod">
          <ac:chgData name="FRANCISCO IGNACIO MANRÍQUEZ NOVOA (Alumno)" userId="132ae158-1741-43ed-b364-15b0cb43b83a" providerId="ADAL" clId="{F9467E07-BED2-4AC3-8A13-8E2DC2AA6B74}" dt="2021-11-04T19:53:24.981" v="1342" actId="1076"/>
          <ac:spMkLst>
            <pc:docMk/>
            <pc:sldMk cId="18710602" sldId="270"/>
            <ac:spMk id="6" creationId="{E7E06E64-7C43-4665-B387-52F5E014E2C2}"/>
          </ac:spMkLst>
        </pc:spChg>
        <pc:spChg chg="add mod">
          <ac:chgData name="FRANCISCO IGNACIO MANRÍQUEZ NOVOA (Alumno)" userId="132ae158-1741-43ed-b364-15b0cb43b83a" providerId="ADAL" clId="{F9467E07-BED2-4AC3-8A13-8E2DC2AA6B74}" dt="2021-11-04T19:58:49.850" v="1466" actId="1076"/>
          <ac:spMkLst>
            <pc:docMk/>
            <pc:sldMk cId="18710602" sldId="270"/>
            <ac:spMk id="13" creationId="{9B6CE467-484F-4848-BE51-B99AA860696E}"/>
          </ac:spMkLst>
        </pc:spChg>
        <pc:spChg chg="add mod">
          <ac:chgData name="FRANCISCO IGNACIO MANRÍQUEZ NOVOA (Alumno)" userId="132ae158-1741-43ed-b364-15b0cb43b83a" providerId="ADAL" clId="{F9467E07-BED2-4AC3-8A13-8E2DC2AA6B74}" dt="2021-11-04T19:57:11.914" v="1443" actId="1076"/>
          <ac:spMkLst>
            <pc:docMk/>
            <pc:sldMk cId="18710602" sldId="270"/>
            <ac:spMk id="14" creationId="{5BF15DF4-6458-4A96-AA50-6D015AB1FE2B}"/>
          </ac:spMkLst>
        </pc:spChg>
        <pc:grpChg chg="add mod">
          <ac:chgData name="FRANCISCO IGNACIO MANRÍQUEZ NOVOA (Alumno)" userId="132ae158-1741-43ed-b364-15b0cb43b83a" providerId="ADAL" clId="{F9467E07-BED2-4AC3-8A13-8E2DC2AA6B74}" dt="2021-11-04T19:58:40.929" v="1465" actId="1076"/>
          <ac:grpSpMkLst>
            <pc:docMk/>
            <pc:sldMk cId="18710602" sldId="270"/>
            <ac:grpSpMk id="7" creationId="{BDEF3398-F46D-4480-8A25-59D7231119C7}"/>
          </ac:grpSpMkLst>
        </pc:grpChg>
        <pc:grpChg chg="add mod">
          <ac:chgData name="FRANCISCO IGNACIO MANRÍQUEZ NOVOA (Alumno)" userId="132ae158-1741-43ed-b364-15b0cb43b83a" providerId="ADAL" clId="{F9467E07-BED2-4AC3-8A13-8E2DC2AA6B74}" dt="2021-11-04T19:58:36.820" v="1464" actId="1076"/>
          <ac:grpSpMkLst>
            <pc:docMk/>
            <pc:sldMk cId="18710602" sldId="270"/>
            <ac:grpSpMk id="10" creationId="{7BBEB16A-BDAB-431C-877A-14CD45514066}"/>
          </ac:grpSpMkLst>
        </pc:grpChg>
        <pc:cxnChg chg="mod">
          <ac:chgData name="FRANCISCO IGNACIO MANRÍQUEZ NOVOA (Alumno)" userId="132ae158-1741-43ed-b364-15b0cb43b83a" providerId="ADAL" clId="{F9467E07-BED2-4AC3-8A13-8E2DC2AA6B74}" dt="2021-11-04T19:56:03.413" v="1360"/>
          <ac:cxnSpMkLst>
            <pc:docMk/>
            <pc:sldMk cId="18710602" sldId="270"/>
            <ac:cxnSpMk id="8" creationId="{8BD1BADD-388C-48CC-A8D8-5B48C75BE10F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19:59:02.834" v="1468" actId="14100"/>
          <ac:cxnSpMkLst>
            <pc:docMk/>
            <pc:sldMk cId="18710602" sldId="270"/>
            <ac:cxnSpMk id="9" creationId="{4E98F4C0-1E9A-4412-81AE-104898DAC7CC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19:56:03.413" v="1360"/>
          <ac:cxnSpMkLst>
            <pc:docMk/>
            <pc:sldMk cId="18710602" sldId="270"/>
            <ac:cxnSpMk id="11" creationId="{0F4ECD23-7BB6-48EA-9479-4019F8EF663E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19:59:32.866" v="1471" actId="14100"/>
          <ac:cxnSpMkLst>
            <pc:docMk/>
            <pc:sldMk cId="18710602" sldId="270"/>
            <ac:cxnSpMk id="12" creationId="{22DDF751-3D09-4227-A6DA-20D8A87D5E43}"/>
          </ac:cxnSpMkLst>
        </pc:cxnChg>
      </pc:sldChg>
      <pc:sldChg chg="addSp delSp modSp mod setBg delAnim modAnim">
        <pc:chgData name="FRANCISCO IGNACIO MANRÍQUEZ NOVOA (Alumno)" userId="132ae158-1741-43ed-b364-15b0cb43b83a" providerId="ADAL" clId="{F9467E07-BED2-4AC3-8A13-8E2DC2AA6B74}" dt="2021-11-04T02:27:26.137" v="186" actId="20577"/>
        <pc:sldMkLst>
          <pc:docMk/>
          <pc:sldMk cId="1613791809" sldId="278"/>
        </pc:sldMkLst>
        <pc:spChg chg="add del mod">
          <ac:chgData name="FRANCISCO IGNACIO MANRÍQUEZ NOVOA (Alumno)" userId="132ae158-1741-43ed-b364-15b0cb43b83a" providerId="ADAL" clId="{F9467E07-BED2-4AC3-8A13-8E2DC2AA6B74}" dt="2021-11-04T02:27:03.842" v="148" actId="478"/>
          <ac:spMkLst>
            <pc:docMk/>
            <pc:sldMk cId="1613791809" sldId="278"/>
            <ac:spMk id="3" creationId="{EA813B8B-539E-462E-BFAF-D8EB094B1E9B}"/>
          </ac:spMkLst>
        </pc:spChg>
        <pc:spChg chg="del">
          <ac:chgData name="FRANCISCO IGNACIO MANRÍQUEZ NOVOA (Alumno)" userId="132ae158-1741-43ed-b364-15b0cb43b83a" providerId="ADAL" clId="{F9467E07-BED2-4AC3-8A13-8E2DC2AA6B74}" dt="2021-11-04T02:27:00.794" v="147" actId="478"/>
          <ac:spMkLst>
            <pc:docMk/>
            <pc:sldMk cId="1613791809" sldId="278"/>
            <ac:spMk id="4" creationId="{C44583AE-E313-418B-98BE-2E0EFF6264B0}"/>
          </ac:spMkLst>
        </pc:spChg>
        <pc:spChg chg="add mod">
          <ac:chgData name="FRANCISCO IGNACIO MANRÍQUEZ NOVOA (Alumno)" userId="132ae158-1741-43ed-b364-15b0cb43b83a" providerId="ADAL" clId="{F9467E07-BED2-4AC3-8A13-8E2DC2AA6B74}" dt="2021-11-04T02:27:26.137" v="186" actId="20577"/>
          <ac:spMkLst>
            <pc:docMk/>
            <pc:sldMk cId="1613791809" sldId="278"/>
            <ac:spMk id="5" creationId="{20295BAE-56D1-4C8E-9482-57E9EB616B56}"/>
          </ac:spMkLst>
        </pc:spChg>
      </pc:sldChg>
      <pc:sldChg chg="addSp delSp modSp mod setBg delAnim modAnim">
        <pc:chgData name="FRANCISCO IGNACIO MANRÍQUEZ NOVOA (Alumno)" userId="132ae158-1741-43ed-b364-15b0cb43b83a" providerId="ADAL" clId="{F9467E07-BED2-4AC3-8A13-8E2DC2AA6B74}" dt="2021-11-04T02:27:58.158" v="231" actId="20577"/>
        <pc:sldMkLst>
          <pc:docMk/>
          <pc:sldMk cId="1983109816" sldId="280"/>
        </pc:sldMkLst>
        <pc:spChg chg="add del mod">
          <ac:chgData name="FRANCISCO IGNACIO MANRÍQUEZ NOVOA (Alumno)" userId="132ae158-1741-43ed-b364-15b0cb43b83a" providerId="ADAL" clId="{F9467E07-BED2-4AC3-8A13-8E2DC2AA6B74}" dt="2021-11-04T02:27:38.183" v="189" actId="478"/>
          <ac:spMkLst>
            <pc:docMk/>
            <pc:sldMk cId="1983109816" sldId="280"/>
            <ac:spMk id="3" creationId="{FC3212E3-8188-49BF-9D29-9C41CBAA854B}"/>
          </ac:spMkLst>
        </pc:spChg>
        <pc:spChg chg="del">
          <ac:chgData name="FRANCISCO IGNACIO MANRÍQUEZ NOVOA (Alumno)" userId="132ae158-1741-43ed-b364-15b0cb43b83a" providerId="ADAL" clId="{F9467E07-BED2-4AC3-8A13-8E2DC2AA6B74}" dt="2021-11-04T02:27:35.356" v="187" actId="478"/>
          <ac:spMkLst>
            <pc:docMk/>
            <pc:sldMk cId="1983109816" sldId="280"/>
            <ac:spMk id="4" creationId="{C44583AE-E313-418B-98BE-2E0EFF6264B0}"/>
          </ac:spMkLst>
        </pc:spChg>
        <pc:spChg chg="add mod">
          <ac:chgData name="FRANCISCO IGNACIO MANRÍQUEZ NOVOA (Alumno)" userId="132ae158-1741-43ed-b364-15b0cb43b83a" providerId="ADAL" clId="{F9467E07-BED2-4AC3-8A13-8E2DC2AA6B74}" dt="2021-11-04T02:27:58.158" v="231" actId="20577"/>
          <ac:spMkLst>
            <pc:docMk/>
            <pc:sldMk cId="1983109816" sldId="280"/>
            <ac:spMk id="5" creationId="{482E1BFA-1F3F-4F62-A986-E4D4E422375F}"/>
          </ac:spMkLst>
        </pc:spChg>
      </pc:sldChg>
      <pc:sldChg chg="addSp delSp modSp mod ord setBg delAnim modAnim">
        <pc:chgData name="FRANCISCO IGNACIO MANRÍQUEZ NOVOA (Alumno)" userId="132ae158-1741-43ed-b364-15b0cb43b83a" providerId="ADAL" clId="{F9467E07-BED2-4AC3-8A13-8E2DC2AA6B74}" dt="2021-11-04T17:58:18.141" v="1032"/>
        <pc:sldMkLst>
          <pc:docMk/>
          <pc:sldMk cId="3946358211" sldId="282"/>
        </pc:sldMkLst>
        <pc:spChg chg="add del mod">
          <ac:chgData name="FRANCISCO IGNACIO MANRÍQUEZ NOVOA (Alumno)" userId="132ae158-1741-43ed-b364-15b0cb43b83a" providerId="ADAL" clId="{F9467E07-BED2-4AC3-8A13-8E2DC2AA6B74}" dt="2021-11-04T02:25:28.169" v="74" actId="478"/>
          <ac:spMkLst>
            <pc:docMk/>
            <pc:sldMk cId="3946358211" sldId="282"/>
            <ac:spMk id="3" creationId="{4E3EFF71-33EC-4967-BDDB-B04CD6847A50}"/>
          </ac:spMkLst>
        </pc:spChg>
        <pc:spChg chg="del">
          <ac:chgData name="FRANCISCO IGNACIO MANRÍQUEZ NOVOA (Alumno)" userId="132ae158-1741-43ed-b364-15b0cb43b83a" providerId="ADAL" clId="{F9467E07-BED2-4AC3-8A13-8E2DC2AA6B74}" dt="2021-11-04T02:25:24.123" v="72" actId="478"/>
          <ac:spMkLst>
            <pc:docMk/>
            <pc:sldMk cId="3946358211" sldId="282"/>
            <ac:spMk id="4" creationId="{C44583AE-E313-418B-98BE-2E0EFF6264B0}"/>
          </ac:spMkLst>
        </pc:spChg>
        <pc:spChg chg="add mod">
          <ac:chgData name="FRANCISCO IGNACIO MANRÍQUEZ NOVOA (Alumno)" userId="132ae158-1741-43ed-b364-15b0cb43b83a" providerId="ADAL" clId="{F9467E07-BED2-4AC3-8A13-8E2DC2AA6B74}" dt="2021-11-04T02:26:22.449" v="146" actId="404"/>
          <ac:spMkLst>
            <pc:docMk/>
            <pc:sldMk cId="3946358211" sldId="282"/>
            <ac:spMk id="5" creationId="{D105D43E-9B39-4278-A385-74B752E49B9E}"/>
          </ac:spMkLst>
        </pc:spChg>
      </pc:sldChg>
      <pc:sldChg chg="addSp modSp mod modAnim">
        <pc:chgData name="FRANCISCO IGNACIO MANRÍQUEZ NOVOA (Alumno)" userId="132ae158-1741-43ed-b364-15b0cb43b83a" providerId="ADAL" clId="{F9467E07-BED2-4AC3-8A13-8E2DC2AA6B74}" dt="2021-11-04T19:11:43.204" v="1137"/>
        <pc:sldMkLst>
          <pc:docMk/>
          <pc:sldMk cId="842364276" sldId="283"/>
        </pc:sldMkLst>
        <pc:spChg chg="add mod">
          <ac:chgData name="FRANCISCO IGNACIO MANRÍQUEZ NOVOA (Alumno)" userId="132ae158-1741-43ed-b364-15b0cb43b83a" providerId="ADAL" clId="{F9467E07-BED2-4AC3-8A13-8E2DC2AA6B74}" dt="2021-11-04T02:32:13.716" v="317" actId="1076"/>
          <ac:spMkLst>
            <pc:docMk/>
            <pc:sldMk cId="842364276" sldId="283"/>
            <ac:spMk id="2" creationId="{7C7B8AA5-431C-4787-8D37-9FCD3136A023}"/>
          </ac:spMkLst>
        </pc:spChg>
      </pc:sldChg>
      <pc:sldChg chg="addSp delSp modSp mod setBg delAnim modAnim">
        <pc:chgData name="FRANCISCO IGNACIO MANRÍQUEZ NOVOA (Alumno)" userId="132ae158-1741-43ed-b364-15b0cb43b83a" providerId="ADAL" clId="{F9467E07-BED2-4AC3-8A13-8E2DC2AA6B74}" dt="2021-11-04T02:28:51.074" v="280" actId="20577"/>
        <pc:sldMkLst>
          <pc:docMk/>
          <pc:sldMk cId="2448406631" sldId="284"/>
        </pc:sldMkLst>
        <pc:spChg chg="add del mod">
          <ac:chgData name="FRANCISCO IGNACIO MANRÍQUEZ NOVOA (Alumno)" userId="132ae158-1741-43ed-b364-15b0cb43b83a" providerId="ADAL" clId="{F9467E07-BED2-4AC3-8A13-8E2DC2AA6B74}" dt="2021-11-04T02:28:09.371" v="234" actId="478"/>
          <ac:spMkLst>
            <pc:docMk/>
            <pc:sldMk cId="2448406631" sldId="284"/>
            <ac:spMk id="3" creationId="{D3465DDA-F0D5-4C6B-A4D8-E52AA7FCA2D5}"/>
          </ac:spMkLst>
        </pc:spChg>
        <pc:spChg chg="del">
          <ac:chgData name="FRANCISCO IGNACIO MANRÍQUEZ NOVOA (Alumno)" userId="132ae158-1741-43ed-b364-15b0cb43b83a" providerId="ADAL" clId="{F9467E07-BED2-4AC3-8A13-8E2DC2AA6B74}" dt="2021-11-04T02:28:06.199" v="232" actId="478"/>
          <ac:spMkLst>
            <pc:docMk/>
            <pc:sldMk cId="2448406631" sldId="284"/>
            <ac:spMk id="4" creationId="{C44583AE-E313-418B-98BE-2E0EFF6264B0}"/>
          </ac:spMkLst>
        </pc:spChg>
        <pc:spChg chg="add mod">
          <ac:chgData name="FRANCISCO IGNACIO MANRÍQUEZ NOVOA (Alumno)" userId="132ae158-1741-43ed-b364-15b0cb43b83a" providerId="ADAL" clId="{F9467E07-BED2-4AC3-8A13-8E2DC2AA6B74}" dt="2021-11-04T02:28:51.074" v="280" actId="20577"/>
          <ac:spMkLst>
            <pc:docMk/>
            <pc:sldMk cId="2448406631" sldId="284"/>
            <ac:spMk id="5" creationId="{67AA9A5A-8FFD-47A2-B25C-4EFF675CBF5D}"/>
          </ac:spMkLst>
        </pc:spChg>
      </pc:sldChg>
      <pc:sldChg chg="setBg">
        <pc:chgData name="FRANCISCO IGNACIO MANRÍQUEZ NOVOA (Alumno)" userId="132ae158-1741-43ed-b364-15b0cb43b83a" providerId="ADAL" clId="{F9467E07-BED2-4AC3-8A13-8E2DC2AA6B74}" dt="2021-10-30T20:44:48.034" v="0"/>
        <pc:sldMkLst>
          <pc:docMk/>
          <pc:sldMk cId="3618996262" sldId="286"/>
        </pc:sldMkLst>
      </pc:sldChg>
      <pc:sldChg chg="setBg">
        <pc:chgData name="FRANCISCO IGNACIO MANRÍQUEZ NOVOA (Alumno)" userId="132ae158-1741-43ed-b364-15b0cb43b83a" providerId="ADAL" clId="{F9467E07-BED2-4AC3-8A13-8E2DC2AA6B74}" dt="2021-10-30T20:44:48.034" v="0"/>
        <pc:sldMkLst>
          <pc:docMk/>
          <pc:sldMk cId="3541316368" sldId="287"/>
        </pc:sldMkLst>
      </pc:sldChg>
      <pc:sldChg chg="setBg">
        <pc:chgData name="FRANCISCO IGNACIO MANRÍQUEZ NOVOA (Alumno)" userId="132ae158-1741-43ed-b364-15b0cb43b83a" providerId="ADAL" clId="{F9467E07-BED2-4AC3-8A13-8E2DC2AA6B74}" dt="2021-10-30T20:44:48.034" v="0"/>
        <pc:sldMkLst>
          <pc:docMk/>
          <pc:sldMk cId="3841820880" sldId="288"/>
        </pc:sldMkLst>
      </pc:sldChg>
      <pc:sldChg chg="setBg">
        <pc:chgData name="FRANCISCO IGNACIO MANRÍQUEZ NOVOA (Alumno)" userId="132ae158-1741-43ed-b364-15b0cb43b83a" providerId="ADAL" clId="{F9467E07-BED2-4AC3-8A13-8E2DC2AA6B74}" dt="2021-10-30T20:44:48.034" v="0"/>
        <pc:sldMkLst>
          <pc:docMk/>
          <pc:sldMk cId="337008133" sldId="289"/>
        </pc:sldMkLst>
      </pc:sldChg>
      <pc:sldChg chg="setBg">
        <pc:chgData name="FRANCISCO IGNACIO MANRÍQUEZ NOVOA (Alumno)" userId="132ae158-1741-43ed-b364-15b0cb43b83a" providerId="ADAL" clId="{F9467E07-BED2-4AC3-8A13-8E2DC2AA6B74}" dt="2021-10-30T20:44:48.034" v="0"/>
        <pc:sldMkLst>
          <pc:docMk/>
          <pc:sldMk cId="3445586906" sldId="291"/>
        </pc:sldMkLst>
      </pc:sldChg>
      <pc:sldChg chg="setBg">
        <pc:chgData name="FRANCISCO IGNACIO MANRÍQUEZ NOVOA (Alumno)" userId="132ae158-1741-43ed-b364-15b0cb43b83a" providerId="ADAL" clId="{F9467E07-BED2-4AC3-8A13-8E2DC2AA6B74}" dt="2021-10-30T20:44:48.034" v="0"/>
        <pc:sldMkLst>
          <pc:docMk/>
          <pc:sldMk cId="1136570923" sldId="292"/>
        </pc:sldMkLst>
      </pc:sldChg>
      <pc:sldChg chg="setBg">
        <pc:chgData name="FRANCISCO IGNACIO MANRÍQUEZ NOVOA (Alumno)" userId="132ae158-1741-43ed-b364-15b0cb43b83a" providerId="ADAL" clId="{F9467E07-BED2-4AC3-8A13-8E2DC2AA6B74}" dt="2021-10-30T20:44:48.034" v="0"/>
        <pc:sldMkLst>
          <pc:docMk/>
          <pc:sldMk cId="3672531583" sldId="293"/>
        </pc:sldMkLst>
      </pc:sldChg>
      <pc:sldChg chg="setBg">
        <pc:chgData name="FRANCISCO IGNACIO MANRÍQUEZ NOVOA (Alumno)" userId="132ae158-1741-43ed-b364-15b0cb43b83a" providerId="ADAL" clId="{F9467E07-BED2-4AC3-8A13-8E2DC2AA6B74}" dt="2021-10-30T20:44:48.034" v="0"/>
        <pc:sldMkLst>
          <pc:docMk/>
          <pc:sldMk cId="309848468" sldId="294"/>
        </pc:sldMkLst>
      </pc:sldChg>
      <pc:sldChg chg="setBg">
        <pc:chgData name="FRANCISCO IGNACIO MANRÍQUEZ NOVOA (Alumno)" userId="132ae158-1741-43ed-b364-15b0cb43b83a" providerId="ADAL" clId="{F9467E07-BED2-4AC3-8A13-8E2DC2AA6B74}" dt="2021-10-30T20:44:48.034" v="0"/>
        <pc:sldMkLst>
          <pc:docMk/>
          <pc:sldMk cId="1783879259" sldId="296"/>
        </pc:sldMkLst>
      </pc:sldChg>
      <pc:sldChg chg="setBg">
        <pc:chgData name="FRANCISCO IGNACIO MANRÍQUEZ NOVOA (Alumno)" userId="132ae158-1741-43ed-b364-15b0cb43b83a" providerId="ADAL" clId="{F9467E07-BED2-4AC3-8A13-8E2DC2AA6B74}" dt="2021-10-30T20:44:48.034" v="0"/>
        <pc:sldMkLst>
          <pc:docMk/>
          <pc:sldMk cId="1426875745" sldId="297"/>
        </pc:sldMkLst>
      </pc:sldChg>
      <pc:sldChg chg="setBg">
        <pc:chgData name="FRANCISCO IGNACIO MANRÍQUEZ NOVOA (Alumno)" userId="132ae158-1741-43ed-b364-15b0cb43b83a" providerId="ADAL" clId="{F9467E07-BED2-4AC3-8A13-8E2DC2AA6B74}" dt="2021-10-30T20:44:48.034" v="0"/>
        <pc:sldMkLst>
          <pc:docMk/>
          <pc:sldMk cId="1389460541" sldId="298"/>
        </pc:sldMkLst>
      </pc:sldChg>
      <pc:sldChg chg="setBg">
        <pc:chgData name="FRANCISCO IGNACIO MANRÍQUEZ NOVOA (Alumno)" userId="132ae158-1741-43ed-b364-15b0cb43b83a" providerId="ADAL" clId="{F9467E07-BED2-4AC3-8A13-8E2DC2AA6B74}" dt="2021-10-30T20:44:48.034" v="0"/>
        <pc:sldMkLst>
          <pc:docMk/>
          <pc:sldMk cId="1894972622" sldId="299"/>
        </pc:sldMkLst>
      </pc:sldChg>
      <pc:sldChg chg="addSp delSp modSp add mod modAnim">
        <pc:chgData name="FRANCISCO IGNACIO MANRÍQUEZ NOVOA (Alumno)" userId="132ae158-1741-43ed-b364-15b0cb43b83a" providerId="ADAL" clId="{F9467E07-BED2-4AC3-8A13-8E2DC2AA6B74}" dt="2021-11-04T16:50:26.030" v="774"/>
        <pc:sldMkLst>
          <pc:docMk/>
          <pc:sldMk cId="1058787140" sldId="300"/>
        </pc:sldMkLst>
        <pc:spChg chg="del">
          <ac:chgData name="FRANCISCO IGNACIO MANRÍQUEZ NOVOA (Alumno)" userId="132ae158-1741-43ed-b364-15b0cb43b83a" providerId="ADAL" clId="{F9467E07-BED2-4AC3-8A13-8E2DC2AA6B74}" dt="2021-11-04T02:33:28.886" v="320" actId="478"/>
          <ac:spMkLst>
            <pc:docMk/>
            <pc:sldMk cId="1058787140" sldId="300"/>
            <ac:spMk id="2" creationId="{7C7B8AA5-431C-4787-8D37-9FCD3136A023}"/>
          </ac:spMkLst>
        </pc:spChg>
        <pc:spChg chg="add mod">
          <ac:chgData name="FRANCISCO IGNACIO MANRÍQUEZ NOVOA (Alumno)" userId="132ae158-1741-43ed-b364-15b0cb43b83a" providerId="ADAL" clId="{F9467E07-BED2-4AC3-8A13-8E2DC2AA6B74}" dt="2021-11-04T02:41:25.243" v="506" actId="1076"/>
          <ac:spMkLst>
            <pc:docMk/>
            <pc:sldMk cId="1058787140" sldId="300"/>
            <ac:spMk id="12" creationId="{A634E081-9388-4E46-A27B-E79D6CDBCB19}"/>
          </ac:spMkLst>
        </pc:spChg>
        <pc:spChg chg="add mod">
          <ac:chgData name="FRANCISCO IGNACIO MANRÍQUEZ NOVOA (Alumno)" userId="132ae158-1741-43ed-b364-15b0cb43b83a" providerId="ADAL" clId="{F9467E07-BED2-4AC3-8A13-8E2DC2AA6B74}" dt="2021-11-04T02:41:25.243" v="506" actId="1076"/>
          <ac:spMkLst>
            <pc:docMk/>
            <pc:sldMk cId="1058787140" sldId="300"/>
            <ac:spMk id="13" creationId="{8688B2F2-DAF3-4536-9192-FFF9A57D0B9F}"/>
          </ac:spMkLst>
        </pc:spChg>
        <pc:spChg chg="add mod">
          <ac:chgData name="FRANCISCO IGNACIO MANRÍQUEZ NOVOA (Alumno)" userId="132ae158-1741-43ed-b364-15b0cb43b83a" providerId="ADAL" clId="{F9467E07-BED2-4AC3-8A13-8E2DC2AA6B74}" dt="2021-11-04T02:41:25.243" v="506" actId="1076"/>
          <ac:spMkLst>
            <pc:docMk/>
            <pc:sldMk cId="1058787140" sldId="300"/>
            <ac:spMk id="14" creationId="{1FAC6BF5-6B71-4555-A89D-4EE2081B3B07}"/>
          </ac:spMkLst>
        </pc:spChg>
        <pc:spChg chg="add mod">
          <ac:chgData name="FRANCISCO IGNACIO MANRÍQUEZ NOVOA (Alumno)" userId="132ae158-1741-43ed-b364-15b0cb43b83a" providerId="ADAL" clId="{F9467E07-BED2-4AC3-8A13-8E2DC2AA6B74}" dt="2021-11-04T02:41:25.243" v="506" actId="1076"/>
          <ac:spMkLst>
            <pc:docMk/>
            <pc:sldMk cId="1058787140" sldId="300"/>
            <ac:spMk id="15" creationId="{85134307-7E9F-4ABA-8022-2F7517744C08}"/>
          </ac:spMkLst>
        </pc:spChg>
        <pc:spChg chg="add mod">
          <ac:chgData name="FRANCISCO IGNACIO MANRÍQUEZ NOVOA (Alumno)" userId="132ae158-1741-43ed-b364-15b0cb43b83a" providerId="ADAL" clId="{F9467E07-BED2-4AC3-8A13-8E2DC2AA6B74}" dt="2021-11-04T02:41:25.243" v="506" actId="1076"/>
          <ac:spMkLst>
            <pc:docMk/>
            <pc:sldMk cId="1058787140" sldId="300"/>
            <ac:spMk id="16" creationId="{7D95CD62-F72F-4C00-8468-7DDBEEDDE2E2}"/>
          </ac:spMkLst>
        </pc:spChg>
        <pc:spChg chg="add mod">
          <ac:chgData name="FRANCISCO IGNACIO MANRÍQUEZ NOVOA (Alumno)" userId="132ae158-1741-43ed-b364-15b0cb43b83a" providerId="ADAL" clId="{F9467E07-BED2-4AC3-8A13-8E2DC2AA6B74}" dt="2021-11-04T02:41:25.243" v="506" actId="1076"/>
          <ac:spMkLst>
            <pc:docMk/>
            <pc:sldMk cId="1058787140" sldId="300"/>
            <ac:spMk id="17" creationId="{219DBA91-EE3B-4F0D-80EA-5DA47F48E6A8}"/>
          </ac:spMkLst>
        </pc:spChg>
        <pc:grpChg chg="add mod">
          <ac:chgData name="FRANCISCO IGNACIO MANRÍQUEZ NOVOA (Alumno)" userId="132ae158-1741-43ed-b364-15b0cb43b83a" providerId="ADAL" clId="{F9467E07-BED2-4AC3-8A13-8E2DC2AA6B74}" dt="2021-11-04T02:41:25.243" v="506" actId="1076"/>
          <ac:grpSpMkLst>
            <pc:docMk/>
            <pc:sldMk cId="1058787140" sldId="300"/>
            <ac:grpSpMk id="11" creationId="{93797C6E-6B3D-4014-9FF6-004D3ED377DC}"/>
          </ac:grpSpMkLst>
        </pc:grpChg>
        <pc:picChg chg="add mod">
          <ac:chgData name="FRANCISCO IGNACIO MANRÍQUEZ NOVOA (Alumno)" userId="132ae158-1741-43ed-b364-15b0cb43b83a" providerId="ADAL" clId="{F9467E07-BED2-4AC3-8A13-8E2DC2AA6B74}" dt="2021-11-04T02:36:13.759" v="341" actId="164"/>
          <ac:picMkLst>
            <pc:docMk/>
            <pc:sldMk cId="1058787140" sldId="300"/>
            <ac:picMk id="4" creationId="{12D8FC87-7281-4E97-BEF2-C971734EF8B6}"/>
          </ac:picMkLst>
        </pc:picChg>
        <pc:picChg chg="add mod">
          <ac:chgData name="FRANCISCO IGNACIO MANRÍQUEZ NOVOA (Alumno)" userId="132ae158-1741-43ed-b364-15b0cb43b83a" providerId="ADAL" clId="{F9467E07-BED2-4AC3-8A13-8E2DC2AA6B74}" dt="2021-11-04T02:36:13.759" v="341" actId="164"/>
          <ac:picMkLst>
            <pc:docMk/>
            <pc:sldMk cId="1058787140" sldId="300"/>
            <ac:picMk id="5" creationId="{B83E355E-1F10-441A-A090-1060E69C2C82}"/>
          </ac:picMkLst>
        </pc:picChg>
        <pc:picChg chg="add mod">
          <ac:chgData name="FRANCISCO IGNACIO MANRÍQUEZ NOVOA (Alumno)" userId="132ae158-1741-43ed-b364-15b0cb43b83a" providerId="ADAL" clId="{F9467E07-BED2-4AC3-8A13-8E2DC2AA6B74}" dt="2021-11-04T02:36:13.759" v="341" actId="164"/>
          <ac:picMkLst>
            <pc:docMk/>
            <pc:sldMk cId="1058787140" sldId="300"/>
            <ac:picMk id="6" creationId="{F0EDABD7-C37B-4996-B2A6-04B4481F2C68}"/>
          </ac:picMkLst>
        </pc:picChg>
        <pc:picChg chg="add mod">
          <ac:chgData name="FRANCISCO IGNACIO MANRÍQUEZ NOVOA (Alumno)" userId="132ae158-1741-43ed-b364-15b0cb43b83a" providerId="ADAL" clId="{F9467E07-BED2-4AC3-8A13-8E2DC2AA6B74}" dt="2021-11-04T02:41:25.243" v="506" actId="1076"/>
          <ac:picMkLst>
            <pc:docMk/>
            <pc:sldMk cId="1058787140" sldId="300"/>
            <ac:picMk id="8" creationId="{F04C3246-F324-43B3-A8A6-02C741C05B6C}"/>
          </ac:picMkLst>
        </pc:picChg>
        <pc:picChg chg="add mod">
          <ac:chgData name="FRANCISCO IGNACIO MANRÍQUEZ NOVOA (Alumno)" userId="132ae158-1741-43ed-b364-15b0cb43b83a" providerId="ADAL" clId="{F9467E07-BED2-4AC3-8A13-8E2DC2AA6B74}" dt="2021-11-04T02:41:25.243" v="506" actId="1076"/>
          <ac:picMkLst>
            <pc:docMk/>
            <pc:sldMk cId="1058787140" sldId="300"/>
            <ac:picMk id="10" creationId="{D4CF6FE5-6684-40C7-9C1E-A7E2C205A6E8}"/>
          </ac:picMkLst>
        </pc:picChg>
      </pc:sldChg>
      <pc:sldChg chg="addSp delSp modSp add mod modAnim">
        <pc:chgData name="FRANCISCO IGNACIO MANRÍQUEZ NOVOA (Alumno)" userId="132ae158-1741-43ed-b364-15b0cb43b83a" providerId="ADAL" clId="{F9467E07-BED2-4AC3-8A13-8E2DC2AA6B74}" dt="2021-11-04T17:59:40.095" v="1037" actId="208"/>
        <pc:sldMkLst>
          <pc:docMk/>
          <pc:sldMk cId="3049047154" sldId="301"/>
        </pc:sldMkLst>
        <pc:spChg chg="mod">
          <ac:chgData name="FRANCISCO IGNACIO MANRÍQUEZ NOVOA (Alumno)" userId="132ae158-1741-43ed-b364-15b0cb43b83a" providerId="ADAL" clId="{F9467E07-BED2-4AC3-8A13-8E2DC2AA6B74}" dt="2021-11-04T02:47:34.992" v="528" actId="1076"/>
          <ac:spMkLst>
            <pc:docMk/>
            <pc:sldMk cId="3049047154" sldId="301"/>
            <ac:spMk id="2" creationId="{7C7B8AA5-431C-4787-8D37-9FCD3136A023}"/>
          </ac:spMkLst>
        </pc:spChg>
        <pc:spChg chg="add mod">
          <ac:chgData name="FRANCISCO IGNACIO MANRÍQUEZ NOVOA (Alumno)" userId="132ae158-1741-43ed-b364-15b0cb43b83a" providerId="ADAL" clId="{F9467E07-BED2-4AC3-8A13-8E2DC2AA6B74}" dt="2021-11-04T02:48:44.147" v="559" actId="1076"/>
          <ac:spMkLst>
            <pc:docMk/>
            <pc:sldMk cId="3049047154" sldId="301"/>
            <ac:spMk id="3" creationId="{F31DFD6A-DA56-44D6-B6D6-A93FC896E760}"/>
          </ac:spMkLst>
        </pc:spChg>
        <pc:spChg chg="add mod">
          <ac:chgData name="FRANCISCO IGNACIO MANRÍQUEZ NOVOA (Alumno)" userId="132ae158-1741-43ed-b364-15b0cb43b83a" providerId="ADAL" clId="{F9467E07-BED2-4AC3-8A13-8E2DC2AA6B74}" dt="2021-11-04T17:59:40.095" v="1037" actId="208"/>
          <ac:spMkLst>
            <pc:docMk/>
            <pc:sldMk cId="3049047154" sldId="301"/>
            <ac:spMk id="12" creationId="{45EDAC7C-2806-4C82-8429-C1AB3AF92C9C}"/>
          </ac:spMkLst>
        </pc:spChg>
        <pc:grpChg chg="add mod">
          <ac:chgData name="FRANCISCO IGNACIO MANRÍQUEZ NOVOA (Alumno)" userId="132ae158-1741-43ed-b364-15b0cb43b83a" providerId="ADAL" clId="{F9467E07-BED2-4AC3-8A13-8E2DC2AA6B74}" dt="2021-11-04T02:49:56.060" v="561" actId="1076"/>
          <ac:grpSpMkLst>
            <pc:docMk/>
            <pc:sldMk cId="3049047154" sldId="301"/>
            <ac:grpSpMk id="4" creationId="{7746FEC7-F0BF-4091-A60B-CBE161EC2B3D}"/>
          </ac:grpSpMkLst>
        </pc:grpChg>
        <pc:grpChg chg="add mod">
          <ac:chgData name="FRANCISCO IGNACIO MANRÍQUEZ NOVOA (Alumno)" userId="132ae158-1741-43ed-b364-15b0cb43b83a" providerId="ADAL" clId="{F9467E07-BED2-4AC3-8A13-8E2DC2AA6B74}" dt="2021-11-04T02:50:22.012" v="566" actId="1076"/>
          <ac:grpSpMkLst>
            <pc:docMk/>
            <pc:sldMk cId="3049047154" sldId="301"/>
            <ac:grpSpMk id="8" creationId="{413B3FF5-BDDE-40D9-B4E7-001DEB8A3802}"/>
          </ac:grpSpMkLst>
        </pc:grpChg>
        <pc:grpChg chg="add mod">
          <ac:chgData name="FRANCISCO IGNACIO MANRÍQUEZ NOVOA (Alumno)" userId="132ae158-1741-43ed-b364-15b0cb43b83a" providerId="ADAL" clId="{F9467E07-BED2-4AC3-8A13-8E2DC2AA6B74}" dt="2021-11-04T16:59:35.807" v="816" actId="164"/>
          <ac:grpSpMkLst>
            <pc:docMk/>
            <pc:sldMk cId="3049047154" sldId="301"/>
            <ac:grpSpMk id="18" creationId="{1A1BC74F-8205-42EE-8B3C-2DBB45A844A9}"/>
          </ac:grpSpMkLst>
        </pc:grpChg>
        <pc:grpChg chg="add mod">
          <ac:chgData name="FRANCISCO IGNACIO MANRÍQUEZ NOVOA (Alumno)" userId="132ae158-1741-43ed-b364-15b0cb43b83a" providerId="ADAL" clId="{F9467E07-BED2-4AC3-8A13-8E2DC2AA6B74}" dt="2021-11-04T16:59:47.088" v="819" actId="1076"/>
          <ac:grpSpMkLst>
            <pc:docMk/>
            <pc:sldMk cId="3049047154" sldId="301"/>
            <ac:grpSpMk id="19" creationId="{B1CE0626-FAEC-40C3-84CF-EE7EEB714195}"/>
          </ac:grpSpMkLst>
        </pc:grpChg>
        <pc:picChg chg="mod">
          <ac:chgData name="FRANCISCO IGNACIO MANRÍQUEZ NOVOA (Alumno)" userId="132ae158-1741-43ed-b364-15b0cb43b83a" providerId="ADAL" clId="{F9467E07-BED2-4AC3-8A13-8E2DC2AA6B74}" dt="2021-11-04T02:49:44.026" v="560"/>
          <ac:picMkLst>
            <pc:docMk/>
            <pc:sldMk cId="3049047154" sldId="301"/>
            <ac:picMk id="5" creationId="{3631DC75-DE61-46B9-B653-DF2CD6F137BD}"/>
          </ac:picMkLst>
        </pc:picChg>
        <pc:picChg chg="mod">
          <ac:chgData name="FRANCISCO IGNACIO MANRÍQUEZ NOVOA (Alumno)" userId="132ae158-1741-43ed-b364-15b0cb43b83a" providerId="ADAL" clId="{F9467E07-BED2-4AC3-8A13-8E2DC2AA6B74}" dt="2021-11-04T02:49:44.026" v="560"/>
          <ac:picMkLst>
            <pc:docMk/>
            <pc:sldMk cId="3049047154" sldId="301"/>
            <ac:picMk id="6" creationId="{29574DA4-9A8B-4F68-9A3F-D2E2C6B41E42}"/>
          </ac:picMkLst>
        </pc:picChg>
        <pc:picChg chg="mod">
          <ac:chgData name="FRANCISCO IGNACIO MANRÍQUEZ NOVOA (Alumno)" userId="132ae158-1741-43ed-b364-15b0cb43b83a" providerId="ADAL" clId="{F9467E07-BED2-4AC3-8A13-8E2DC2AA6B74}" dt="2021-11-04T02:49:44.026" v="560"/>
          <ac:picMkLst>
            <pc:docMk/>
            <pc:sldMk cId="3049047154" sldId="301"/>
            <ac:picMk id="7" creationId="{FB7383D2-3C44-4FFE-AABD-E6F599ED59FC}"/>
          </ac:picMkLst>
        </pc:picChg>
        <pc:picChg chg="mod">
          <ac:chgData name="FRANCISCO IGNACIO MANRÍQUEZ NOVOA (Alumno)" userId="132ae158-1741-43ed-b364-15b0cb43b83a" providerId="ADAL" clId="{F9467E07-BED2-4AC3-8A13-8E2DC2AA6B74}" dt="2021-11-04T02:49:57.247" v="562"/>
          <ac:picMkLst>
            <pc:docMk/>
            <pc:sldMk cId="3049047154" sldId="301"/>
            <ac:picMk id="9" creationId="{25F74C29-0F03-4452-BBEE-9378DBC25752}"/>
          </ac:picMkLst>
        </pc:picChg>
        <pc:picChg chg="mod">
          <ac:chgData name="FRANCISCO IGNACIO MANRÍQUEZ NOVOA (Alumno)" userId="132ae158-1741-43ed-b364-15b0cb43b83a" providerId="ADAL" clId="{F9467E07-BED2-4AC3-8A13-8E2DC2AA6B74}" dt="2021-11-04T02:49:57.247" v="562"/>
          <ac:picMkLst>
            <pc:docMk/>
            <pc:sldMk cId="3049047154" sldId="301"/>
            <ac:picMk id="10" creationId="{2B6493DE-F7B2-4E97-A486-AD994C959E26}"/>
          </ac:picMkLst>
        </pc:picChg>
        <pc:picChg chg="del mod">
          <ac:chgData name="FRANCISCO IGNACIO MANRÍQUEZ NOVOA (Alumno)" userId="132ae158-1741-43ed-b364-15b0cb43b83a" providerId="ADAL" clId="{F9467E07-BED2-4AC3-8A13-8E2DC2AA6B74}" dt="2021-11-04T02:50:12.511" v="565" actId="478"/>
          <ac:picMkLst>
            <pc:docMk/>
            <pc:sldMk cId="3049047154" sldId="301"/>
            <ac:picMk id="11" creationId="{462C8273-BCBE-4D52-B194-6AD32167CC2E}"/>
          </ac:picMkLst>
        </pc:picChg>
        <pc:cxnChg chg="add mod">
          <ac:chgData name="FRANCISCO IGNACIO MANRÍQUEZ NOVOA (Alumno)" userId="132ae158-1741-43ed-b364-15b0cb43b83a" providerId="ADAL" clId="{F9467E07-BED2-4AC3-8A13-8E2DC2AA6B74}" dt="2021-11-04T16:59:35.807" v="816" actId="164"/>
          <ac:cxnSpMkLst>
            <pc:docMk/>
            <pc:sldMk cId="3049047154" sldId="301"/>
            <ac:cxnSpMk id="13" creationId="{5C50791E-088E-49B2-ABF6-39F122BBC109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16:59:35.807" v="816" actId="164"/>
          <ac:cxnSpMkLst>
            <pc:docMk/>
            <pc:sldMk cId="3049047154" sldId="301"/>
            <ac:cxnSpMk id="16" creationId="{A02F452A-3F90-4C2B-9A8B-A5EFA669E02A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17:01:34.827" v="831" actId="208"/>
          <ac:cxnSpMkLst>
            <pc:docMk/>
            <pc:sldMk cId="3049047154" sldId="301"/>
            <ac:cxnSpMk id="20" creationId="{86765CD4-4054-46AE-9A6E-F86FAB076D16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17:01:34.827" v="831" actId="208"/>
          <ac:cxnSpMkLst>
            <pc:docMk/>
            <pc:sldMk cId="3049047154" sldId="301"/>
            <ac:cxnSpMk id="21" creationId="{B073481D-4492-43CB-9A80-D50E6B9323A5}"/>
          </ac:cxnSpMkLst>
        </pc:cxnChg>
      </pc:sldChg>
      <pc:sldChg chg="addSp delSp modSp add mod modAnim">
        <pc:chgData name="FRANCISCO IGNACIO MANRÍQUEZ NOVOA (Alumno)" userId="132ae158-1741-43ed-b364-15b0cb43b83a" providerId="ADAL" clId="{F9467E07-BED2-4AC3-8A13-8E2DC2AA6B74}" dt="2021-11-04T19:13:44.283" v="1146"/>
        <pc:sldMkLst>
          <pc:docMk/>
          <pc:sldMk cId="3692260319" sldId="302"/>
        </pc:sldMkLst>
        <pc:spChg chg="del">
          <ac:chgData name="FRANCISCO IGNACIO MANRÍQUEZ NOVOA (Alumno)" userId="132ae158-1741-43ed-b364-15b0cb43b83a" providerId="ADAL" clId="{F9467E07-BED2-4AC3-8A13-8E2DC2AA6B74}" dt="2021-11-04T12:25:36.581" v="579" actId="478"/>
          <ac:spMkLst>
            <pc:docMk/>
            <pc:sldMk cId="3692260319" sldId="302"/>
            <ac:spMk id="2" creationId="{7C7B8AA5-431C-4787-8D37-9FCD3136A023}"/>
          </ac:spMkLst>
        </pc:spChg>
        <pc:spChg chg="del">
          <ac:chgData name="FRANCISCO IGNACIO MANRÍQUEZ NOVOA (Alumno)" userId="132ae158-1741-43ed-b364-15b0cb43b83a" providerId="ADAL" clId="{F9467E07-BED2-4AC3-8A13-8E2DC2AA6B74}" dt="2021-11-04T12:25:36.581" v="579" actId="478"/>
          <ac:spMkLst>
            <pc:docMk/>
            <pc:sldMk cId="3692260319" sldId="302"/>
            <ac:spMk id="3" creationId="{F31DFD6A-DA56-44D6-B6D6-A93FC896E760}"/>
          </ac:spMkLst>
        </pc:spChg>
        <pc:spChg chg="add mod">
          <ac:chgData name="FRANCISCO IGNACIO MANRÍQUEZ NOVOA (Alumno)" userId="132ae158-1741-43ed-b364-15b0cb43b83a" providerId="ADAL" clId="{F9467E07-BED2-4AC3-8A13-8E2DC2AA6B74}" dt="2021-11-04T12:32:10.450" v="644" actId="207"/>
          <ac:spMkLst>
            <pc:docMk/>
            <pc:sldMk cId="3692260319" sldId="302"/>
            <ac:spMk id="11" creationId="{5D43FA4F-00A1-4BA5-88A5-127B584BABAF}"/>
          </ac:spMkLst>
        </pc:spChg>
        <pc:spChg chg="del">
          <ac:chgData name="FRANCISCO IGNACIO MANRÍQUEZ NOVOA (Alumno)" userId="132ae158-1741-43ed-b364-15b0cb43b83a" providerId="ADAL" clId="{F9467E07-BED2-4AC3-8A13-8E2DC2AA6B74}" dt="2021-11-04T12:25:39.508" v="580" actId="478"/>
          <ac:spMkLst>
            <pc:docMk/>
            <pc:sldMk cId="3692260319" sldId="302"/>
            <ac:spMk id="12" creationId="{45EDAC7C-2806-4C82-8429-C1AB3AF92C9C}"/>
          </ac:spMkLst>
        </pc:spChg>
        <pc:spChg chg="mod">
          <ac:chgData name="FRANCISCO IGNACIO MANRÍQUEZ NOVOA (Alumno)" userId="132ae158-1741-43ed-b364-15b0cb43b83a" providerId="ADAL" clId="{F9467E07-BED2-4AC3-8A13-8E2DC2AA6B74}" dt="2021-11-04T12:32:10.450" v="644" actId="207"/>
          <ac:spMkLst>
            <pc:docMk/>
            <pc:sldMk cId="3692260319" sldId="302"/>
            <ac:spMk id="16" creationId="{99CE2483-BF43-4356-9F54-22EF6CD1F2C6}"/>
          </ac:spMkLst>
        </pc:spChg>
        <pc:spChg chg="mod">
          <ac:chgData name="FRANCISCO IGNACIO MANRÍQUEZ NOVOA (Alumno)" userId="132ae158-1741-43ed-b364-15b0cb43b83a" providerId="ADAL" clId="{F9467E07-BED2-4AC3-8A13-8E2DC2AA6B74}" dt="2021-11-04T12:32:10.450" v="644" actId="207"/>
          <ac:spMkLst>
            <pc:docMk/>
            <pc:sldMk cId="3692260319" sldId="302"/>
            <ac:spMk id="21" creationId="{BBFF762B-1703-45A7-BEA2-65454992A08D}"/>
          </ac:spMkLst>
        </pc:spChg>
        <pc:grpChg chg="del">
          <ac:chgData name="FRANCISCO IGNACIO MANRÍQUEZ NOVOA (Alumno)" userId="132ae158-1741-43ed-b364-15b0cb43b83a" providerId="ADAL" clId="{F9467E07-BED2-4AC3-8A13-8E2DC2AA6B74}" dt="2021-11-04T12:25:36.581" v="579" actId="478"/>
          <ac:grpSpMkLst>
            <pc:docMk/>
            <pc:sldMk cId="3692260319" sldId="302"/>
            <ac:grpSpMk id="4" creationId="{7746FEC7-F0BF-4091-A60B-CBE161EC2B3D}"/>
          </ac:grpSpMkLst>
        </pc:grpChg>
        <pc:grpChg chg="mod">
          <ac:chgData name="FRANCISCO IGNACIO MANRÍQUEZ NOVOA (Alumno)" userId="132ae158-1741-43ed-b364-15b0cb43b83a" providerId="ADAL" clId="{F9467E07-BED2-4AC3-8A13-8E2DC2AA6B74}" dt="2021-11-04T12:32:10.450" v="644" actId="207"/>
          <ac:grpSpMkLst>
            <pc:docMk/>
            <pc:sldMk cId="3692260319" sldId="302"/>
            <ac:grpSpMk id="8" creationId="{413B3FF5-BDDE-40D9-B4E7-001DEB8A3802}"/>
          </ac:grpSpMkLst>
        </pc:grpChg>
        <pc:grpChg chg="add mod">
          <ac:chgData name="FRANCISCO IGNACIO MANRÍQUEZ NOVOA (Alumno)" userId="132ae158-1741-43ed-b364-15b0cb43b83a" providerId="ADAL" clId="{F9467E07-BED2-4AC3-8A13-8E2DC2AA6B74}" dt="2021-11-04T12:32:10.450" v="644" actId="207"/>
          <ac:grpSpMkLst>
            <pc:docMk/>
            <pc:sldMk cId="3692260319" sldId="302"/>
            <ac:grpSpMk id="13" creationId="{2220CFE7-8B3A-4BF0-AFC8-1DC0A8A1A384}"/>
          </ac:grpSpMkLst>
        </pc:grpChg>
        <pc:grpChg chg="add mod">
          <ac:chgData name="FRANCISCO IGNACIO MANRÍQUEZ NOVOA (Alumno)" userId="132ae158-1741-43ed-b364-15b0cb43b83a" providerId="ADAL" clId="{F9467E07-BED2-4AC3-8A13-8E2DC2AA6B74}" dt="2021-11-04T19:13:26.485" v="1144" actId="1076"/>
          <ac:grpSpMkLst>
            <pc:docMk/>
            <pc:sldMk cId="3692260319" sldId="302"/>
            <ac:grpSpMk id="14" creationId="{405A6E8C-898E-41E2-9C33-12C98B680665}"/>
          </ac:grpSpMkLst>
        </pc:grpChg>
        <pc:grpChg chg="mod">
          <ac:chgData name="FRANCISCO IGNACIO MANRÍQUEZ NOVOA (Alumno)" userId="132ae158-1741-43ed-b364-15b0cb43b83a" providerId="ADAL" clId="{F9467E07-BED2-4AC3-8A13-8E2DC2AA6B74}" dt="2021-11-04T12:32:10.450" v="644" actId="207"/>
          <ac:grpSpMkLst>
            <pc:docMk/>
            <pc:sldMk cId="3692260319" sldId="302"/>
            <ac:grpSpMk id="15" creationId="{FFF4B63A-BE24-469C-9ABB-11A99D9CD72F}"/>
          </ac:grpSpMkLst>
        </pc:grpChg>
        <pc:grpChg chg="add mod">
          <ac:chgData name="FRANCISCO IGNACIO MANRÍQUEZ NOVOA (Alumno)" userId="132ae158-1741-43ed-b364-15b0cb43b83a" providerId="ADAL" clId="{F9467E07-BED2-4AC3-8A13-8E2DC2AA6B74}" dt="2021-11-04T19:13:29.673" v="1145" actId="1076"/>
          <ac:grpSpMkLst>
            <pc:docMk/>
            <pc:sldMk cId="3692260319" sldId="302"/>
            <ac:grpSpMk id="19" creationId="{D653DC81-EB12-4AA6-A2CA-0658FC5D7314}"/>
          </ac:grpSpMkLst>
        </pc:grpChg>
        <pc:grpChg chg="mod">
          <ac:chgData name="FRANCISCO IGNACIO MANRÍQUEZ NOVOA (Alumno)" userId="132ae158-1741-43ed-b364-15b0cb43b83a" providerId="ADAL" clId="{F9467E07-BED2-4AC3-8A13-8E2DC2AA6B74}" dt="2021-11-04T12:32:10.450" v="644" actId="207"/>
          <ac:grpSpMkLst>
            <pc:docMk/>
            <pc:sldMk cId="3692260319" sldId="302"/>
            <ac:grpSpMk id="20" creationId="{55C18553-8667-4685-BE09-1FABB5D43FFF}"/>
          </ac:grpSpMkLst>
        </pc:grpChg>
        <pc:picChg chg="mod">
          <ac:chgData name="FRANCISCO IGNACIO MANRÍQUEZ NOVOA (Alumno)" userId="132ae158-1741-43ed-b364-15b0cb43b83a" providerId="ADAL" clId="{F9467E07-BED2-4AC3-8A13-8E2DC2AA6B74}" dt="2021-11-04T12:32:10.450" v="644" actId="207"/>
          <ac:picMkLst>
            <pc:docMk/>
            <pc:sldMk cId="3692260319" sldId="302"/>
            <ac:picMk id="9" creationId="{25F74C29-0F03-4452-BBEE-9378DBC25752}"/>
          </ac:picMkLst>
        </pc:picChg>
        <pc:picChg chg="mod">
          <ac:chgData name="FRANCISCO IGNACIO MANRÍQUEZ NOVOA (Alumno)" userId="132ae158-1741-43ed-b364-15b0cb43b83a" providerId="ADAL" clId="{F9467E07-BED2-4AC3-8A13-8E2DC2AA6B74}" dt="2021-11-04T12:32:10.450" v="644" actId="207"/>
          <ac:picMkLst>
            <pc:docMk/>
            <pc:sldMk cId="3692260319" sldId="302"/>
            <ac:picMk id="10" creationId="{2B6493DE-F7B2-4E97-A486-AD994C959E26}"/>
          </ac:picMkLst>
        </pc:picChg>
        <pc:picChg chg="mod">
          <ac:chgData name="FRANCISCO IGNACIO MANRÍQUEZ NOVOA (Alumno)" userId="132ae158-1741-43ed-b364-15b0cb43b83a" providerId="ADAL" clId="{F9467E07-BED2-4AC3-8A13-8E2DC2AA6B74}" dt="2021-11-04T12:32:10.450" v="644" actId="207"/>
          <ac:picMkLst>
            <pc:docMk/>
            <pc:sldMk cId="3692260319" sldId="302"/>
            <ac:picMk id="17" creationId="{471BCAD3-902B-458A-A230-168C78C759B4}"/>
          </ac:picMkLst>
        </pc:picChg>
        <pc:picChg chg="mod">
          <ac:chgData name="FRANCISCO IGNACIO MANRÍQUEZ NOVOA (Alumno)" userId="132ae158-1741-43ed-b364-15b0cb43b83a" providerId="ADAL" clId="{F9467E07-BED2-4AC3-8A13-8E2DC2AA6B74}" dt="2021-11-04T12:32:10.450" v="644" actId="207"/>
          <ac:picMkLst>
            <pc:docMk/>
            <pc:sldMk cId="3692260319" sldId="302"/>
            <ac:picMk id="18" creationId="{1959807F-A43F-452F-B38B-E2DAE80D8CBA}"/>
          </ac:picMkLst>
        </pc:picChg>
        <pc:picChg chg="mod">
          <ac:chgData name="FRANCISCO IGNACIO MANRÍQUEZ NOVOA (Alumno)" userId="132ae158-1741-43ed-b364-15b0cb43b83a" providerId="ADAL" clId="{F9467E07-BED2-4AC3-8A13-8E2DC2AA6B74}" dt="2021-11-04T12:32:10.450" v="644" actId="207"/>
          <ac:picMkLst>
            <pc:docMk/>
            <pc:sldMk cId="3692260319" sldId="302"/>
            <ac:picMk id="22" creationId="{ECC5E672-3ADC-4A65-8B0B-6DD9A88B3F9E}"/>
          </ac:picMkLst>
        </pc:picChg>
        <pc:picChg chg="mod">
          <ac:chgData name="FRANCISCO IGNACIO MANRÍQUEZ NOVOA (Alumno)" userId="132ae158-1741-43ed-b364-15b0cb43b83a" providerId="ADAL" clId="{F9467E07-BED2-4AC3-8A13-8E2DC2AA6B74}" dt="2021-11-04T12:32:10.450" v="644" actId="207"/>
          <ac:picMkLst>
            <pc:docMk/>
            <pc:sldMk cId="3692260319" sldId="302"/>
            <ac:picMk id="23" creationId="{B4C3FFF5-9E95-4F35-8CAE-4DA9F9F8D457}"/>
          </ac:picMkLst>
        </pc:picChg>
      </pc:sldChg>
      <pc:sldChg chg="addSp delSp modSp add mod delAnim modAnim">
        <pc:chgData name="FRANCISCO IGNACIO MANRÍQUEZ NOVOA (Alumno)" userId="132ae158-1741-43ed-b364-15b0cb43b83a" providerId="ADAL" clId="{F9467E07-BED2-4AC3-8A13-8E2DC2AA6B74}" dt="2021-11-04T19:14:37.314" v="1149"/>
        <pc:sldMkLst>
          <pc:docMk/>
          <pc:sldMk cId="3220487360" sldId="303"/>
        </pc:sldMkLst>
        <pc:spChg chg="mod">
          <ac:chgData name="FRANCISCO IGNACIO MANRÍQUEZ NOVOA (Alumno)" userId="132ae158-1741-43ed-b364-15b0cb43b83a" providerId="ADAL" clId="{F9467E07-BED2-4AC3-8A13-8E2DC2AA6B74}" dt="2021-11-04T16:53:03.088" v="789" actId="1076"/>
          <ac:spMkLst>
            <pc:docMk/>
            <pc:sldMk cId="3220487360" sldId="303"/>
            <ac:spMk id="2" creationId="{7C7B8AA5-431C-4787-8D37-9FCD3136A023}"/>
          </ac:spMkLst>
        </pc:spChg>
        <pc:spChg chg="mod">
          <ac:chgData name="FRANCISCO IGNACIO MANRÍQUEZ NOVOA (Alumno)" userId="132ae158-1741-43ed-b364-15b0cb43b83a" providerId="ADAL" clId="{F9467E07-BED2-4AC3-8A13-8E2DC2AA6B74}" dt="2021-11-04T17:59:59.829" v="1038" actId="208"/>
          <ac:spMkLst>
            <pc:docMk/>
            <pc:sldMk cId="3220487360" sldId="303"/>
            <ac:spMk id="12" creationId="{45EDAC7C-2806-4C82-8429-C1AB3AF92C9C}"/>
          </ac:spMkLst>
        </pc:spChg>
        <pc:spChg chg="mod topLvl">
          <ac:chgData name="FRANCISCO IGNACIO MANRÍQUEZ NOVOA (Alumno)" userId="132ae158-1741-43ed-b364-15b0cb43b83a" providerId="ADAL" clId="{F9467E07-BED2-4AC3-8A13-8E2DC2AA6B74}" dt="2021-11-04T16:53:09.244" v="790" actId="1076"/>
          <ac:spMkLst>
            <pc:docMk/>
            <pc:sldMk cId="3220487360" sldId="303"/>
            <ac:spMk id="15" creationId="{F14CA61A-4C30-45D9-9FC4-1C8397919FC2}"/>
          </ac:spMkLst>
        </pc:spChg>
        <pc:spChg chg="add mod">
          <ac:chgData name="FRANCISCO IGNACIO MANRÍQUEZ NOVOA (Alumno)" userId="132ae158-1741-43ed-b364-15b0cb43b83a" providerId="ADAL" clId="{F9467E07-BED2-4AC3-8A13-8E2DC2AA6B74}" dt="2021-11-04T16:53:09.244" v="790" actId="1076"/>
          <ac:spMkLst>
            <pc:docMk/>
            <pc:sldMk cId="3220487360" sldId="303"/>
            <ac:spMk id="18" creationId="{98B72934-0A31-4ACD-8240-59C2836E4BB1}"/>
          </ac:spMkLst>
        </pc:spChg>
        <pc:spChg chg="add mod">
          <ac:chgData name="FRANCISCO IGNACIO MANRÍQUEZ NOVOA (Alumno)" userId="132ae158-1741-43ed-b364-15b0cb43b83a" providerId="ADAL" clId="{F9467E07-BED2-4AC3-8A13-8E2DC2AA6B74}" dt="2021-11-04T16:53:09.244" v="790" actId="1076"/>
          <ac:spMkLst>
            <pc:docMk/>
            <pc:sldMk cId="3220487360" sldId="303"/>
            <ac:spMk id="19" creationId="{A94CE8CB-DD40-4AA8-9A0D-0F948319ADDE}"/>
          </ac:spMkLst>
        </pc:spChg>
        <pc:spChg chg="add mod">
          <ac:chgData name="FRANCISCO IGNACIO MANRÍQUEZ NOVOA (Alumno)" userId="132ae158-1741-43ed-b364-15b0cb43b83a" providerId="ADAL" clId="{F9467E07-BED2-4AC3-8A13-8E2DC2AA6B74}" dt="2021-11-04T17:05:08.012" v="879" actId="1076"/>
          <ac:spMkLst>
            <pc:docMk/>
            <pc:sldMk cId="3220487360" sldId="303"/>
            <ac:spMk id="35" creationId="{488E58EF-C03E-4C19-8B05-60611BAB695E}"/>
          </ac:spMkLst>
        </pc:spChg>
        <pc:spChg chg="add mod">
          <ac:chgData name="FRANCISCO IGNACIO MANRÍQUEZ NOVOA (Alumno)" userId="132ae158-1741-43ed-b364-15b0cb43b83a" providerId="ADAL" clId="{F9467E07-BED2-4AC3-8A13-8E2DC2AA6B74}" dt="2021-11-04T17:04:57.981" v="878" actId="1076"/>
          <ac:spMkLst>
            <pc:docMk/>
            <pc:sldMk cId="3220487360" sldId="303"/>
            <ac:spMk id="36" creationId="{B0EE4D60-F4F8-4B89-905E-97536B92F976}"/>
          </ac:spMkLst>
        </pc:spChg>
        <pc:grpChg chg="mod">
          <ac:chgData name="FRANCISCO IGNACIO MANRÍQUEZ NOVOA (Alumno)" userId="132ae158-1741-43ed-b364-15b0cb43b83a" providerId="ADAL" clId="{F9467E07-BED2-4AC3-8A13-8E2DC2AA6B74}" dt="2021-11-04T12:39:52.484" v="646" actId="164"/>
          <ac:grpSpMkLst>
            <pc:docMk/>
            <pc:sldMk cId="3220487360" sldId="303"/>
            <ac:grpSpMk id="4" creationId="{7746FEC7-F0BF-4091-A60B-CBE161EC2B3D}"/>
          </ac:grpSpMkLst>
        </pc:grpChg>
        <pc:grpChg chg="add mod">
          <ac:chgData name="FRANCISCO IGNACIO MANRÍQUEZ NOVOA (Alumno)" userId="132ae158-1741-43ed-b364-15b0cb43b83a" providerId="ADAL" clId="{F9467E07-BED2-4AC3-8A13-8E2DC2AA6B74}" dt="2021-11-04T12:39:52.484" v="646" actId="164"/>
          <ac:grpSpMkLst>
            <pc:docMk/>
            <pc:sldMk cId="3220487360" sldId="303"/>
            <ac:grpSpMk id="11" creationId="{F1C4229F-B454-4606-A116-481AD43C7142}"/>
          </ac:grpSpMkLst>
        </pc:grpChg>
        <pc:grpChg chg="add del mod">
          <ac:chgData name="FRANCISCO IGNACIO MANRÍQUEZ NOVOA (Alumno)" userId="132ae158-1741-43ed-b364-15b0cb43b83a" providerId="ADAL" clId="{F9467E07-BED2-4AC3-8A13-8E2DC2AA6B74}" dt="2021-11-04T12:40:39.629" v="655" actId="478"/>
          <ac:grpSpMkLst>
            <pc:docMk/>
            <pc:sldMk cId="3220487360" sldId="303"/>
            <ac:grpSpMk id="13" creationId="{D1940576-4F8F-4403-821F-51A42F8C44B7}"/>
          </ac:grpSpMkLst>
        </pc:grpChg>
        <pc:grpChg chg="del mod">
          <ac:chgData name="FRANCISCO IGNACIO MANRÍQUEZ NOVOA (Alumno)" userId="132ae158-1741-43ed-b364-15b0cb43b83a" providerId="ADAL" clId="{F9467E07-BED2-4AC3-8A13-8E2DC2AA6B74}" dt="2021-11-04T12:40:37.649" v="654" actId="478"/>
          <ac:grpSpMkLst>
            <pc:docMk/>
            <pc:sldMk cId="3220487360" sldId="303"/>
            <ac:grpSpMk id="14" creationId="{5A869C7A-E34E-47F2-B13D-EAC8A660A7F7}"/>
          </ac:grpSpMkLst>
        </pc:grpChg>
        <pc:grpChg chg="add mod">
          <ac:chgData name="FRANCISCO IGNACIO MANRÍQUEZ NOVOA (Alumno)" userId="132ae158-1741-43ed-b364-15b0cb43b83a" providerId="ADAL" clId="{F9467E07-BED2-4AC3-8A13-8E2DC2AA6B74}" dt="2021-11-04T17:00:20.071" v="822"/>
          <ac:grpSpMkLst>
            <pc:docMk/>
            <pc:sldMk cId="3220487360" sldId="303"/>
            <ac:grpSpMk id="20" creationId="{C9DBC774-6677-44AE-819C-39F9E619E254}"/>
          </ac:grpSpMkLst>
        </pc:grpChg>
        <pc:grpChg chg="add mod">
          <ac:chgData name="FRANCISCO IGNACIO MANRÍQUEZ NOVOA (Alumno)" userId="132ae158-1741-43ed-b364-15b0cb43b83a" providerId="ADAL" clId="{F9467E07-BED2-4AC3-8A13-8E2DC2AA6B74}" dt="2021-11-04T17:00:20.071" v="822"/>
          <ac:grpSpMkLst>
            <pc:docMk/>
            <pc:sldMk cId="3220487360" sldId="303"/>
            <ac:grpSpMk id="25" creationId="{0D4E2A82-8D97-4C09-9B52-42D2F3242A6A}"/>
          </ac:grpSpMkLst>
        </pc:grpChg>
        <pc:grpChg chg="add mod">
          <ac:chgData name="FRANCISCO IGNACIO MANRÍQUEZ NOVOA (Alumno)" userId="132ae158-1741-43ed-b364-15b0cb43b83a" providerId="ADAL" clId="{F9467E07-BED2-4AC3-8A13-8E2DC2AA6B74}" dt="2021-11-04T17:02:15.820" v="835" actId="1076"/>
          <ac:grpSpMkLst>
            <pc:docMk/>
            <pc:sldMk cId="3220487360" sldId="303"/>
            <ac:grpSpMk id="28" creationId="{FBEE3AF7-C00A-4BCF-A806-9AC0BB5B12B9}"/>
          </ac:grpSpMkLst>
        </pc:grpChg>
        <pc:grpChg chg="add mod">
          <ac:chgData name="FRANCISCO IGNACIO MANRÍQUEZ NOVOA (Alumno)" userId="132ae158-1741-43ed-b364-15b0cb43b83a" providerId="ADAL" clId="{F9467E07-BED2-4AC3-8A13-8E2DC2AA6B74}" dt="2021-11-04T17:03:26.401" v="847" actId="1076"/>
          <ac:grpSpMkLst>
            <pc:docMk/>
            <pc:sldMk cId="3220487360" sldId="303"/>
            <ac:grpSpMk id="31" creationId="{278033E8-DB75-49E9-B500-34BAFD0568F3}"/>
          </ac:grpSpMkLst>
        </pc:grpChg>
        <pc:picChg chg="del mod">
          <ac:chgData name="FRANCISCO IGNACIO MANRÍQUEZ NOVOA (Alumno)" userId="132ae158-1741-43ed-b364-15b0cb43b83a" providerId="ADAL" clId="{F9467E07-BED2-4AC3-8A13-8E2DC2AA6B74}" dt="2021-11-04T12:40:37.649" v="654" actId="478"/>
          <ac:picMkLst>
            <pc:docMk/>
            <pc:sldMk cId="3220487360" sldId="303"/>
            <ac:picMk id="16" creationId="{B281299D-B9BE-40ED-8678-93E83379A70D}"/>
          </ac:picMkLst>
        </pc:picChg>
        <pc:picChg chg="del mod topLvl">
          <ac:chgData name="FRANCISCO IGNACIO MANRÍQUEZ NOVOA (Alumno)" userId="132ae158-1741-43ed-b364-15b0cb43b83a" providerId="ADAL" clId="{F9467E07-BED2-4AC3-8A13-8E2DC2AA6B74}" dt="2021-11-04T12:40:39.629" v="655" actId="478"/>
          <ac:picMkLst>
            <pc:docMk/>
            <pc:sldMk cId="3220487360" sldId="303"/>
            <ac:picMk id="17" creationId="{417334A0-6683-4F41-9A42-9B3911C9E4A7}"/>
          </ac:picMkLst>
        </pc:picChg>
        <pc:picChg chg="del mod">
          <ac:chgData name="FRANCISCO IGNACIO MANRÍQUEZ NOVOA (Alumno)" userId="132ae158-1741-43ed-b364-15b0cb43b83a" providerId="ADAL" clId="{F9467E07-BED2-4AC3-8A13-8E2DC2AA6B74}" dt="2021-11-04T12:58:39.537" v="731" actId="478"/>
          <ac:picMkLst>
            <pc:docMk/>
            <pc:sldMk cId="3220487360" sldId="303"/>
            <ac:picMk id="20" creationId="{9B3E0506-4CCD-4687-B072-F219A16276BD}"/>
          </ac:picMkLst>
        </pc:picChg>
        <pc:picChg chg="del mod">
          <ac:chgData name="FRANCISCO IGNACIO MANRÍQUEZ NOVOA (Alumno)" userId="132ae158-1741-43ed-b364-15b0cb43b83a" providerId="ADAL" clId="{F9467E07-BED2-4AC3-8A13-8E2DC2AA6B74}" dt="2021-11-04T12:55:04.433" v="726" actId="478"/>
          <ac:picMkLst>
            <pc:docMk/>
            <pc:sldMk cId="3220487360" sldId="303"/>
            <ac:picMk id="21" creationId="{E9F6F367-F09D-435B-8129-2F1C71A1BDDF}"/>
          </ac:picMkLst>
        </pc:picChg>
        <pc:picChg chg="del mod">
          <ac:chgData name="FRANCISCO IGNACIO MANRÍQUEZ NOVOA (Alumno)" userId="132ae158-1741-43ed-b364-15b0cb43b83a" providerId="ADAL" clId="{F9467E07-BED2-4AC3-8A13-8E2DC2AA6B74}" dt="2021-11-04T16:52:11.315" v="785" actId="478"/>
          <ac:picMkLst>
            <pc:docMk/>
            <pc:sldMk cId="3220487360" sldId="303"/>
            <ac:picMk id="22" creationId="{6FD291F3-731C-4FEA-A889-C32A6FF8B876}"/>
          </ac:picMkLst>
        </pc:picChg>
        <pc:picChg chg="add del mod">
          <ac:chgData name="FRANCISCO IGNACIO MANRÍQUEZ NOVOA (Alumno)" userId="132ae158-1741-43ed-b364-15b0cb43b83a" providerId="ADAL" clId="{F9467E07-BED2-4AC3-8A13-8E2DC2AA6B74}" dt="2021-11-04T16:52:11.315" v="785" actId="478"/>
          <ac:picMkLst>
            <pc:docMk/>
            <pc:sldMk cId="3220487360" sldId="303"/>
            <ac:picMk id="23" creationId="{4D6529E7-ADD2-48A9-9EB5-B181C8424289}"/>
          </ac:picMkLst>
        </pc:picChg>
        <pc:cxnChg chg="mod">
          <ac:chgData name="FRANCISCO IGNACIO MANRÍQUEZ NOVOA (Alumno)" userId="132ae158-1741-43ed-b364-15b0cb43b83a" providerId="ADAL" clId="{F9467E07-BED2-4AC3-8A13-8E2DC2AA6B74}" dt="2021-11-04T17:00:20.071" v="822"/>
          <ac:cxnSpMkLst>
            <pc:docMk/>
            <pc:sldMk cId="3220487360" sldId="303"/>
            <ac:cxnSpMk id="21" creationId="{EF073A4D-DA90-4D87-9BB9-90864681090E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17:00:20.071" v="822"/>
          <ac:cxnSpMkLst>
            <pc:docMk/>
            <pc:sldMk cId="3220487360" sldId="303"/>
            <ac:cxnSpMk id="24" creationId="{12063750-503E-4352-8ECC-0B4F8203D01C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17:01:41.179" v="832" actId="208"/>
          <ac:cxnSpMkLst>
            <pc:docMk/>
            <pc:sldMk cId="3220487360" sldId="303"/>
            <ac:cxnSpMk id="26" creationId="{0D55D464-2862-486A-8BBB-ADBCC0A9C0FA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17:01:41.179" v="832" actId="208"/>
          <ac:cxnSpMkLst>
            <pc:docMk/>
            <pc:sldMk cId="3220487360" sldId="303"/>
            <ac:cxnSpMk id="27" creationId="{47B0A929-AC39-4425-8C70-283B13CD1B0A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17:02:51.746" v="842" actId="1076"/>
          <ac:cxnSpMkLst>
            <pc:docMk/>
            <pc:sldMk cId="3220487360" sldId="303"/>
            <ac:cxnSpMk id="29" creationId="{528A3970-0420-4373-9E00-BCA793027B6D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17:02:55.448" v="843" actId="1076"/>
          <ac:cxnSpMkLst>
            <pc:docMk/>
            <pc:sldMk cId="3220487360" sldId="303"/>
            <ac:cxnSpMk id="30" creationId="{66E97C39-BAE7-456D-8B5B-D3403400E6D5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17:03:47.995" v="851" actId="208"/>
          <ac:cxnSpMkLst>
            <pc:docMk/>
            <pc:sldMk cId="3220487360" sldId="303"/>
            <ac:cxnSpMk id="32" creationId="{08D5BC16-8293-445C-A243-7BD33734F3D4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17:03:47.995" v="851" actId="208"/>
          <ac:cxnSpMkLst>
            <pc:docMk/>
            <pc:sldMk cId="3220487360" sldId="303"/>
            <ac:cxnSpMk id="33" creationId="{5F681A0F-D187-4348-94D7-422885115765}"/>
          </ac:cxnSpMkLst>
        </pc:cxnChg>
      </pc:sldChg>
      <pc:sldChg chg="add del">
        <pc:chgData name="FRANCISCO IGNACIO MANRÍQUEZ NOVOA (Alumno)" userId="132ae158-1741-43ed-b364-15b0cb43b83a" providerId="ADAL" clId="{F9467E07-BED2-4AC3-8A13-8E2DC2AA6B74}" dt="2021-11-04T12:40:25.207" v="649"/>
        <pc:sldMkLst>
          <pc:docMk/>
          <pc:sldMk cId="3163419667" sldId="304"/>
        </pc:sldMkLst>
      </pc:sldChg>
      <pc:sldChg chg="addSp delSp modSp add mod delAnim modAnim">
        <pc:chgData name="FRANCISCO IGNACIO MANRÍQUEZ NOVOA (Alumno)" userId="132ae158-1741-43ed-b364-15b0cb43b83a" providerId="ADAL" clId="{F9467E07-BED2-4AC3-8A13-8E2DC2AA6B74}" dt="2021-11-04T17:57:04.251" v="1030"/>
        <pc:sldMkLst>
          <pc:docMk/>
          <pc:sldMk cId="3572242466" sldId="304"/>
        </pc:sldMkLst>
        <pc:spChg chg="mod">
          <ac:chgData name="FRANCISCO IGNACIO MANRÍQUEZ NOVOA (Alumno)" userId="132ae158-1741-43ed-b364-15b0cb43b83a" providerId="ADAL" clId="{F9467E07-BED2-4AC3-8A13-8E2DC2AA6B74}" dt="2021-11-04T17:54:45.423" v="1020" actId="1076"/>
          <ac:spMkLst>
            <pc:docMk/>
            <pc:sldMk cId="3572242466" sldId="304"/>
            <ac:spMk id="2" creationId="{7C7B8AA5-431C-4787-8D37-9FCD3136A023}"/>
          </ac:spMkLst>
        </pc:spChg>
        <pc:spChg chg="mod">
          <ac:chgData name="FRANCISCO IGNACIO MANRÍQUEZ NOVOA (Alumno)" userId="132ae158-1741-43ed-b364-15b0cb43b83a" providerId="ADAL" clId="{F9467E07-BED2-4AC3-8A13-8E2DC2AA6B74}" dt="2021-11-04T17:54:45.423" v="1020" actId="1076"/>
          <ac:spMkLst>
            <pc:docMk/>
            <pc:sldMk cId="3572242466" sldId="304"/>
            <ac:spMk id="3" creationId="{F31DFD6A-DA56-44D6-B6D6-A93FC896E760}"/>
          </ac:spMkLst>
        </pc:spChg>
        <pc:spChg chg="del topLvl">
          <ac:chgData name="FRANCISCO IGNACIO MANRÍQUEZ NOVOA (Alumno)" userId="132ae158-1741-43ed-b364-15b0cb43b83a" providerId="ADAL" clId="{F9467E07-BED2-4AC3-8A13-8E2DC2AA6B74}" dt="2021-11-04T17:44:55.035" v="925" actId="478"/>
          <ac:spMkLst>
            <pc:docMk/>
            <pc:sldMk cId="3572242466" sldId="304"/>
            <ac:spMk id="12" creationId="{45EDAC7C-2806-4C82-8429-C1AB3AF92C9C}"/>
          </ac:spMkLst>
        </pc:spChg>
        <pc:spChg chg="mod">
          <ac:chgData name="FRANCISCO IGNACIO MANRÍQUEZ NOVOA (Alumno)" userId="132ae158-1741-43ed-b364-15b0cb43b83a" providerId="ADAL" clId="{F9467E07-BED2-4AC3-8A13-8E2DC2AA6B74}" dt="2021-11-04T17:56:22.548" v="1027" actId="1076"/>
          <ac:spMkLst>
            <pc:docMk/>
            <pc:sldMk cId="3572242466" sldId="304"/>
            <ac:spMk id="15" creationId="{F14CA61A-4C30-45D9-9FC4-1C8397919FC2}"/>
          </ac:spMkLst>
        </pc:spChg>
        <pc:spChg chg="mod">
          <ac:chgData name="FRANCISCO IGNACIO MANRÍQUEZ NOVOA (Alumno)" userId="132ae158-1741-43ed-b364-15b0cb43b83a" providerId="ADAL" clId="{F9467E07-BED2-4AC3-8A13-8E2DC2AA6B74}" dt="2021-11-04T17:56:22.548" v="1027" actId="1076"/>
          <ac:spMkLst>
            <pc:docMk/>
            <pc:sldMk cId="3572242466" sldId="304"/>
            <ac:spMk id="18" creationId="{98B72934-0A31-4ACD-8240-59C2836E4BB1}"/>
          </ac:spMkLst>
        </pc:spChg>
        <pc:spChg chg="mod">
          <ac:chgData name="FRANCISCO IGNACIO MANRÍQUEZ NOVOA (Alumno)" userId="132ae158-1741-43ed-b364-15b0cb43b83a" providerId="ADAL" clId="{F9467E07-BED2-4AC3-8A13-8E2DC2AA6B74}" dt="2021-11-04T17:56:22.548" v="1027" actId="1076"/>
          <ac:spMkLst>
            <pc:docMk/>
            <pc:sldMk cId="3572242466" sldId="304"/>
            <ac:spMk id="19" creationId="{A94CE8CB-DD40-4AA8-9A0D-0F948319ADDE}"/>
          </ac:spMkLst>
        </pc:spChg>
        <pc:spChg chg="add mod">
          <ac:chgData name="FRANCISCO IGNACIO MANRÍQUEZ NOVOA (Alumno)" userId="132ae158-1741-43ed-b364-15b0cb43b83a" providerId="ADAL" clId="{F9467E07-BED2-4AC3-8A13-8E2DC2AA6B74}" dt="2021-11-04T17:54:45.423" v="1020" actId="1076"/>
          <ac:spMkLst>
            <pc:docMk/>
            <pc:sldMk cId="3572242466" sldId="304"/>
            <ac:spMk id="34" creationId="{C32CA176-AE59-4602-A5AF-6AC98D191B5A}"/>
          </ac:spMkLst>
        </pc:spChg>
        <pc:spChg chg="del">
          <ac:chgData name="FRANCISCO IGNACIO MANRÍQUEZ NOVOA (Alumno)" userId="132ae158-1741-43ed-b364-15b0cb43b83a" providerId="ADAL" clId="{F9467E07-BED2-4AC3-8A13-8E2DC2AA6B74}" dt="2021-11-04T17:43:09.088" v="903" actId="478"/>
          <ac:spMkLst>
            <pc:docMk/>
            <pc:sldMk cId="3572242466" sldId="304"/>
            <ac:spMk id="35" creationId="{488E58EF-C03E-4C19-8B05-60611BAB695E}"/>
          </ac:spMkLst>
        </pc:spChg>
        <pc:spChg chg="del">
          <ac:chgData name="FRANCISCO IGNACIO MANRÍQUEZ NOVOA (Alumno)" userId="132ae158-1741-43ed-b364-15b0cb43b83a" providerId="ADAL" clId="{F9467E07-BED2-4AC3-8A13-8E2DC2AA6B74}" dt="2021-11-04T17:43:16.683" v="905" actId="478"/>
          <ac:spMkLst>
            <pc:docMk/>
            <pc:sldMk cId="3572242466" sldId="304"/>
            <ac:spMk id="36" creationId="{B0EE4D60-F4F8-4B89-905E-97536B92F976}"/>
          </ac:spMkLst>
        </pc:spChg>
        <pc:spChg chg="add mod">
          <ac:chgData name="FRANCISCO IGNACIO MANRÍQUEZ NOVOA (Alumno)" userId="132ae158-1741-43ed-b364-15b0cb43b83a" providerId="ADAL" clId="{F9467E07-BED2-4AC3-8A13-8E2DC2AA6B74}" dt="2021-11-04T17:56:22.548" v="1027" actId="1076"/>
          <ac:spMkLst>
            <pc:docMk/>
            <pc:sldMk cId="3572242466" sldId="304"/>
            <ac:spMk id="37" creationId="{8CC685D6-1A20-4A3A-91D7-5CB0F197F172}"/>
          </ac:spMkLst>
        </pc:spChg>
        <pc:spChg chg="add del mod">
          <ac:chgData name="FRANCISCO IGNACIO MANRÍQUEZ NOVOA (Alumno)" userId="132ae158-1741-43ed-b364-15b0cb43b83a" providerId="ADAL" clId="{F9467E07-BED2-4AC3-8A13-8E2DC2AA6B74}" dt="2021-11-04T17:47:35.873" v="962" actId="478"/>
          <ac:spMkLst>
            <pc:docMk/>
            <pc:sldMk cId="3572242466" sldId="304"/>
            <ac:spMk id="38" creationId="{D637122B-4E9B-479A-9A94-60348057CD70}"/>
          </ac:spMkLst>
        </pc:spChg>
        <pc:spChg chg="add mod">
          <ac:chgData name="FRANCISCO IGNACIO MANRÍQUEZ NOVOA (Alumno)" userId="132ae158-1741-43ed-b364-15b0cb43b83a" providerId="ADAL" clId="{F9467E07-BED2-4AC3-8A13-8E2DC2AA6B74}" dt="2021-11-04T17:56:22.548" v="1027" actId="1076"/>
          <ac:spMkLst>
            <pc:docMk/>
            <pc:sldMk cId="3572242466" sldId="304"/>
            <ac:spMk id="39" creationId="{F877BE58-2214-4546-A05D-F9AA65D2B65C}"/>
          </ac:spMkLst>
        </pc:spChg>
        <pc:spChg chg="add mod">
          <ac:chgData name="FRANCISCO IGNACIO MANRÍQUEZ NOVOA (Alumno)" userId="132ae158-1741-43ed-b364-15b0cb43b83a" providerId="ADAL" clId="{F9467E07-BED2-4AC3-8A13-8E2DC2AA6B74}" dt="2021-11-04T17:52:09.579" v="998" actId="164"/>
          <ac:spMkLst>
            <pc:docMk/>
            <pc:sldMk cId="3572242466" sldId="304"/>
            <ac:spMk id="44" creationId="{A90F00F1-60B0-4C6F-AA56-D407C790F426}"/>
          </ac:spMkLst>
        </pc:spChg>
        <pc:spChg chg="mod">
          <ac:chgData name="FRANCISCO IGNACIO MANRÍQUEZ NOVOA (Alumno)" userId="132ae158-1741-43ed-b364-15b0cb43b83a" providerId="ADAL" clId="{F9467E07-BED2-4AC3-8A13-8E2DC2AA6B74}" dt="2021-11-04T17:52:19.438" v="1000"/>
          <ac:spMkLst>
            <pc:docMk/>
            <pc:sldMk cId="3572242466" sldId="304"/>
            <ac:spMk id="47" creationId="{816C21E0-4484-4613-ADAC-E4FFF7A76E24}"/>
          </ac:spMkLst>
        </pc:spChg>
        <pc:spChg chg="add mod">
          <ac:chgData name="FRANCISCO IGNACIO MANRÍQUEZ NOVOA (Alumno)" userId="132ae158-1741-43ed-b364-15b0cb43b83a" providerId="ADAL" clId="{F9467E07-BED2-4AC3-8A13-8E2DC2AA6B74}" dt="2021-11-04T17:53:52.017" v="1012" actId="164"/>
          <ac:spMkLst>
            <pc:docMk/>
            <pc:sldMk cId="3572242466" sldId="304"/>
            <ac:spMk id="54" creationId="{92568D86-09FD-4754-A88C-83A4977958E5}"/>
          </ac:spMkLst>
        </pc:spChg>
        <pc:spChg chg="mod">
          <ac:chgData name="FRANCISCO IGNACIO MANRÍQUEZ NOVOA (Alumno)" userId="132ae158-1741-43ed-b364-15b0cb43b83a" providerId="ADAL" clId="{F9467E07-BED2-4AC3-8A13-8E2DC2AA6B74}" dt="2021-11-04T17:54:02.376" v="1015"/>
          <ac:spMkLst>
            <pc:docMk/>
            <pc:sldMk cId="3572242466" sldId="304"/>
            <ac:spMk id="57" creationId="{3E875725-75BB-4263-8D7A-BBF4BED8B5F2}"/>
          </ac:spMkLst>
        </pc:spChg>
        <pc:spChg chg="mod">
          <ac:chgData name="FRANCISCO IGNACIO MANRÍQUEZ NOVOA (Alumno)" userId="132ae158-1741-43ed-b364-15b0cb43b83a" providerId="ADAL" clId="{F9467E07-BED2-4AC3-8A13-8E2DC2AA6B74}" dt="2021-11-04T17:54:07.847" v="1017"/>
          <ac:spMkLst>
            <pc:docMk/>
            <pc:sldMk cId="3572242466" sldId="304"/>
            <ac:spMk id="62" creationId="{7DCA94E1-D08F-43A2-91F9-D141822CE176}"/>
          </ac:spMkLst>
        </pc:spChg>
        <pc:grpChg chg="mod topLvl">
          <ac:chgData name="FRANCISCO IGNACIO MANRÍQUEZ NOVOA (Alumno)" userId="132ae158-1741-43ed-b364-15b0cb43b83a" providerId="ADAL" clId="{F9467E07-BED2-4AC3-8A13-8E2DC2AA6B74}" dt="2021-11-04T17:56:22.548" v="1027" actId="1076"/>
          <ac:grpSpMkLst>
            <pc:docMk/>
            <pc:sldMk cId="3572242466" sldId="304"/>
            <ac:grpSpMk id="4" creationId="{7746FEC7-F0BF-4091-A60B-CBE161EC2B3D}"/>
          </ac:grpSpMkLst>
        </pc:grpChg>
        <pc:grpChg chg="mod">
          <ac:chgData name="FRANCISCO IGNACIO MANRÍQUEZ NOVOA (Alumno)" userId="132ae158-1741-43ed-b364-15b0cb43b83a" providerId="ADAL" clId="{F9467E07-BED2-4AC3-8A13-8E2DC2AA6B74}" dt="2021-11-04T17:53:52.017" v="1012" actId="164"/>
          <ac:grpSpMkLst>
            <pc:docMk/>
            <pc:sldMk cId="3572242466" sldId="304"/>
            <ac:grpSpMk id="8" creationId="{413B3FF5-BDDE-40D9-B4E7-001DEB8A3802}"/>
          </ac:grpSpMkLst>
        </pc:grpChg>
        <pc:grpChg chg="del">
          <ac:chgData name="FRANCISCO IGNACIO MANRÍQUEZ NOVOA (Alumno)" userId="132ae158-1741-43ed-b364-15b0cb43b83a" providerId="ADAL" clId="{F9467E07-BED2-4AC3-8A13-8E2DC2AA6B74}" dt="2021-11-04T17:44:55.035" v="925" actId="478"/>
          <ac:grpSpMkLst>
            <pc:docMk/>
            <pc:sldMk cId="3572242466" sldId="304"/>
            <ac:grpSpMk id="11" creationId="{F1C4229F-B454-4606-A116-481AD43C7142}"/>
          </ac:grpSpMkLst>
        </pc:grpChg>
        <pc:grpChg chg="add mod">
          <ac:chgData name="FRANCISCO IGNACIO MANRÍQUEZ NOVOA (Alumno)" userId="132ae158-1741-43ed-b364-15b0cb43b83a" providerId="ADAL" clId="{F9467E07-BED2-4AC3-8A13-8E2DC2AA6B74}" dt="2021-11-04T17:56:48.251" v="1028" actId="1076"/>
          <ac:grpSpMkLst>
            <pc:docMk/>
            <pc:sldMk cId="3572242466" sldId="304"/>
            <ac:grpSpMk id="13" creationId="{9D203FE8-335D-45FA-887A-743CD046EEDA}"/>
          </ac:grpSpMkLst>
        </pc:grpChg>
        <pc:grpChg chg="add mod">
          <ac:chgData name="FRANCISCO IGNACIO MANRÍQUEZ NOVOA (Alumno)" userId="132ae158-1741-43ed-b364-15b0cb43b83a" providerId="ADAL" clId="{F9467E07-BED2-4AC3-8A13-8E2DC2AA6B74}" dt="2021-11-04T17:56:48.251" v="1028" actId="1076"/>
          <ac:grpSpMkLst>
            <pc:docMk/>
            <pc:sldMk cId="3572242466" sldId="304"/>
            <ac:grpSpMk id="14" creationId="{AC1F26DC-2275-4EB0-8DEA-BCA4373934B8}"/>
          </ac:grpSpMkLst>
        </pc:grpChg>
        <pc:grpChg chg="del">
          <ac:chgData name="FRANCISCO IGNACIO MANRÍQUEZ NOVOA (Alumno)" userId="132ae158-1741-43ed-b364-15b0cb43b83a" providerId="ADAL" clId="{F9467E07-BED2-4AC3-8A13-8E2DC2AA6B74}" dt="2021-11-04T17:43:19.556" v="907" actId="478"/>
          <ac:grpSpMkLst>
            <pc:docMk/>
            <pc:sldMk cId="3572242466" sldId="304"/>
            <ac:grpSpMk id="20" creationId="{C9DBC774-6677-44AE-819C-39F9E619E254}"/>
          </ac:grpSpMkLst>
        </pc:grpChg>
        <pc:grpChg chg="del">
          <ac:chgData name="FRANCISCO IGNACIO MANRÍQUEZ NOVOA (Alumno)" userId="132ae158-1741-43ed-b364-15b0cb43b83a" providerId="ADAL" clId="{F9467E07-BED2-4AC3-8A13-8E2DC2AA6B74}" dt="2021-11-04T17:43:22.109" v="908" actId="478"/>
          <ac:grpSpMkLst>
            <pc:docMk/>
            <pc:sldMk cId="3572242466" sldId="304"/>
            <ac:grpSpMk id="25" creationId="{0D4E2A82-8D97-4C09-9B52-42D2F3242A6A}"/>
          </ac:grpSpMkLst>
        </pc:grpChg>
        <pc:grpChg chg="del">
          <ac:chgData name="FRANCISCO IGNACIO MANRÍQUEZ NOVOA (Alumno)" userId="132ae158-1741-43ed-b364-15b0cb43b83a" providerId="ADAL" clId="{F9467E07-BED2-4AC3-8A13-8E2DC2AA6B74}" dt="2021-11-04T17:43:17.760" v="906" actId="478"/>
          <ac:grpSpMkLst>
            <pc:docMk/>
            <pc:sldMk cId="3572242466" sldId="304"/>
            <ac:grpSpMk id="28" creationId="{FBEE3AF7-C00A-4BCF-A806-9AC0BB5B12B9}"/>
          </ac:grpSpMkLst>
        </pc:grpChg>
        <pc:grpChg chg="del">
          <ac:chgData name="FRANCISCO IGNACIO MANRÍQUEZ NOVOA (Alumno)" userId="132ae158-1741-43ed-b364-15b0cb43b83a" providerId="ADAL" clId="{F9467E07-BED2-4AC3-8A13-8E2DC2AA6B74}" dt="2021-11-04T17:43:11.231" v="904" actId="478"/>
          <ac:grpSpMkLst>
            <pc:docMk/>
            <pc:sldMk cId="3572242466" sldId="304"/>
            <ac:grpSpMk id="31" creationId="{278033E8-DB75-49E9-B500-34BAFD0568F3}"/>
          </ac:grpSpMkLst>
        </pc:grpChg>
        <pc:grpChg chg="add mod">
          <ac:chgData name="FRANCISCO IGNACIO MANRÍQUEZ NOVOA (Alumno)" userId="132ae158-1741-43ed-b364-15b0cb43b83a" providerId="ADAL" clId="{F9467E07-BED2-4AC3-8A13-8E2DC2AA6B74}" dt="2021-11-04T17:52:09.579" v="998" actId="164"/>
          <ac:grpSpMkLst>
            <pc:docMk/>
            <pc:sldMk cId="3572242466" sldId="304"/>
            <ac:grpSpMk id="40" creationId="{E6A18112-B857-4C1E-81F7-8FB38AD8C999}"/>
          </ac:grpSpMkLst>
        </pc:grpChg>
        <pc:grpChg chg="add mod">
          <ac:chgData name="FRANCISCO IGNACIO MANRÍQUEZ NOVOA (Alumno)" userId="132ae158-1741-43ed-b364-15b0cb43b83a" providerId="ADAL" clId="{F9467E07-BED2-4AC3-8A13-8E2DC2AA6B74}" dt="2021-11-04T17:56:48.251" v="1028" actId="1076"/>
          <ac:grpSpMkLst>
            <pc:docMk/>
            <pc:sldMk cId="3572242466" sldId="304"/>
            <ac:grpSpMk id="45" creationId="{695C6FE8-FB9C-45BB-B56A-CDA1A88AFABA}"/>
          </ac:grpSpMkLst>
        </pc:grpChg>
        <pc:grpChg chg="mod">
          <ac:chgData name="FRANCISCO IGNACIO MANRÍQUEZ NOVOA (Alumno)" userId="132ae158-1741-43ed-b364-15b0cb43b83a" providerId="ADAL" clId="{F9467E07-BED2-4AC3-8A13-8E2DC2AA6B74}" dt="2021-11-04T17:52:19.438" v="1000"/>
          <ac:grpSpMkLst>
            <pc:docMk/>
            <pc:sldMk cId="3572242466" sldId="304"/>
            <ac:grpSpMk id="46" creationId="{726CC629-1231-4A63-A263-24DA2009E4FF}"/>
          </ac:grpSpMkLst>
        </pc:grpChg>
        <pc:grpChg chg="add mod">
          <ac:chgData name="FRANCISCO IGNACIO MANRÍQUEZ NOVOA (Alumno)" userId="132ae158-1741-43ed-b364-15b0cb43b83a" providerId="ADAL" clId="{F9467E07-BED2-4AC3-8A13-8E2DC2AA6B74}" dt="2021-11-04T17:56:22.548" v="1027" actId="1076"/>
          <ac:grpSpMkLst>
            <pc:docMk/>
            <pc:sldMk cId="3572242466" sldId="304"/>
            <ac:grpSpMk id="51" creationId="{E3F47D88-7B21-4392-AE49-2224B4CAB09E}"/>
          </ac:grpSpMkLst>
        </pc:grpChg>
        <pc:grpChg chg="add mod">
          <ac:chgData name="FRANCISCO IGNACIO MANRÍQUEZ NOVOA (Alumno)" userId="132ae158-1741-43ed-b364-15b0cb43b83a" providerId="ADAL" clId="{F9467E07-BED2-4AC3-8A13-8E2DC2AA6B74}" dt="2021-11-04T17:56:48.251" v="1028" actId="1076"/>
          <ac:grpSpMkLst>
            <pc:docMk/>
            <pc:sldMk cId="3572242466" sldId="304"/>
            <ac:grpSpMk id="55" creationId="{F6045FEF-77B2-450F-BB1F-3894AE566D62}"/>
          </ac:grpSpMkLst>
        </pc:grpChg>
        <pc:grpChg chg="mod">
          <ac:chgData name="FRANCISCO IGNACIO MANRÍQUEZ NOVOA (Alumno)" userId="132ae158-1741-43ed-b364-15b0cb43b83a" providerId="ADAL" clId="{F9467E07-BED2-4AC3-8A13-8E2DC2AA6B74}" dt="2021-11-04T17:54:02.376" v="1015"/>
          <ac:grpSpMkLst>
            <pc:docMk/>
            <pc:sldMk cId="3572242466" sldId="304"/>
            <ac:grpSpMk id="56" creationId="{5933CBAC-696C-411A-AF32-D270317569D7}"/>
          </ac:grpSpMkLst>
        </pc:grpChg>
        <pc:grpChg chg="add mod">
          <ac:chgData name="FRANCISCO IGNACIO MANRÍQUEZ NOVOA (Alumno)" userId="132ae158-1741-43ed-b364-15b0cb43b83a" providerId="ADAL" clId="{F9467E07-BED2-4AC3-8A13-8E2DC2AA6B74}" dt="2021-11-04T17:56:48.251" v="1028" actId="1076"/>
          <ac:grpSpMkLst>
            <pc:docMk/>
            <pc:sldMk cId="3572242466" sldId="304"/>
            <ac:grpSpMk id="60" creationId="{E491AFF4-C7E2-4D77-B828-95E4E35D5FF2}"/>
          </ac:grpSpMkLst>
        </pc:grpChg>
        <pc:grpChg chg="mod">
          <ac:chgData name="FRANCISCO IGNACIO MANRÍQUEZ NOVOA (Alumno)" userId="132ae158-1741-43ed-b364-15b0cb43b83a" providerId="ADAL" clId="{F9467E07-BED2-4AC3-8A13-8E2DC2AA6B74}" dt="2021-11-04T17:54:07.847" v="1017"/>
          <ac:grpSpMkLst>
            <pc:docMk/>
            <pc:sldMk cId="3572242466" sldId="304"/>
            <ac:grpSpMk id="61" creationId="{A7962853-5686-4429-9572-4270B24DE079}"/>
          </ac:grpSpMkLst>
        </pc:grpChg>
        <pc:picChg chg="mod">
          <ac:chgData name="FRANCISCO IGNACIO MANRÍQUEZ NOVOA (Alumno)" userId="132ae158-1741-43ed-b364-15b0cb43b83a" providerId="ADAL" clId="{F9467E07-BED2-4AC3-8A13-8E2DC2AA6B74}" dt="2021-11-04T17:53:11.876" v="1005" actId="1076"/>
          <ac:picMkLst>
            <pc:docMk/>
            <pc:sldMk cId="3572242466" sldId="304"/>
            <ac:picMk id="10" creationId="{2B6493DE-F7B2-4E97-A486-AD994C959E26}"/>
          </ac:picMkLst>
        </pc:picChg>
        <pc:picChg chg="mod">
          <ac:chgData name="FRANCISCO IGNACIO MANRÍQUEZ NOVOA (Alumno)" userId="132ae158-1741-43ed-b364-15b0cb43b83a" providerId="ADAL" clId="{F9467E07-BED2-4AC3-8A13-8E2DC2AA6B74}" dt="2021-11-04T17:51:10.017" v="985"/>
          <ac:picMkLst>
            <pc:docMk/>
            <pc:sldMk cId="3572242466" sldId="304"/>
            <ac:picMk id="41" creationId="{55E2CAEF-B481-4CD2-B3FD-851326CE5C4C}"/>
          </ac:picMkLst>
        </pc:picChg>
        <pc:picChg chg="mod">
          <ac:chgData name="FRANCISCO IGNACIO MANRÍQUEZ NOVOA (Alumno)" userId="132ae158-1741-43ed-b364-15b0cb43b83a" providerId="ADAL" clId="{F9467E07-BED2-4AC3-8A13-8E2DC2AA6B74}" dt="2021-11-04T17:51:22.188" v="989" actId="1076"/>
          <ac:picMkLst>
            <pc:docMk/>
            <pc:sldMk cId="3572242466" sldId="304"/>
            <ac:picMk id="42" creationId="{2736E76D-1F22-433F-8C89-DC05B6FFA356}"/>
          </ac:picMkLst>
        </pc:picChg>
        <pc:picChg chg="mod">
          <ac:chgData name="FRANCISCO IGNACIO MANRÍQUEZ NOVOA (Alumno)" userId="132ae158-1741-43ed-b364-15b0cb43b83a" providerId="ADAL" clId="{F9467E07-BED2-4AC3-8A13-8E2DC2AA6B74}" dt="2021-11-04T17:51:24.047" v="990" actId="1076"/>
          <ac:picMkLst>
            <pc:docMk/>
            <pc:sldMk cId="3572242466" sldId="304"/>
            <ac:picMk id="43" creationId="{86174710-2B98-4906-8FFB-6C229F1D6B6B}"/>
          </ac:picMkLst>
        </pc:picChg>
        <pc:picChg chg="mod">
          <ac:chgData name="FRANCISCO IGNACIO MANRÍQUEZ NOVOA (Alumno)" userId="132ae158-1741-43ed-b364-15b0cb43b83a" providerId="ADAL" clId="{F9467E07-BED2-4AC3-8A13-8E2DC2AA6B74}" dt="2021-11-04T17:52:19.438" v="1000"/>
          <ac:picMkLst>
            <pc:docMk/>
            <pc:sldMk cId="3572242466" sldId="304"/>
            <ac:picMk id="48" creationId="{C6D409D0-0054-4057-936F-9F86F1CF734E}"/>
          </ac:picMkLst>
        </pc:picChg>
        <pc:picChg chg="mod">
          <ac:chgData name="FRANCISCO IGNACIO MANRÍQUEZ NOVOA (Alumno)" userId="132ae158-1741-43ed-b364-15b0cb43b83a" providerId="ADAL" clId="{F9467E07-BED2-4AC3-8A13-8E2DC2AA6B74}" dt="2021-11-04T17:52:19.438" v="1000"/>
          <ac:picMkLst>
            <pc:docMk/>
            <pc:sldMk cId="3572242466" sldId="304"/>
            <ac:picMk id="49" creationId="{32F1D554-C9DE-4451-A93F-445D47A333AA}"/>
          </ac:picMkLst>
        </pc:picChg>
        <pc:picChg chg="mod">
          <ac:chgData name="FRANCISCO IGNACIO MANRÍQUEZ NOVOA (Alumno)" userId="132ae158-1741-43ed-b364-15b0cb43b83a" providerId="ADAL" clId="{F9467E07-BED2-4AC3-8A13-8E2DC2AA6B74}" dt="2021-11-04T17:52:19.438" v="1000"/>
          <ac:picMkLst>
            <pc:docMk/>
            <pc:sldMk cId="3572242466" sldId="304"/>
            <ac:picMk id="50" creationId="{C8E7CBE5-C240-4FC4-AD95-2A042C193DC3}"/>
          </ac:picMkLst>
        </pc:picChg>
        <pc:picChg chg="mod">
          <ac:chgData name="FRANCISCO IGNACIO MANRÍQUEZ NOVOA (Alumno)" userId="132ae158-1741-43ed-b364-15b0cb43b83a" providerId="ADAL" clId="{F9467E07-BED2-4AC3-8A13-8E2DC2AA6B74}" dt="2021-11-04T17:53:05.048" v="1003"/>
          <ac:picMkLst>
            <pc:docMk/>
            <pc:sldMk cId="3572242466" sldId="304"/>
            <ac:picMk id="52" creationId="{63D4BDEA-F4D0-48DF-BAB3-32DB3E54C97C}"/>
          </ac:picMkLst>
        </pc:picChg>
        <pc:picChg chg="mod">
          <ac:chgData name="FRANCISCO IGNACIO MANRÍQUEZ NOVOA (Alumno)" userId="132ae158-1741-43ed-b364-15b0cb43b83a" providerId="ADAL" clId="{F9467E07-BED2-4AC3-8A13-8E2DC2AA6B74}" dt="2021-11-04T17:53:05.048" v="1003"/>
          <ac:picMkLst>
            <pc:docMk/>
            <pc:sldMk cId="3572242466" sldId="304"/>
            <ac:picMk id="53" creationId="{4ADBFF35-07CD-4BA1-9C62-C22D11E6D145}"/>
          </ac:picMkLst>
        </pc:picChg>
        <pc:picChg chg="mod">
          <ac:chgData name="FRANCISCO IGNACIO MANRÍQUEZ NOVOA (Alumno)" userId="132ae158-1741-43ed-b364-15b0cb43b83a" providerId="ADAL" clId="{F9467E07-BED2-4AC3-8A13-8E2DC2AA6B74}" dt="2021-11-04T17:54:02.376" v="1015"/>
          <ac:picMkLst>
            <pc:docMk/>
            <pc:sldMk cId="3572242466" sldId="304"/>
            <ac:picMk id="58" creationId="{173BA878-C5E5-4F60-995F-3C0070CBEA13}"/>
          </ac:picMkLst>
        </pc:picChg>
        <pc:picChg chg="mod">
          <ac:chgData name="FRANCISCO IGNACIO MANRÍQUEZ NOVOA (Alumno)" userId="132ae158-1741-43ed-b364-15b0cb43b83a" providerId="ADAL" clId="{F9467E07-BED2-4AC3-8A13-8E2DC2AA6B74}" dt="2021-11-04T17:54:02.376" v="1015"/>
          <ac:picMkLst>
            <pc:docMk/>
            <pc:sldMk cId="3572242466" sldId="304"/>
            <ac:picMk id="59" creationId="{3349302E-AA08-40E1-823C-F30D0E0D6172}"/>
          </ac:picMkLst>
        </pc:picChg>
        <pc:picChg chg="mod">
          <ac:chgData name="FRANCISCO IGNACIO MANRÍQUEZ NOVOA (Alumno)" userId="132ae158-1741-43ed-b364-15b0cb43b83a" providerId="ADAL" clId="{F9467E07-BED2-4AC3-8A13-8E2DC2AA6B74}" dt="2021-11-04T17:54:07.847" v="1017"/>
          <ac:picMkLst>
            <pc:docMk/>
            <pc:sldMk cId="3572242466" sldId="304"/>
            <ac:picMk id="63" creationId="{95F0ACBE-4D81-4011-978B-340202BCFAC9}"/>
          </ac:picMkLst>
        </pc:picChg>
        <pc:picChg chg="mod">
          <ac:chgData name="FRANCISCO IGNACIO MANRÍQUEZ NOVOA (Alumno)" userId="132ae158-1741-43ed-b364-15b0cb43b83a" providerId="ADAL" clId="{F9467E07-BED2-4AC3-8A13-8E2DC2AA6B74}" dt="2021-11-04T17:54:07.847" v="1017"/>
          <ac:picMkLst>
            <pc:docMk/>
            <pc:sldMk cId="3572242466" sldId="304"/>
            <ac:picMk id="64" creationId="{2549BCA6-BD8C-4E19-9524-A389B021E37B}"/>
          </ac:picMkLst>
        </pc:picChg>
      </pc:sldChg>
      <pc:sldChg chg="add del">
        <pc:chgData name="FRANCISCO IGNACIO MANRÍQUEZ NOVOA (Alumno)" userId="132ae158-1741-43ed-b364-15b0cb43b83a" providerId="ADAL" clId="{F9467E07-BED2-4AC3-8A13-8E2DC2AA6B74}" dt="2021-11-04T12:40:30.947" v="651"/>
        <pc:sldMkLst>
          <pc:docMk/>
          <pc:sldMk cId="3999147137" sldId="304"/>
        </pc:sldMkLst>
      </pc:sldChg>
      <pc:sldChg chg="add del">
        <pc:chgData name="FRANCISCO IGNACIO MANRÍQUEZ NOVOA (Alumno)" userId="132ae158-1741-43ed-b364-15b0cb43b83a" providerId="ADAL" clId="{F9467E07-BED2-4AC3-8A13-8E2DC2AA6B74}" dt="2021-11-04T19:15:13.361" v="1150" actId="47"/>
        <pc:sldMkLst>
          <pc:docMk/>
          <pc:sldMk cId="46160387" sldId="305"/>
        </pc:sldMkLst>
      </pc:sldChg>
      <pc:sldChg chg="add del">
        <pc:chgData name="FRANCISCO IGNACIO MANRÍQUEZ NOVOA (Alumno)" userId="132ae158-1741-43ed-b364-15b0cb43b83a" providerId="ADAL" clId="{F9467E07-BED2-4AC3-8A13-8E2DC2AA6B74}" dt="2021-11-04T19:00:03.360" v="1042" actId="47"/>
        <pc:sldMkLst>
          <pc:docMk/>
          <pc:sldMk cId="793265295" sldId="306"/>
        </pc:sldMkLst>
      </pc:sldChg>
      <pc:sldChg chg="modSp new mod modTransition modAnim">
        <pc:chgData name="FRANCISCO IGNACIO MANRÍQUEZ NOVOA (Alumno)" userId="132ae158-1741-43ed-b364-15b0cb43b83a" providerId="ADAL" clId="{F9467E07-BED2-4AC3-8A13-8E2DC2AA6B74}" dt="2021-11-05T01:36:14.229" v="2207"/>
        <pc:sldMkLst>
          <pc:docMk/>
          <pc:sldMk cId="948180103" sldId="307"/>
        </pc:sldMkLst>
        <pc:spChg chg="mod">
          <ac:chgData name="FRANCISCO IGNACIO MANRÍQUEZ NOVOA (Alumno)" userId="132ae158-1741-43ed-b364-15b0cb43b83a" providerId="ADAL" clId="{F9467E07-BED2-4AC3-8A13-8E2DC2AA6B74}" dt="2021-11-04T19:16:30.751" v="1187" actId="14100"/>
          <ac:spMkLst>
            <pc:docMk/>
            <pc:sldMk cId="948180103" sldId="307"/>
            <ac:spMk id="2" creationId="{6081F654-67E3-4103-B555-86392C082CFB}"/>
          </ac:spMkLst>
        </pc:spChg>
        <pc:spChg chg="mod">
          <ac:chgData name="FRANCISCO IGNACIO MANRÍQUEZ NOVOA (Alumno)" userId="132ae158-1741-43ed-b364-15b0cb43b83a" providerId="ADAL" clId="{F9467E07-BED2-4AC3-8A13-8E2DC2AA6B74}" dt="2021-11-04T19:16:21.470" v="1183" actId="1076"/>
          <ac:spMkLst>
            <pc:docMk/>
            <pc:sldMk cId="948180103" sldId="307"/>
            <ac:spMk id="3" creationId="{189BBC5D-8CCA-41BB-958F-B1EF75EE1DE1}"/>
          </ac:spMkLst>
        </pc:spChg>
      </pc:sldChg>
      <pc:sldChg chg="add">
        <pc:chgData name="FRANCISCO IGNACIO MANRÍQUEZ NOVOA (Alumno)" userId="132ae158-1741-43ed-b364-15b0cb43b83a" providerId="ADAL" clId="{F9467E07-BED2-4AC3-8A13-8E2DC2AA6B74}" dt="2021-11-04T19:19:21.890" v="1191"/>
        <pc:sldMkLst>
          <pc:docMk/>
          <pc:sldMk cId="4142608269" sldId="308"/>
        </pc:sldMkLst>
      </pc:sldChg>
      <pc:sldChg chg="addSp delSp modSp add mod delAnim modAnim">
        <pc:chgData name="FRANCISCO IGNACIO MANRÍQUEZ NOVOA (Alumno)" userId="132ae158-1741-43ed-b364-15b0cb43b83a" providerId="ADAL" clId="{F9467E07-BED2-4AC3-8A13-8E2DC2AA6B74}" dt="2021-11-04T22:33:59.890" v="2096"/>
        <pc:sldMkLst>
          <pc:docMk/>
          <pc:sldMk cId="2205156622" sldId="309"/>
        </pc:sldMkLst>
        <pc:spChg chg="add mod">
          <ac:chgData name="FRANCISCO IGNACIO MANRÍQUEZ NOVOA (Alumno)" userId="132ae158-1741-43ed-b364-15b0cb43b83a" providerId="ADAL" clId="{F9467E07-BED2-4AC3-8A13-8E2DC2AA6B74}" dt="2021-11-04T20:08:54.491" v="1534" actId="1076"/>
          <ac:spMkLst>
            <pc:docMk/>
            <pc:sldMk cId="2205156622" sldId="309"/>
            <ac:spMk id="63" creationId="{DC8F5BD5-A30F-4F47-ABB4-74560A69B38F}"/>
          </ac:spMkLst>
        </pc:spChg>
        <pc:spChg chg="add mod">
          <ac:chgData name="FRANCISCO IGNACIO MANRÍQUEZ NOVOA (Alumno)" userId="132ae158-1741-43ed-b364-15b0cb43b83a" providerId="ADAL" clId="{F9467E07-BED2-4AC3-8A13-8E2DC2AA6B74}" dt="2021-11-04T20:09:03.569" v="1538" actId="20577"/>
          <ac:spMkLst>
            <pc:docMk/>
            <pc:sldMk cId="2205156622" sldId="309"/>
            <ac:spMk id="64" creationId="{3C2290DC-8B8F-46F9-96D6-210D6EA91E03}"/>
          </ac:spMkLst>
        </pc:spChg>
        <pc:spChg chg="add mod">
          <ac:chgData name="FRANCISCO IGNACIO MANRÍQUEZ NOVOA (Alumno)" userId="132ae158-1741-43ed-b364-15b0cb43b83a" providerId="ADAL" clId="{F9467E07-BED2-4AC3-8A13-8E2DC2AA6B74}" dt="2021-11-04T20:09:10.962" v="1542" actId="20577"/>
          <ac:spMkLst>
            <pc:docMk/>
            <pc:sldMk cId="2205156622" sldId="309"/>
            <ac:spMk id="65" creationId="{C2A96B63-5A1D-4717-B250-E43E4CCE3C7E}"/>
          </ac:spMkLst>
        </pc:spChg>
        <pc:spChg chg="add mod">
          <ac:chgData name="FRANCISCO IGNACIO MANRÍQUEZ NOVOA (Alumno)" userId="132ae158-1741-43ed-b364-15b0cb43b83a" providerId="ADAL" clId="{F9467E07-BED2-4AC3-8A13-8E2DC2AA6B74}" dt="2021-11-04T20:09:43.462" v="1552" actId="1076"/>
          <ac:spMkLst>
            <pc:docMk/>
            <pc:sldMk cId="2205156622" sldId="309"/>
            <ac:spMk id="66" creationId="{5CC65005-480A-4344-B047-B88820A566B8}"/>
          </ac:spMkLst>
        </pc:spChg>
        <pc:spChg chg="add del mod">
          <ac:chgData name="FRANCISCO IGNACIO MANRÍQUEZ NOVOA (Alumno)" userId="132ae158-1741-43ed-b364-15b0cb43b83a" providerId="ADAL" clId="{F9467E07-BED2-4AC3-8A13-8E2DC2AA6B74}" dt="2021-11-04T21:59:14.909" v="1830" actId="478"/>
          <ac:spMkLst>
            <pc:docMk/>
            <pc:sldMk cId="2205156622" sldId="309"/>
            <ac:spMk id="67" creationId="{3C0A1961-6DD3-4800-B9D4-B5420391799F}"/>
          </ac:spMkLst>
        </pc:spChg>
        <pc:spChg chg="add del mod">
          <ac:chgData name="FRANCISCO IGNACIO MANRÍQUEZ NOVOA (Alumno)" userId="132ae158-1741-43ed-b364-15b0cb43b83a" providerId="ADAL" clId="{F9467E07-BED2-4AC3-8A13-8E2DC2AA6B74}" dt="2021-11-04T21:59:14.909" v="1830" actId="478"/>
          <ac:spMkLst>
            <pc:docMk/>
            <pc:sldMk cId="2205156622" sldId="309"/>
            <ac:spMk id="68" creationId="{A8418D3E-2D88-48EF-AD63-ADAB3B274BE8}"/>
          </ac:spMkLst>
        </pc:spChg>
        <pc:spChg chg="add del mod">
          <ac:chgData name="FRANCISCO IGNACIO MANRÍQUEZ NOVOA (Alumno)" userId="132ae158-1741-43ed-b364-15b0cb43b83a" providerId="ADAL" clId="{F9467E07-BED2-4AC3-8A13-8E2DC2AA6B74}" dt="2021-11-04T21:59:08.119" v="1829" actId="478"/>
          <ac:spMkLst>
            <pc:docMk/>
            <pc:sldMk cId="2205156622" sldId="309"/>
            <ac:spMk id="69" creationId="{CBBCDB57-D0FF-4086-A2D9-092395070258}"/>
          </ac:spMkLst>
        </pc:spChg>
        <pc:spChg chg="add del mod">
          <ac:chgData name="FRANCISCO IGNACIO MANRÍQUEZ NOVOA (Alumno)" userId="132ae158-1741-43ed-b364-15b0cb43b83a" providerId="ADAL" clId="{F9467E07-BED2-4AC3-8A13-8E2DC2AA6B74}" dt="2021-11-04T21:59:08.119" v="1829" actId="478"/>
          <ac:spMkLst>
            <pc:docMk/>
            <pc:sldMk cId="2205156622" sldId="309"/>
            <ac:spMk id="70" creationId="{FEB47D7C-14C2-41C5-8DD8-64C20DEE9493}"/>
          </ac:spMkLst>
        </pc:spChg>
        <pc:spChg chg="add del mod">
          <ac:chgData name="FRANCISCO IGNACIO MANRÍQUEZ NOVOA (Alumno)" userId="132ae158-1741-43ed-b364-15b0cb43b83a" providerId="ADAL" clId="{F9467E07-BED2-4AC3-8A13-8E2DC2AA6B74}" dt="2021-11-04T21:59:08.119" v="1829" actId="478"/>
          <ac:spMkLst>
            <pc:docMk/>
            <pc:sldMk cId="2205156622" sldId="309"/>
            <ac:spMk id="71" creationId="{5CE42BC0-A84A-4C15-A3EE-9F0AFEEDE071}"/>
          </ac:spMkLst>
        </pc:spChg>
        <pc:spChg chg="add del mod">
          <ac:chgData name="FRANCISCO IGNACIO MANRÍQUEZ NOVOA (Alumno)" userId="132ae158-1741-43ed-b364-15b0cb43b83a" providerId="ADAL" clId="{F9467E07-BED2-4AC3-8A13-8E2DC2AA6B74}" dt="2021-11-04T21:59:08.119" v="1829" actId="478"/>
          <ac:spMkLst>
            <pc:docMk/>
            <pc:sldMk cId="2205156622" sldId="309"/>
            <ac:spMk id="72" creationId="{4D021D53-59D9-483C-BBB4-C8C9470F5752}"/>
          </ac:spMkLst>
        </pc:spChg>
        <pc:spChg chg="add mod">
          <ac:chgData name="FRANCISCO IGNACIO MANRÍQUEZ NOVOA (Alumno)" userId="132ae158-1741-43ed-b364-15b0cb43b83a" providerId="ADAL" clId="{F9467E07-BED2-4AC3-8A13-8E2DC2AA6B74}" dt="2021-11-04T20:10:40.859" v="1584" actId="1076"/>
          <ac:spMkLst>
            <pc:docMk/>
            <pc:sldMk cId="2205156622" sldId="309"/>
            <ac:spMk id="73" creationId="{DEB63B19-2B50-4FF2-985C-470D4A3AA190}"/>
          </ac:spMkLst>
        </pc:spChg>
        <pc:spChg chg="add mod">
          <ac:chgData name="FRANCISCO IGNACIO MANRÍQUEZ NOVOA (Alumno)" userId="132ae158-1741-43ed-b364-15b0cb43b83a" providerId="ADAL" clId="{F9467E07-BED2-4AC3-8A13-8E2DC2AA6B74}" dt="2021-11-04T20:10:48.834" v="1590" actId="20577"/>
          <ac:spMkLst>
            <pc:docMk/>
            <pc:sldMk cId="2205156622" sldId="309"/>
            <ac:spMk id="74" creationId="{242627C0-A1B2-477C-BE87-74C476038A03}"/>
          </ac:spMkLst>
        </pc:spChg>
        <pc:spChg chg="add mod">
          <ac:chgData name="FRANCISCO IGNACIO MANRÍQUEZ NOVOA (Alumno)" userId="132ae158-1741-43ed-b364-15b0cb43b83a" providerId="ADAL" clId="{F9467E07-BED2-4AC3-8A13-8E2DC2AA6B74}" dt="2021-11-04T20:10:56.116" v="1594" actId="20577"/>
          <ac:spMkLst>
            <pc:docMk/>
            <pc:sldMk cId="2205156622" sldId="309"/>
            <ac:spMk id="75" creationId="{D1F27CAA-E89F-4333-A7F4-CF51EDF52E64}"/>
          </ac:spMkLst>
        </pc:spChg>
        <pc:spChg chg="add mod">
          <ac:chgData name="FRANCISCO IGNACIO MANRÍQUEZ NOVOA (Alumno)" userId="132ae158-1741-43ed-b364-15b0cb43b83a" providerId="ADAL" clId="{F9467E07-BED2-4AC3-8A13-8E2DC2AA6B74}" dt="2021-11-04T20:11:06.428" v="1598" actId="20577"/>
          <ac:spMkLst>
            <pc:docMk/>
            <pc:sldMk cId="2205156622" sldId="309"/>
            <ac:spMk id="76" creationId="{38B9E4B8-897A-418B-BC92-B564BBD11E10}"/>
          </ac:spMkLst>
        </pc:spChg>
        <pc:spChg chg="add mod">
          <ac:chgData name="FRANCISCO IGNACIO MANRÍQUEZ NOVOA (Alumno)" userId="132ae158-1741-43ed-b364-15b0cb43b83a" providerId="ADAL" clId="{F9467E07-BED2-4AC3-8A13-8E2DC2AA6B74}" dt="2021-11-04T20:11:59.746" v="1610" actId="1076"/>
          <ac:spMkLst>
            <pc:docMk/>
            <pc:sldMk cId="2205156622" sldId="309"/>
            <ac:spMk id="77" creationId="{83686BEE-0CFE-4E41-AF37-3D0C01F6EB97}"/>
          </ac:spMkLst>
        </pc:spChg>
        <pc:spChg chg="add mod">
          <ac:chgData name="FRANCISCO IGNACIO MANRÍQUEZ NOVOA (Alumno)" userId="132ae158-1741-43ed-b364-15b0cb43b83a" providerId="ADAL" clId="{F9467E07-BED2-4AC3-8A13-8E2DC2AA6B74}" dt="2021-11-04T20:16:01.007" v="1631" actId="1076"/>
          <ac:spMkLst>
            <pc:docMk/>
            <pc:sldMk cId="2205156622" sldId="309"/>
            <ac:spMk id="79" creationId="{CF45618E-38B6-4CC0-AD64-A2B28081D9BA}"/>
          </ac:spMkLst>
        </pc:spChg>
        <pc:spChg chg="add mod">
          <ac:chgData name="FRANCISCO IGNACIO MANRÍQUEZ NOVOA (Alumno)" userId="132ae158-1741-43ed-b364-15b0cb43b83a" providerId="ADAL" clId="{F9467E07-BED2-4AC3-8A13-8E2DC2AA6B74}" dt="2021-11-04T22:32:47.379" v="2085" actId="1076"/>
          <ac:spMkLst>
            <pc:docMk/>
            <pc:sldMk cId="2205156622" sldId="309"/>
            <ac:spMk id="81" creationId="{BB710A77-FBDD-411C-841D-F860BFDE34EA}"/>
          </ac:spMkLst>
        </pc:spChg>
        <pc:spChg chg="add mod">
          <ac:chgData name="FRANCISCO IGNACIO MANRÍQUEZ NOVOA (Alumno)" userId="132ae158-1741-43ed-b364-15b0cb43b83a" providerId="ADAL" clId="{F9467E07-BED2-4AC3-8A13-8E2DC2AA6B74}" dt="2021-11-04T20:18:04.741" v="1647" actId="207"/>
          <ac:spMkLst>
            <pc:docMk/>
            <pc:sldMk cId="2205156622" sldId="309"/>
            <ac:spMk id="83" creationId="{A73B90E4-8799-4002-83D8-42C94D347221}"/>
          </ac:spMkLst>
        </pc:spChg>
        <pc:spChg chg="add mod">
          <ac:chgData name="FRANCISCO IGNACIO MANRÍQUEZ NOVOA (Alumno)" userId="132ae158-1741-43ed-b364-15b0cb43b83a" providerId="ADAL" clId="{F9467E07-BED2-4AC3-8A13-8E2DC2AA6B74}" dt="2021-11-04T22:25:15.832" v="2020" actId="207"/>
          <ac:spMkLst>
            <pc:docMk/>
            <pc:sldMk cId="2205156622" sldId="309"/>
            <ac:spMk id="89" creationId="{4A5E5FB2-EB9D-431D-A942-5D3904033239}"/>
          </ac:spMkLst>
        </pc:spChg>
        <pc:cxnChg chg="add del">
          <ac:chgData name="FRANCISCO IGNACIO MANRÍQUEZ NOVOA (Alumno)" userId="132ae158-1741-43ed-b364-15b0cb43b83a" providerId="ADAL" clId="{F9467E07-BED2-4AC3-8A13-8E2DC2AA6B74}" dt="2021-11-04T20:01:58.959" v="1476" actId="478"/>
          <ac:cxnSpMkLst>
            <pc:docMk/>
            <pc:sldMk cId="2205156622" sldId="309"/>
            <ac:cxnSpMk id="3" creationId="{87958A01-2136-456E-BC26-C388A47C7DB6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1:59:50.230" v="1834" actId="14100"/>
          <ac:cxnSpMkLst>
            <pc:docMk/>
            <pc:sldMk cId="2205156622" sldId="309"/>
            <ac:cxnSpMk id="5" creationId="{692BFCF2-8ED0-4228-B2E5-D030391DB6ED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0:11:56.929" v="1608" actId="1076"/>
          <ac:cxnSpMkLst>
            <pc:docMk/>
            <pc:sldMk cId="2205156622" sldId="309"/>
            <ac:cxnSpMk id="7" creationId="{B7FBA008-E2EB-406C-96B5-DCA112A5E4AA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0:08:22.584" v="1524" actId="208"/>
          <ac:cxnSpMkLst>
            <pc:docMk/>
            <pc:sldMk cId="2205156622" sldId="309"/>
            <ac:cxnSpMk id="9" creationId="{9E078FDD-6753-405B-B958-E6C8F6514482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0:04:02.085" v="1494" actId="478"/>
          <ac:cxnSpMkLst>
            <pc:docMk/>
            <pc:sldMk cId="2205156622" sldId="309"/>
            <ac:cxnSpMk id="11" creationId="{B61B1A1A-1710-4A74-A331-15C3ACBA1BE9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0:04:07.476" v="1497" actId="478"/>
          <ac:cxnSpMkLst>
            <pc:docMk/>
            <pc:sldMk cId="2205156622" sldId="309"/>
            <ac:cxnSpMk id="12" creationId="{689B494A-E5D5-47FB-8E04-71F11DB11349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0:08:22.584" v="1524" actId="208"/>
          <ac:cxnSpMkLst>
            <pc:docMk/>
            <pc:sldMk cId="2205156622" sldId="309"/>
            <ac:cxnSpMk id="13" creationId="{8509F80C-A2EC-45A0-9571-9E608F739125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0:04:16.788" v="1500" actId="478"/>
          <ac:cxnSpMkLst>
            <pc:docMk/>
            <pc:sldMk cId="2205156622" sldId="309"/>
            <ac:cxnSpMk id="14" creationId="{095EBF3E-3358-4BBD-BBD4-156EEE1296F3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0:08:22.584" v="1524" actId="208"/>
          <ac:cxnSpMkLst>
            <pc:docMk/>
            <pc:sldMk cId="2205156622" sldId="309"/>
            <ac:cxnSpMk id="15" creationId="{9CFBE651-7C09-43EF-8767-2419AF3FC95F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0:04:25.272" v="1503" actId="478"/>
          <ac:cxnSpMkLst>
            <pc:docMk/>
            <pc:sldMk cId="2205156622" sldId="309"/>
            <ac:cxnSpMk id="16" creationId="{DA432F6F-2E86-4AB2-B2EC-12BEEF8A18D7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0:08:22.584" v="1524" actId="208"/>
          <ac:cxnSpMkLst>
            <pc:docMk/>
            <pc:sldMk cId="2205156622" sldId="309"/>
            <ac:cxnSpMk id="17" creationId="{5994539B-1D66-4209-B215-0E3DF99879B7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0:08:22.584" v="1524" actId="208"/>
          <ac:cxnSpMkLst>
            <pc:docMk/>
            <pc:sldMk cId="2205156622" sldId="309"/>
            <ac:cxnSpMk id="18" creationId="{7FBBDDBE-63B8-4FA0-B81E-000EA1E5F983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0:04:39.006" v="1506" actId="478"/>
          <ac:cxnSpMkLst>
            <pc:docMk/>
            <pc:sldMk cId="2205156622" sldId="309"/>
            <ac:cxnSpMk id="19" creationId="{7180CA68-5F8E-4E60-91B1-76B84E7C243A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0:08:22.584" v="1524" actId="208"/>
          <ac:cxnSpMkLst>
            <pc:docMk/>
            <pc:sldMk cId="2205156622" sldId="309"/>
            <ac:cxnSpMk id="20" creationId="{92943B51-CD9F-4176-897F-5CAF6B13A90C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1:59:08.119" v="1829" actId="478"/>
          <ac:cxnSpMkLst>
            <pc:docMk/>
            <pc:sldMk cId="2205156622" sldId="309"/>
            <ac:cxnSpMk id="21" creationId="{460982FF-1961-40E7-8C59-D91CF0B5C8CE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1:59:08.119" v="1829" actId="478"/>
          <ac:cxnSpMkLst>
            <pc:docMk/>
            <pc:sldMk cId="2205156622" sldId="309"/>
            <ac:cxnSpMk id="22" creationId="{F4660CFF-8EBF-429F-89D6-BAD7F89D47D5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1:59:08.119" v="1829" actId="478"/>
          <ac:cxnSpMkLst>
            <pc:docMk/>
            <pc:sldMk cId="2205156622" sldId="309"/>
            <ac:cxnSpMk id="23" creationId="{F6485382-29B4-4D39-8DA5-B75DC70843A3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0:04:53.725" v="1509" actId="478"/>
          <ac:cxnSpMkLst>
            <pc:docMk/>
            <pc:sldMk cId="2205156622" sldId="309"/>
            <ac:cxnSpMk id="24" creationId="{81E85A4F-EBC0-42B5-8F2F-ABFDFE60822F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1:59:08.119" v="1829" actId="478"/>
          <ac:cxnSpMkLst>
            <pc:docMk/>
            <pc:sldMk cId="2205156622" sldId="309"/>
            <ac:cxnSpMk id="25" creationId="{20D8E7AF-2C39-4483-A12A-94E49975261E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0:05:40.258" v="1514" actId="478"/>
          <ac:cxnSpMkLst>
            <pc:docMk/>
            <pc:sldMk cId="2205156622" sldId="309"/>
            <ac:cxnSpMk id="27" creationId="{C35335D2-5F98-4FE5-B911-E543256C2BBA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0:35:42.489" v="1735" actId="478"/>
          <ac:cxnSpMkLst>
            <pc:docMk/>
            <pc:sldMk cId="2205156622" sldId="309"/>
            <ac:cxnSpMk id="28" creationId="{A7BF0731-F78D-4F39-A61C-AE74435B2132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0:35:42.489" v="1735" actId="478"/>
          <ac:cxnSpMkLst>
            <pc:docMk/>
            <pc:sldMk cId="2205156622" sldId="309"/>
            <ac:cxnSpMk id="29" creationId="{3468203D-2C6E-43E1-93E1-327508BDBC91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0:35:42.489" v="1735" actId="478"/>
          <ac:cxnSpMkLst>
            <pc:docMk/>
            <pc:sldMk cId="2205156622" sldId="309"/>
            <ac:cxnSpMk id="30" creationId="{24B748CE-1437-4BEC-8498-AF4FDD21131C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0:33:39.388" v="1713" actId="478"/>
          <ac:cxnSpMkLst>
            <pc:docMk/>
            <pc:sldMk cId="2205156622" sldId="309"/>
            <ac:cxnSpMk id="31" creationId="{D9DEFAAF-4E45-4E01-9A5D-E5214FFA8CBD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0:33:39.388" v="1713" actId="478"/>
          <ac:cxnSpMkLst>
            <pc:docMk/>
            <pc:sldMk cId="2205156622" sldId="309"/>
            <ac:cxnSpMk id="32" creationId="{FBF8095A-1640-4424-A3EC-313F84294EEE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0:08:22.584" v="1524" actId="208"/>
          <ac:cxnSpMkLst>
            <pc:docMk/>
            <pc:sldMk cId="2205156622" sldId="309"/>
            <ac:cxnSpMk id="33" creationId="{20D82639-2ED3-49DA-BA2E-6AC57CC1C106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0:08:22.584" v="1524" actId="208"/>
          <ac:cxnSpMkLst>
            <pc:docMk/>
            <pc:sldMk cId="2205156622" sldId="309"/>
            <ac:cxnSpMk id="34" creationId="{2BC4F126-FE0B-4CB3-ADDC-6BB826501BF0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0:08:22.584" v="1524" actId="208"/>
          <ac:cxnSpMkLst>
            <pc:docMk/>
            <pc:sldMk cId="2205156622" sldId="309"/>
            <ac:cxnSpMk id="35" creationId="{9258EF82-05AA-4C08-89A8-15A622612CA3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0:08:22.584" v="1524" actId="208"/>
          <ac:cxnSpMkLst>
            <pc:docMk/>
            <pc:sldMk cId="2205156622" sldId="309"/>
            <ac:cxnSpMk id="36" creationId="{28E717E0-4494-4D02-807A-6FD5950BB4FD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0:05:34.147" v="1513" actId="478"/>
          <ac:cxnSpMkLst>
            <pc:docMk/>
            <pc:sldMk cId="2205156622" sldId="309"/>
            <ac:cxnSpMk id="37" creationId="{A2817C00-2F82-4416-9295-733B8B3C91B4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0:35:42.489" v="1735" actId="478"/>
          <ac:cxnSpMkLst>
            <pc:docMk/>
            <pc:sldMk cId="2205156622" sldId="309"/>
            <ac:cxnSpMk id="38" creationId="{3690735C-839B-4494-828F-9117A48F0645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0:05:48.632" v="1517" actId="478"/>
          <ac:cxnSpMkLst>
            <pc:docMk/>
            <pc:sldMk cId="2205156622" sldId="309"/>
            <ac:cxnSpMk id="39" creationId="{7C6E129C-E993-4DDA-B5BE-35F0F02E2CB9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1:59:59.879" v="1836" actId="14100"/>
          <ac:cxnSpMkLst>
            <pc:docMk/>
            <pc:sldMk cId="2205156622" sldId="309"/>
            <ac:cxnSpMk id="41" creationId="{4956B0EC-AF0B-44F5-A3C6-7A0EC12A39C5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0:08:10.194" v="1523" actId="208"/>
          <ac:cxnSpMkLst>
            <pc:docMk/>
            <pc:sldMk cId="2205156622" sldId="309"/>
            <ac:cxnSpMk id="42" creationId="{8A359FC0-DB6C-4EA2-9C52-88E1EBB4A39E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2:25:21.435" v="2021" actId="208"/>
          <ac:cxnSpMkLst>
            <pc:docMk/>
            <pc:sldMk cId="2205156622" sldId="309"/>
            <ac:cxnSpMk id="43" creationId="{9B46D912-7B73-46BA-8CAF-171C5DDA6891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0:08:10.194" v="1523" actId="208"/>
          <ac:cxnSpMkLst>
            <pc:docMk/>
            <pc:sldMk cId="2205156622" sldId="309"/>
            <ac:cxnSpMk id="44" creationId="{5B4154DE-238C-4E8A-83A5-1691C050BE8F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0:08:10.194" v="1523" actId="208"/>
          <ac:cxnSpMkLst>
            <pc:docMk/>
            <pc:sldMk cId="2205156622" sldId="309"/>
            <ac:cxnSpMk id="45" creationId="{EE501A7E-E891-45AC-8AD5-0069562D359F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0:08:10.194" v="1523" actId="208"/>
          <ac:cxnSpMkLst>
            <pc:docMk/>
            <pc:sldMk cId="2205156622" sldId="309"/>
            <ac:cxnSpMk id="46" creationId="{8E35284B-78AE-430D-81C6-33734EF41E71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0:08:10.194" v="1523" actId="208"/>
          <ac:cxnSpMkLst>
            <pc:docMk/>
            <pc:sldMk cId="2205156622" sldId="309"/>
            <ac:cxnSpMk id="47" creationId="{A4A00596-5127-4501-BD89-A7854554F39E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0:08:10.194" v="1523" actId="208"/>
          <ac:cxnSpMkLst>
            <pc:docMk/>
            <pc:sldMk cId="2205156622" sldId="309"/>
            <ac:cxnSpMk id="48" creationId="{D203E007-904D-4A67-86BD-195E6D7DA144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0:34:34.121" v="1730" actId="478"/>
          <ac:cxnSpMkLst>
            <pc:docMk/>
            <pc:sldMk cId="2205156622" sldId="309"/>
            <ac:cxnSpMk id="49" creationId="{40AAADAE-DCB0-4E1E-B629-9F48DED5E082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0:34:34.121" v="1730" actId="478"/>
          <ac:cxnSpMkLst>
            <pc:docMk/>
            <pc:sldMk cId="2205156622" sldId="309"/>
            <ac:cxnSpMk id="50" creationId="{35E2AA96-9BBD-48FF-A777-1EA5B3E50E88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0:34:34.121" v="1730" actId="478"/>
          <ac:cxnSpMkLst>
            <pc:docMk/>
            <pc:sldMk cId="2205156622" sldId="309"/>
            <ac:cxnSpMk id="51" creationId="{88B61F99-241E-44A2-B0B3-50C54E1B2948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0:34:34.121" v="1730" actId="478"/>
          <ac:cxnSpMkLst>
            <pc:docMk/>
            <pc:sldMk cId="2205156622" sldId="309"/>
            <ac:cxnSpMk id="52" creationId="{5269B91D-D51E-4374-840F-6DEA4CCB7F48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0:38:15.212" v="1736" actId="478"/>
          <ac:cxnSpMkLst>
            <pc:docMk/>
            <pc:sldMk cId="2205156622" sldId="309"/>
            <ac:cxnSpMk id="53" creationId="{A2E3052E-9AFE-41B7-B34F-2DA8C1084078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0:38:15.212" v="1736" actId="478"/>
          <ac:cxnSpMkLst>
            <pc:docMk/>
            <pc:sldMk cId="2205156622" sldId="309"/>
            <ac:cxnSpMk id="54" creationId="{F8E9B692-72E4-4D60-8A77-BA258203EB3E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0:38:15.212" v="1736" actId="478"/>
          <ac:cxnSpMkLst>
            <pc:docMk/>
            <pc:sldMk cId="2205156622" sldId="309"/>
            <ac:cxnSpMk id="55" creationId="{42A2B3E1-E58D-4C10-AD95-D3BF5094AFCF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0:08:10.194" v="1523" actId="208"/>
          <ac:cxnSpMkLst>
            <pc:docMk/>
            <pc:sldMk cId="2205156622" sldId="309"/>
            <ac:cxnSpMk id="56" creationId="{01C05640-3089-46CB-A34D-2CFECEAE5684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0:08:10.194" v="1523" actId="208"/>
          <ac:cxnSpMkLst>
            <pc:docMk/>
            <pc:sldMk cId="2205156622" sldId="309"/>
            <ac:cxnSpMk id="57" creationId="{FE087858-1732-417E-B05B-2EF0E1801AA5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0:08:10.194" v="1523" actId="208"/>
          <ac:cxnSpMkLst>
            <pc:docMk/>
            <pc:sldMk cId="2205156622" sldId="309"/>
            <ac:cxnSpMk id="58" creationId="{BFA3B7D4-6042-4804-A85A-B73F39AE8B38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0:08:10.194" v="1523" actId="208"/>
          <ac:cxnSpMkLst>
            <pc:docMk/>
            <pc:sldMk cId="2205156622" sldId="309"/>
            <ac:cxnSpMk id="59" creationId="{D0594637-D5E5-4B2D-9B21-D6402709B610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0:08:10.194" v="1523" actId="208"/>
          <ac:cxnSpMkLst>
            <pc:docMk/>
            <pc:sldMk cId="2205156622" sldId="309"/>
            <ac:cxnSpMk id="60" creationId="{1AD9E554-AC24-476B-A38C-20BB0D42AD57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0:08:10.194" v="1523" actId="208"/>
          <ac:cxnSpMkLst>
            <pc:docMk/>
            <pc:sldMk cId="2205156622" sldId="309"/>
            <ac:cxnSpMk id="61" creationId="{2C76738C-15C1-43E7-A07F-D34F11AB739B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0:38:15.212" v="1736" actId="478"/>
          <ac:cxnSpMkLst>
            <pc:docMk/>
            <pc:sldMk cId="2205156622" sldId="309"/>
            <ac:cxnSpMk id="62" creationId="{FBFDCF0C-9857-49E7-B2B3-071B21A4BF79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0:14:51.741" v="1623" actId="208"/>
          <ac:cxnSpMkLst>
            <pc:docMk/>
            <pc:sldMk cId="2205156622" sldId="309"/>
            <ac:cxnSpMk id="78" creationId="{82BC1E7D-7E72-4C20-A59B-0B08CA356597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2:27:30.570" v="2049" actId="208"/>
          <ac:cxnSpMkLst>
            <pc:docMk/>
            <pc:sldMk cId="2205156622" sldId="309"/>
            <ac:cxnSpMk id="80" creationId="{A6498577-3085-446A-8112-60D788706CF2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0:17:44.522" v="1635" actId="208"/>
          <ac:cxnSpMkLst>
            <pc:docMk/>
            <pc:sldMk cId="2205156622" sldId="309"/>
            <ac:cxnSpMk id="82" creationId="{FC0CECA0-CD79-4453-B895-83E45E39C528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2:33:36.342" v="2093" actId="478"/>
          <ac:cxnSpMkLst>
            <pc:docMk/>
            <pc:sldMk cId="2205156622" sldId="309"/>
            <ac:cxnSpMk id="91" creationId="{A352FB31-C249-443E-9B3F-3EB14498F758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2:33:40.739" v="2095" actId="1076"/>
          <ac:cxnSpMkLst>
            <pc:docMk/>
            <pc:sldMk cId="2205156622" sldId="309"/>
            <ac:cxnSpMk id="93" creationId="{2E017AC0-339C-40D2-8EB2-E03BAEED89C1}"/>
          </ac:cxnSpMkLst>
        </pc:cxnChg>
      </pc:sldChg>
      <pc:sldChg chg="addSp delSp modSp add del mod modTransition">
        <pc:chgData name="FRANCISCO IGNACIO MANRÍQUEZ NOVOA (Alumno)" userId="132ae158-1741-43ed-b364-15b0cb43b83a" providerId="ADAL" clId="{F9467E07-BED2-4AC3-8A13-8E2DC2AA6B74}" dt="2021-11-04T22:03:51.663" v="1870" actId="47"/>
        <pc:sldMkLst>
          <pc:docMk/>
          <pc:sldMk cId="1234227405" sldId="310"/>
        </pc:sldMkLst>
        <pc:spChg chg="mod">
          <ac:chgData name="FRANCISCO IGNACIO MANRÍQUEZ NOVOA (Alumno)" userId="132ae158-1741-43ed-b364-15b0cb43b83a" providerId="ADAL" clId="{F9467E07-BED2-4AC3-8A13-8E2DC2AA6B74}" dt="2021-11-04T20:21:55.195" v="1670" actId="1076"/>
          <ac:spMkLst>
            <pc:docMk/>
            <pc:sldMk cId="1234227405" sldId="310"/>
            <ac:spMk id="81" creationId="{BB710A77-FBDD-411C-841D-F860BFDE34EA}"/>
          </ac:spMkLst>
        </pc:spChg>
        <pc:spChg chg="add mod">
          <ac:chgData name="FRANCISCO IGNACIO MANRÍQUEZ NOVOA (Alumno)" userId="132ae158-1741-43ed-b364-15b0cb43b83a" providerId="ADAL" clId="{F9467E07-BED2-4AC3-8A13-8E2DC2AA6B74}" dt="2021-11-04T20:22:29.178" v="1681" actId="1076"/>
          <ac:spMkLst>
            <pc:docMk/>
            <pc:sldMk cId="1234227405" sldId="310"/>
            <ac:spMk id="87" creationId="{CDE58407-DC43-440E-9E6F-216193A28E1E}"/>
          </ac:spMkLst>
        </pc:spChg>
        <pc:spChg chg="add del mod">
          <ac:chgData name="FRANCISCO IGNACIO MANRÍQUEZ NOVOA (Alumno)" userId="132ae158-1741-43ed-b364-15b0cb43b83a" providerId="ADAL" clId="{F9467E07-BED2-4AC3-8A13-8E2DC2AA6B74}" dt="2021-11-04T21:55:03.959" v="1794" actId="478"/>
          <ac:spMkLst>
            <pc:docMk/>
            <pc:sldMk cId="1234227405" sldId="310"/>
            <ac:spMk id="103" creationId="{7FFEF791-C458-4CCF-8E99-DD7CE3C211D8}"/>
          </ac:spMkLst>
        </pc:spChg>
        <pc:cxnChg chg="mod">
          <ac:chgData name="FRANCISCO IGNACIO MANRÍQUEZ NOVOA (Alumno)" userId="132ae158-1741-43ed-b364-15b0cb43b83a" providerId="ADAL" clId="{F9467E07-BED2-4AC3-8A13-8E2DC2AA6B74}" dt="2021-11-04T20:19:02.475" v="1652" actId="1076"/>
          <ac:cxnSpMkLst>
            <pc:docMk/>
            <pc:sldMk cId="1234227405" sldId="310"/>
            <ac:cxnSpMk id="43" creationId="{9B46D912-7B73-46BA-8CAF-171C5DDA6891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0:20:11.928" v="1661" actId="1076"/>
          <ac:cxnSpMkLst>
            <pc:docMk/>
            <pc:sldMk cId="1234227405" sldId="310"/>
            <ac:cxnSpMk id="44" creationId="{5B4154DE-238C-4E8A-83A5-1691C050BE8F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0:23:24.134" v="1685" actId="1076"/>
          <ac:cxnSpMkLst>
            <pc:docMk/>
            <pc:sldMk cId="1234227405" sldId="310"/>
            <ac:cxnSpMk id="45" creationId="{EE501A7E-E891-45AC-8AD5-0069562D359F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0:23:37.381" v="1688" actId="1076"/>
          <ac:cxnSpMkLst>
            <pc:docMk/>
            <pc:sldMk cId="1234227405" sldId="310"/>
            <ac:cxnSpMk id="46" creationId="{8E35284B-78AE-430D-81C6-33734EF41E71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0:26:11.475" v="1692" actId="1076"/>
          <ac:cxnSpMkLst>
            <pc:docMk/>
            <pc:sldMk cId="1234227405" sldId="310"/>
            <ac:cxnSpMk id="47" creationId="{A4A00596-5127-4501-BD89-A7854554F39E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0:35:15.649" v="1733" actId="478"/>
          <ac:cxnSpMkLst>
            <pc:docMk/>
            <pc:sldMk cId="1234227405" sldId="310"/>
            <ac:cxnSpMk id="48" creationId="{D203E007-904D-4A67-86BD-195E6D7DA144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0:35:20.618" v="1734" actId="478"/>
          <ac:cxnSpMkLst>
            <pc:docMk/>
            <pc:sldMk cId="1234227405" sldId="310"/>
            <ac:cxnSpMk id="49" creationId="{40AAADAE-DCB0-4E1E-B629-9F48DED5E082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0:35:20.618" v="1734" actId="478"/>
          <ac:cxnSpMkLst>
            <pc:docMk/>
            <pc:sldMk cId="1234227405" sldId="310"/>
            <ac:cxnSpMk id="50" creationId="{35E2AA96-9BBD-48FF-A777-1EA5B3E50E88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0:35:20.618" v="1734" actId="478"/>
          <ac:cxnSpMkLst>
            <pc:docMk/>
            <pc:sldMk cId="1234227405" sldId="310"/>
            <ac:cxnSpMk id="51" creationId="{88B61F99-241E-44A2-B0B3-50C54E1B2948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0:35:20.618" v="1734" actId="478"/>
          <ac:cxnSpMkLst>
            <pc:docMk/>
            <pc:sldMk cId="1234227405" sldId="310"/>
            <ac:cxnSpMk id="52" creationId="{5269B91D-D51E-4374-840F-6DEA4CCB7F48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1:54:08.922" v="1789" actId="478"/>
          <ac:cxnSpMkLst>
            <pc:docMk/>
            <pc:sldMk cId="1234227405" sldId="310"/>
            <ac:cxnSpMk id="53" creationId="{A2E3052E-9AFE-41B7-B34F-2DA8C1084078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1:54:08.922" v="1789" actId="478"/>
          <ac:cxnSpMkLst>
            <pc:docMk/>
            <pc:sldMk cId="1234227405" sldId="310"/>
            <ac:cxnSpMk id="54" creationId="{F8E9B692-72E4-4D60-8A77-BA258203EB3E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1:54:08.922" v="1789" actId="478"/>
          <ac:cxnSpMkLst>
            <pc:docMk/>
            <pc:sldMk cId="1234227405" sldId="310"/>
            <ac:cxnSpMk id="55" creationId="{42A2B3E1-E58D-4C10-AD95-D3BF5094AFCF}"/>
          </ac:cxnSpMkLst>
        </pc:cxnChg>
        <pc:cxnChg chg="del mod">
          <ac:chgData name="FRANCISCO IGNACIO MANRÍQUEZ NOVOA (Alumno)" userId="132ae158-1741-43ed-b364-15b0cb43b83a" providerId="ADAL" clId="{F9467E07-BED2-4AC3-8A13-8E2DC2AA6B74}" dt="2021-11-04T21:54:08.922" v="1789" actId="478"/>
          <ac:cxnSpMkLst>
            <pc:docMk/>
            <pc:sldMk cId="1234227405" sldId="310"/>
            <ac:cxnSpMk id="56" creationId="{01C05640-3089-46CB-A34D-2CFECEAE5684}"/>
          </ac:cxnSpMkLst>
        </pc:cxnChg>
        <pc:cxnChg chg="del mod">
          <ac:chgData name="FRANCISCO IGNACIO MANRÍQUEZ NOVOA (Alumno)" userId="132ae158-1741-43ed-b364-15b0cb43b83a" providerId="ADAL" clId="{F9467E07-BED2-4AC3-8A13-8E2DC2AA6B74}" dt="2021-11-04T21:54:08.922" v="1789" actId="478"/>
          <ac:cxnSpMkLst>
            <pc:docMk/>
            <pc:sldMk cId="1234227405" sldId="310"/>
            <ac:cxnSpMk id="57" creationId="{FE087858-1732-417E-B05B-2EF0E1801AA5}"/>
          </ac:cxnSpMkLst>
        </pc:cxnChg>
        <pc:cxnChg chg="del mod">
          <ac:chgData name="FRANCISCO IGNACIO MANRÍQUEZ NOVOA (Alumno)" userId="132ae158-1741-43ed-b364-15b0cb43b83a" providerId="ADAL" clId="{F9467E07-BED2-4AC3-8A13-8E2DC2AA6B74}" dt="2021-11-04T21:54:08.922" v="1789" actId="478"/>
          <ac:cxnSpMkLst>
            <pc:docMk/>
            <pc:sldMk cId="1234227405" sldId="310"/>
            <ac:cxnSpMk id="58" creationId="{BFA3B7D4-6042-4804-A85A-B73F39AE8B38}"/>
          </ac:cxnSpMkLst>
        </pc:cxnChg>
        <pc:cxnChg chg="del mod">
          <ac:chgData name="FRANCISCO IGNACIO MANRÍQUEZ NOVOA (Alumno)" userId="132ae158-1741-43ed-b364-15b0cb43b83a" providerId="ADAL" clId="{F9467E07-BED2-4AC3-8A13-8E2DC2AA6B74}" dt="2021-11-04T21:54:08.922" v="1789" actId="478"/>
          <ac:cxnSpMkLst>
            <pc:docMk/>
            <pc:sldMk cId="1234227405" sldId="310"/>
            <ac:cxnSpMk id="59" creationId="{D0594637-D5E5-4B2D-9B21-D6402709B610}"/>
          </ac:cxnSpMkLst>
        </pc:cxnChg>
        <pc:cxnChg chg="del mod">
          <ac:chgData name="FRANCISCO IGNACIO MANRÍQUEZ NOVOA (Alumno)" userId="132ae158-1741-43ed-b364-15b0cb43b83a" providerId="ADAL" clId="{F9467E07-BED2-4AC3-8A13-8E2DC2AA6B74}" dt="2021-11-04T21:54:08.922" v="1789" actId="478"/>
          <ac:cxnSpMkLst>
            <pc:docMk/>
            <pc:sldMk cId="1234227405" sldId="310"/>
            <ac:cxnSpMk id="60" creationId="{1AD9E554-AC24-476B-A38C-20BB0D42AD57}"/>
          </ac:cxnSpMkLst>
        </pc:cxnChg>
        <pc:cxnChg chg="del mod">
          <ac:chgData name="FRANCISCO IGNACIO MANRÍQUEZ NOVOA (Alumno)" userId="132ae158-1741-43ed-b364-15b0cb43b83a" providerId="ADAL" clId="{F9467E07-BED2-4AC3-8A13-8E2DC2AA6B74}" dt="2021-11-04T21:54:24.692" v="1790" actId="478"/>
          <ac:cxnSpMkLst>
            <pc:docMk/>
            <pc:sldMk cId="1234227405" sldId="310"/>
            <ac:cxnSpMk id="61" creationId="{2C76738C-15C1-43E7-A07F-D34F11AB739B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1:54:08.922" v="1789" actId="478"/>
          <ac:cxnSpMkLst>
            <pc:docMk/>
            <pc:sldMk cId="1234227405" sldId="310"/>
            <ac:cxnSpMk id="62" creationId="{FBFDCF0C-9857-49E7-B2B3-071B21A4BF79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0:21:55.195" v="1670" actId="1076"/>
          <ac:cxnSpMkLst>
            <pc:docMk/>
            <pc:sldMk cId="1234227405" sldId="310"/>
            <ac:cxnSpMk id="80" creationId="{A6498577-3085-446A-8112-60D788706CF2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0:21:24.038" v="1669" actId="478"/>
          <ac:cxnSpMkLst>
            <pc:docMk/>
            <pc:sldMk cId="1234227405" sldId="310"/>
            <ac:cxnSpMk id="84" creationId="{BAF7C1E4-BF62-44F3-A753-0A84F9C6AB9C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0:21:24.038" v="1669" actId="478"/>
          <ac:cxnSpMkLst>
            <pc:docMk/>
            <pc:sldMk cId="1234227405" sldId="310"/>
            <ac:cxnSpMk id="85" creationId="{54C1A440-2527-4AD9-8935-4D1FB571B61B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0:22:23.351" v="1672" actId="1076"/>
          <ac:cxnSpMkLst>
            <pc:docMk/>
            <pc:sldMk cId="1234227405" sldId="310"/>
            <ac:cxnSpMk id="86" creationId="{0DA549FF-7935-4128-9D9E-2118EB9195C7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0:24:09.163" v="1689" actId="478"/>
          <ac:cxnSpMkLst>
            <pc:docMk/>
            <pc:sldMk cId="1234227405" sldId="310"/>
            <ac:cxnSpMk id="88" creationId="{DBF95A82-740A-4719-86B4-98FCC4590FAC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0:24:09.163" v="1689" actId="478"/>
          <ac:cxnSpMkLst>
            <pc:docMk/>
            <pc:sldMk cId="1234227405" sldId="310"/>
            <ac:cxnSpMk id="89" creationId="{6254C758-7F0B-4BC6-9246-B11B61382BE9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0:23:16.944" v="1684" actId="478"/>
          <ac:cxnSpMkLst>
            <pc:docMk/>
            <pc:sldMk cId="1234227405" sldId="310"/>
            <ac:cxnSpMk id="90" creationId="{D7FBCBA5-A5A4-49FE-B4B2-FC2DC3E4D8A8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0:34:50.851" v="1731" actId="478"/>
          <ac:cxnSpMkLst>
            <pc:docMk/>
            <pc:sldMk cId="1234227405" sldId="310"/>
            <ac:cxnSpMk id="91" creationId="{F786B412-26B9-449B-8754-79290DB20600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0:34:50.851" v="1731" actId="478"/>
          <ac:cxnSpMkLst>
            <pc:docMk/>
            <pc:sldMk cId="1234227405" sldId="310"/>
            <ac:cxnSpMk id="92" creationId="{B16E3FB7-05A0-4BF1-8FA7-D30117EC4279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1:52:08.229" v="1786"/>
          <ac:cxnSpMkLst>
            <pc:docMk/>
            <pc:sldMk cId="1234227405" sldId="310"/>
            <ac:cxnSpMk id="93" creationId="{DA28D9D7-F344-4A21-B64A-29F8F3BB5A96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1:52:08.229" v="1786"/>
          <ac:cxnSpMkLst>
            <pc:docMk/>
            <pc:sldMk cId="1234227405" sldId="310"/>
            <ac:cxnSpMk id="94" creationId="{9995C471-B3A0-4F50-8C62-A54BC69A6719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1:50:55.291" v="1773"/>
          <ac:cxnSpMkLst>
            <pc:docMk/>
            <pc:sldMk cId="1234227405" sldId="310"/>
            <ac:cxnSpMk id="95" creationId="{637DB222-162A-43BA-849E-28A5A450FFE8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1:57:41.079" v="1818" actId="1076"/>
          <ac:cxnSpMkLst>
            <pc:docMk/>
            <pc:sldMk cId="1234227405" sldId="310"/>
            <ac:cxnSpMk id="96" creationId="{D4A6F691-99BB-4AB6-B639-6B428C65BF9E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1:58:13.155" v="1823" actId="1076"/>
          <ac:cxnSpMkLst>
            <pc:docMk/>
            <pc:sldMk cId="1234227405" sldId="310"/>
            <ac:cxnSpMk id="97" creationId="{C076C04E-2DF9-4DBA-B83E-633A9E265811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1:58:46.880" v="1824" actId="478"/>
          <ac:cxnSpMkLst>
            <pc:docMk/>
            <pc:sldMk cId="1234227405" sldId="310"/>
            <ac:cxnSpMk id="98" creationId="{A1220B3E-ADE8-4FA0-ACE3-DFC3D2A40B66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1:58:46.880" v="1824" actId="478"/>
          <ac:cxnSpMkLst>
            <pc:docMk/>
            <pc:sldMk cId="1234227405" sldId="310"/>
            <ac:cxnSpMk id="99" creationId="{098044E3-8297-47B7-9DE4-0DB55695FEF8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1:58:48.541" v="1825" actId="478"/>
          <ac:cxnSpMkLst>
            <pc:docMk/>
            <pc:sldMk cId="1234227405" sldId="310"/>
            <ac:cxnSpMk id="100" creationId="{4E8C8CF3-DA66-4240-AC78-705C0D90E9D4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1:58:46.880" v="1824" actId="478"/>
          <ac:cxnSpMkLst>
            <pc:docMk/>
            <pc:sldMk cId="1234227405" sldId="310"/>
            <ac:cxnSpMk id="101" creationId="{19B628BC-8477-4F13-8CBF-1D3586218602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1:55:03.959" v="1794" actId="478"/>
          <ac:cxnSpMkLst>
            <pc:docMk/>
            <pc:sldMk cId="1234227405" sldId="310"/>
            <ac:cxnSpMk id="102" creationId="{82430811-BDA7-4EF6-942E-1F5408F0F201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1:55:32.813" v="1797" actId="1076"/>
          <ac:cxnSpMkLst>
            <pc:docMk/>
            <pc:sldMk cId="1234227405" sldId="310"/>
            <ac:cxnSpMk id="104" creationId="{88C419EE-699F-4F6E-9B22-35E7D5006F37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1:55:55.236" v="1800" actId="1076"/>
          <ac:cxnSpMkLst>
            <pc:docMk/>
            <pc:sldMk cId="1234227405" sldId="310"/>
            <ac:cxnSpMk id="105" creationId="{B9EFCA64-6704-4A6E-8AFB-1F2FF1F90E2B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1:56:08.751" v="1803" actId="1076"/>
          <ac:cxnSpMkLst>
            <pc:docMk/>
            <pc:sldMk cId="1234227405" sldId="310"/>
            <ac:cxnSpMk id="106" creationId="{E5CCC43B-C049-4CF8-A658-BFB8DA7974E7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1:57:11.843" v="1809" actId="1076"/>
          <ac:cxnSpMkLst>
            <pc:docMk/>
            <pc:sldMk cId="1234227405" sldId="310"/>
            <ac:cxnSpMk id="107" creationId="{9789AD73-46EE-48B4-BEFC-F86E0D6FE28D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1:57:11.843" v="1809" actId="1076"/>
          <ac:cxnSpMkLst>
            <pc:docMk/>
            <pc:sldMk cId="1234227405" sldId="310"/>
            <ac:cxnSpMk id="108" creationId="{C7CA0151-9BB6-49EF-B76B-A4E636E44784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1:57:17.972" v="1812" actId="1076"/>
          <ac:cxnSpMkLst>
            <pc:docMk/>
            <pc:sldMk cId="1234227405" sldId="310"/>
            <ac:cxnSpMk id="109" creationId="{C58A5EC2-48A6-431B-AFA4-2DD51B4835A3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1:57:17.972" v="1812" actId="1076"/>
          <ac:cxnSpMkLst>
            <pc:docMk/>
            <pc:sldMk cId="1234227405" sldId="310"/>
            <ac:cxnSpMk id="110" creationId="{1587ED41-8453-4F24-8FF8-0E941A595B91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1:58:58.572" v="1828" actId="1076"/>
          <ac:cxnSpMkLst>
            <pc:docMk/>
            <pc:sldMk cId="1234227405" sldId="310"/>
            <ac:cxnSpMk id="111" creationId="{5A5253ED-B1A2-448A-A65A-6CE9600C5B36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1:58:58.572" v="1828" actId="1076"/>
          <ac:cxnSpMkLst>
            <pc:docMk/>
            <pc:sldMk cId="1234227405" sldId="310"/>
            <ac:cxnSpMk id="112" creationId="{7325D1F9-293C-4276-8881-A9D2376318DE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1:58:58.572" v="1828" actId="1076"/>
          <ac:cxnSpMkLst>
            <pc:docMk/>
            <pc:sldMk cId="1234227405" sldId="310"/>
            <ac:cxnSpMk id="113" creationId="{D343E93D-6610-46DA-A7D3-37E474848750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1:58:58.572" v="1828" actId="1076"/>
          <ac:cxnSpMkLst>
            <pc:docMk/>
            <pc:sldMk cId="1234227405" sldId="310"/>
            <ac:cxnSpMk id="114" creationId="{7195313C-7085-42D3-8690-D4A76C36EBC0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1:58:58.572" v="1828" actId="1076"/>
          <ac:cxnSpMkLst>
            <pc:docMk/>
            <pc:sldMk cId="1234227405" sldId="310"/>
            <ac:cxnSpMk id="115" creationId="{87C2BCC7-9835-4F3A-B3C0-A6B96BB5997D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1:58:58.572" v="1828" actId="1076"/>
          <ac:cxnSpMkLst>
            <pc:docMk/>
            <pc:sldMk cId="1234227405" sldId="310"/>
            <ac:cxnSpMk id="116" creationId="{2BAB80A1-9C6C-4901-B234-B3612581571A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1:58:58.572" v="1828" actId="1076"/>
          <ac:cxnSpMkLst>
            <pc:docMk/>
            <pc:sldMk cId="1234227405" sldId="310"/>
            <ac:cxnSpMk id="117" creationId="{1FA25FF5-7249-4CBC-96C5-2EF4B6D9F74B}"/>
          </ac:cxnSpMkLst>
        </pc:cxnChg>
      </pc:sldChg>
      <pc:sldChg chg="addSp delSp modSp add mod modTransition modAnim">
        <pc:chgData name="FRANCISCO IGNACIO MANRÍQUEZ NOVOA (Alumno)" userId="132ae158-1741-43ed-b364-15b0cb43b83a" providerId="ADAL" clId="{F9467E07-BED2-4AC3-8A13-8E2DC2AA6B74}" dt="2021-11-04T23:07:48.863" v="2188"/>
        <pc:sldMkLst>
          <pc:docMk/>
          <pc:sldMk cId="475042353" sldId="311"/>
        </pc:sldMkLst>
        <pc:spChg chg="mod">
          <ac:chgData name="FRANCISCO IGNACIO MANRÍQUEZ NOVOA (Alumno)" userId="132ae158-1741-43ed-b364-15b0cb43b83a" providerId="ADAL" clId="{F9467E07-BED2-4AC3-8A13-8E2DC2AA6B74}" dt="2021-11-04T22:32:57.105" v="2086" actId="1076"/>
          <ac:spMkLst>
            <pc:docMk/>
            <pc:sldMk cId="475042353" sldId="311"/>
            <ac:spMk id="81" creationId="{BB710A77-FBDD-411C-841D-F860BFDE34EA}"/>
          </ac:spMkLst>
        </pc:spChg>
        <pc:spChg chg="add mod">
          <ac:chgData name="FRANCISCO IGNACIO MANRÍQUEZ NOVOA (Alumno)" userId="132ae158-1741-43ed-b364-15b0cb43b83a" providerId="ADAL" clId="{F9467E07-BED2-4AC3-8A13-8E2DC2AA6B74}" dt="2021-11-04T22:27:23.149" v="2048" actId="207"/>
          <ac:spMkLst>
            <pc:docMk/>
            <pc:sldMk cId="475042353" sldId="311"/>
            <ac:spMk id="85" creationId="{BD2D5E20-E2AB-4D63-B516-EED0357E6821}"/>
          </ac:spMkLst>
        </pc:spChg>
        <pc:spChg chg="add mod">
          <ac:chgData name="FRANCISCO IGNACIO MANRÍQUEZ NOVOA (Alumno)" userId="132ae158-1741-43ed-b364-15b0cb43b83a" providerId="ADAL" clId="{F9467E07-BED2-4AC3-8A13-8E2DC2AA6B74}" dt="2021-11-04T22:25:58.104" v="2030" actId="207"/>
          <ac:spMkLst>
            <pc:docMk/>
            <pc:sldMk cId="475042353" sldId="311"/>
            <ac:spMk id="86" creationId="{A3BAA84F-8D2C-4B61-A1B2-53C3C8FB1912}"/>
          </ac:spMkLst>
        </pc:spChg>
        <pc:cxnChg chg="add mod">
          <ac:chgData name="FRANCISCO IGNACIO MANRÍQUEZ NOVOA (Alumno)" userId="132ae158-1741-43ed-b364-15b0cb43b83a" providerId="ADAL" clId="{F9467E07-BED2-4AC3-8A13-8E2DC2AA6B74}" dt="2021-11-04T23:07:12.899" v="2186" actId="1076"/>
          <ac:cxnSpMkLst>
            <pc:docMk/>
            <pc:sldMk cId="475042353" sldId="311"/>
            <ac:cxnSpMk id="3" creationId="{158B9356-38B1-4296-8CDC-685F4717F2B3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25:25.797" v="2022" actId="208"/>
          <ac:cxnSpMkLst>
            <pc:docMk/>
            <pc:sldMk cId="475042353" sldId="311"/>
            <ac:cxnSpMk id="43" creationId="{9B46D912-7B73-46BA-8CAF-171C5DDA6891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01:44.140" v="1853" actId="1076"/>
          <ac:cxnSpMkLst>
            <pc:docMk/>
            <pc:sldMk cId="475042353" sldId="311"/>
            <ac:cxnSpMk id="44" creationId="{5B4154DE-238C-4E8A-83A5-1691C050BE8F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01:30.035" v="1849" actId="1076"/>
          <ac:cxnSpMkLst>
            <pc:docMk/>
            <pc:sldMk cId="475042353" sldId="311"/>
            <ac:cxnSpMk id="45" creationId="{EE501A7E-E891-45AC-8AD5-0069562D359F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01:27.797" v="1848" actId="1076"/>
          <ac:cxnSpMkLst>
            <pc:docMk/>
            <pc:sldMk cId="475042353" sldId="311"/>
            <ac:cxnSpMk id="46" creationId="{8E35284B-78AE-430D-81C6-33734EF41E71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01:24.007" v="1847" actId="1076"/>
          <ac:cxnSpMkLst>
            <pc:docMk/>
            <pc:sldMk cId="475042353" sldId="311"/>
            <ac:cxnSpMk id="47" creationId="{A4A00596-5127-4501-BD89-A7854554F39E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01:20.099" v="1846" actId="1076"/>
          <ac:cxnSpMkLst>
            <pc:docMk/>
            <pc:sldMk cId="475042353" sldId="311"/>
            <ac:cxnSpMk id="48" creationId="{D203E007-904D-4A67-86BD-195E6D7DA144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2:02:57.584" v="1858" actId="478"/>
          <ac:cxnSpMkLst>
            <pc:docMk/>
            <pc:sldMk cId="475042353" sldId="311"/>
            <ac:cxnSpMk id="49" creationId="{6CAE3F11-3A50-424E-9A1B-6CF38E657AA8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2:02:57.584" v="1858" actId="478"/>
          <ac:cxnSpMkLst>
            <pc:docMk/>
            <pc:sldMk cId="475042353" sldId="311"/>
            <ac:cxnSpMk id="50" creationId="{C6BE39ED-6276-42B0-B4AA-D3E39F81D8A9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2:02:57.584" v="1858" actId="478"/>
          <ac:cxnSpMkLst>
            <pc:docMk/>
            <pc:sldMk cId="475042353" sldId="311"/>
            <ac:cxnSpMk id="51" creationId="{2697B4E6-CE64-41CB-957B-1BEAEBD96020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2:02:57.584" v="1858" actId="478"/>
          <ac:cxnSpMkLst>
            <pc:docMk/>
            <pc:sldMk cId="475042353" sldId="311"/>
            <ac:cxnSpMk id="52" creationId="{FE408FB2-6404-4167-BDCB-6A611FA06C7C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2:02:57.584" v="1858" actId="478"/>
          <ac:cxnSpMkLst>
            <pc:docMk/>
            <pc:sldMk cId="475042353" sldId="311"/>
            <ac:cxnSpMk id="53" creationId="{6E1A0FF5-D70E-4CE5-8501-046F6F56C9E6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2:02:57.584" v="1858" actId="478"/>
          <ac:cxnSpMkLst>
            <pc:docMk/>
            <pc:sldMk cId="475042353" sldId="311"/>
            <ac:cxnSpMk id="54" creationId="{48902D4C-FD83-4301-A716-119CF25AE18A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2:02:57.584" v="1858" actId="478"/>
          <ac:cxnSpMkLst>
            <pc:docMk/>
            <pc:sldMk cId="475042353" sldId="311"/>
            <ac:cxnSpMk id="55" creationId="{1E971AA5-AD82-4095-BA0C-4D0476293425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00:45.189" v="1840" actId="1076"/>
          <ac:cxnSpMkLst>
            <pc:docMk/>
            <pc:sldMk cId="475042353" sldId="311"/>
            <ac:cxnSpMk id="56" creationId="{01C05640-3089-46CB-A34D-2CFECEAE5684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00:48.992" v="1841" actId="1076"/>
          <ac:cxnSpMkLst>
            <pc:docMk/>
            <pc:sldMk cId="475042353" sldId="311"/>
            <ac:cxnSpMk id="57" creationId="{FE087858-1732-417E-B05B-2EF0E1801AA5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00:51.523" v="1842" actId="1076"/>
          <ac:cxnSpMkLst>
            <pc:docMk/>
            <pc:sldMk cId="475042353" sldId="311"/>
            <ac:cxnSpMk id="58" creationId="{BFA3B7D4-6042-4804-A85A-B73F39AE8B38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00:54.159" v="1843" actId="1076"/>
          <ac:cxnSpMkLst>
            <pc:docMk/>
            <pc:sldMk cId="475042353" sldId="311"/>
            <ac:cxnSpMk id="59" creationId="{D0594637-D5E5-4B2D-9B21-D6402709B610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00:58.674" v="1844" actId="1076"/>
          <ac:cxnSpMkLst>
            <pc:docMk/>
            <pc:sldMk cId="475042353" sldId="311"/>
            <ac:cxnSpMk id="60" creationId="{1AD9E554-AC24-476B-A38C-20BB0D42AD57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01:01.242" v="1845" actId="1076"/>
          <ac:cxnSpMkLst>
            <pc:docMk/>
            <pc:sldMk cId="475042353" sldId="311"/>
            <ac:cxnSpMk id="61" creationId="{2C76738C-15C1-43E7-A07F-D34F11AB739B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2:02:57.584" v="1858" actId="478"/>
          <ac:cxnSpMkLst>
            <pc:docMk/>
            <pc:sldMk cId="475042353" sldId="311"/>
            <ac:cxnSpMk id="62" creationId="{B6D171BE-3ABD-4B83-875B-580BF0EE45AC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2:02:57.584" v="1858" actId="478"/>
          <ac:cxnSpMkLst>
            <pc:docMk/>
            <pc:sldMk cId="475042353" sldId="311"/>
            <ac:cxnSpMk id="67" creationId="{8A67FAB7-5FAF-4FA2-AB0C-D0FD436270FD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2:02:57.584" v="1858" actId="478"/>
          <ac:cxnSpMkLst>
            <pc:docMk/>
            <pc:sldMk cId="475042353" sldId="311"/>
            <ac:cxnSpMk id="68" creationId="{E80EF783-CAE6-47AF-AF01-3AE8B472A1D4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2:02:57.584" v="1858" actId="478"/>
          <ac:cxnSpMkLst>
            <pc:docMk/>
            <pc:sldMk cId="475042353" sldId="311"/>
            <ac:cxnSpMk id="69" creationId="{F6C4799A-7740-4F8C-BFC0-B37CF4C1C4DC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2:02:57.584" v="1858" actId="478"/>
          <ac:cxnSpMkLst>
            <pc:docMk/>
            <pc:sldMk cId="475042353" sldId="311"/>
            <ac:cxnSpMk id="70" creationId="{45AFE8F3-F873-4538-84F2-467B2A08B8FC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2:02:57.584" v="1858" actId="478"/>
          <ac:cxnSpMkLst>
            <pc:docMk/>
            <pc:sldMk cId="475042353" sldId="311"/>
            <ac:cxnSpMk id="71" creationId="{F718FC4E-AC82-4DE2-B66A-D2108BD6B37A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2:02:57.584" v="1858" actId="478"/>
          <ac:cxnSpMkLst>
            <pc:docMk/>
            <pc:sldMk cId="475042353" sldId="311"/>
            <ac:cxnSpMk id="72" creationId="{1327D673-05D7-4A9A-B5E6-E6E365D9F052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27:38.161" v="2051" actId="208"/>
          <ac:cxnSpMkLst>
            <pc:docMk/>
            <pc:sldMk cId="475042353" sldId="311"/>
            <ac:cxnSpMk id="80" creationId="{A6498577-3085-446A-8112-60D788706CF2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2:27:36.180" v="2050" actId="208"/>
          <ac:cxnSpMkLst>
            <pc:docMk/>
            <pc:sldMk cId="475042353" sldId="311"/>
            <ac:cxnSpMk id="84" creationId="{7B31200F-1D63-4BA9-8C5A-1ED0928E4CE1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2:30:51.948" v="2074" actId="1076"/>
          <ac:cxnSpMkLst>
            <pc:docMk/>
            <pc:sldMk cId="475042353" sldId="311"/>
            <ac:cxnSpMk id="87" creationId="{F91E4092-83DF-4B19-802F-E80E2847C4B9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2:34:29.241" v="2100" actId="208"/>
          <ac:cxnSpMkLst>
            <pc:docMk/>
            <pc:sldMk cId="475042353" sldId="311"/>
            <ac:cxnSpMk id="88" creationId="{B54A4A0D-1435-4090-B4F9-8F665B5BFF71}"/>
          </ac:cxnSpMkLst>
        </pc:cxnChg>
      </pc:sldChg>
      <pc:sldChg chg="addSp delSp modSp add mod modAnim">
        <pc:chgData name="FRANCISCO IGNACIO MANRÍQUEZ NOVOA (Alumno)" userId="132ae158-1741-43ed-b364-15b0cb43b83a" providerId="ADAL" clId="{F9467E07-BED2-4AC3-8A13-8E2DC2AA6B74}" dt="2021-11-04T23:07:54.346" v="2190" actId="1076"/>
        <pc:sldMkLst>
          <pc:docMk/>
          <pc:sldMk cId="2207443258" sldId="312"/>
        </pc:sldMkLst>
        <pc:spChg chg="mod">
          <ac:chgData name="FRANCISCO IGNACIO MANRÍQUEZ NOVOA (Alumno)" userId="132ae158-1741-43ed-b364-15b0cb43b83a" providerId="ADAL" clId="{F9467E07-BED2-4AC3-8A13-8E2DC2AA6B74}" dt="2021-11-04T22:33:02.604" v="2087" actId="1076"/>
          <ac:spMkLst>
            <pc:docMk/>
            <pc:sldMk cId="2207443258" sldId="312"/>
            <ac:spMk id="81" creationId="{BB710A77-FBDD-411C-841D-F860BFDE34EA}"/>
          </ac:spMkLst>
        </pc:spChg>
        <pc:spChg chg="mod">
          <ac:chgData name="FRANCISCO IGNACIO MANRÍQUEZ NOVOA (Alumno)" userId="132ae158-1741-43ed-b364-15b0cb43b83a" providerId="ADAL" clId="{F9467E07-BED2-4AC3-8A13-8E2DC2AA6B74}" dt="2021-11-04T22:05:03.147" v="1874" actId="1076"/>
          <ac:spMkLst>
            <pc:docMk/>
            <pc:sldMk cId="2207443258" sldId="312"/>
            <ac:spMk id="83" creationId="{A73B90E4-8799-4002-83D8-42C94D347221}"/>
          </ac:spMkLst>
        </pc:spChg>
        <pc:spChg chg="mod">
          <ac:chgData name="FRANCISCO IGNACIO MANRÍQUEZ NOVOA (Alumno)" userId="132ae158-1741-43ed-b364-15b0cb43b83a" providerId="ADAL" clId="{F9467E07-BED2-4AC3-8A13-8E2DC2AA6B74}" dt="2021-11-04T22:27:18.830" v="2047" actId="207"/>
          <ac:spMkLst>
            <pc:docMk/>
            <pc:sldMk cId="2207443258" sldId="312"/>
            <ac:spMk id="85" creationId="{BD2D5E20-E2AB-4D63-B516-EED0357E6821}"/>
          </ac:spMkLst>
        </pc:spChg>
        <pc:spChg chg="add mod">
          <ac:chgData name="FRANCISCO IGNACIO MANRÍQUEZ NOVOA (Alumno)" userId="132ae158-1741-43ed-b364-15b0cb43b83a" providerId="ADAL" clId="{F9467E07-BED2-4AC3-8A13-8E2DC2AA6B74}" dt="2021-11-04T22:26:01.969" v="2031" actId="207"/>
          <ac:spMkLst>
            <pc:docMk/>
            <pc:sldMk cId="2207443258" sldId="312"/>
            <ac:spMk id="91" creationId="{3AEC0F6D-F7A5-4C3E-95E4-407EE75F2AE6}"/>
          </ac:spMkLst>
        </pc:spChg>
        <pc:cxnChg chg="mod">
          <ac:chgData name="FRANCISCO IGNACIO MANRÍQUEZ NOVOA (Alumno)" userId="132ae158-1741-43ed-b364-15b0cb43b83a" providerId="ADAL" clId="{F9467E07-BED2-4AC3-8A13-8E2DC2AA6B74}" dt="2021-11-04T22:25:29.043" v="2023" actId="208"/>
          <ac:cxnSpMkLst>
            <pc:docMk/>
            <pc:sldMk cId="2207443258" sldId="312"/>
            <ac:cxnSpMk id="43" creationId="{9B46D912-7B73-46BA-8CAF-171C5DDA6891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07:11.832" v="1905" actId="1076"/>
          <ac:cxnSpMkLst>
            <pc:docMk/>
            <pc:sldMk cId="2207443258" sldId="312"/>
            <ac:cxnSpMk id="44" creationId="{5B4154DE-238C-4E8A-83A5-1691C050BE8F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07:41.264" v="1909" actId="1076"/>
          <ac:cxnSpMkLst>
            <pc:docMk/>
            <pc:sldMk cId="2207443258" sldId="312"/>
            <ac:cxnSpMk id="45" creationId="{EE501A7E-E891-45AC-8AD5-0069562D359F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07:37.592" v="1908" actId="1076"/>
          <ac:cxnSpMkLst>
            <pc:docMk/>
            <pc:sldMk cId="2207443258" sldId="312"/>
            <ac:cxnSpMk id="46" creationId="{8E35284B-78AE-430D-81C6-33734EF41E71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07:45.293" v="1910" actId="1076"/>
          <ac:cxnSpMkLst>
            <pc:docMk/>
            <pc:sldMk cId="2207443258" sldId="312"/>
            <ac:cxnSpMk id="47" creationId="{A4A00596-5127-4501-BD89-A7854554F39E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07:49.392" v="1911" actId="1076"/>
          <ac:cxnSpMkLst>
            <pc:docMk/>
            <pc:sldMk cId="2207443258" sldId="312"/>
            <ac:cxnSpMk id="48" creationId="{D203E007-904D-4A67-86BD-195E6D7DA144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2:13:32.681" v="1959" actId="478"/>
          <ac:cxnSpMkLst>
            <pc:docMk/>
            <pc:sldMk cId="2207443258" sldId="312"/>
            <ac:cxnSpMk id="49" creationId="{7C9871EC-2293-4922-A82F-65764406EE5A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2:13:32.681" v="1959" actId="478"/>
          <ac:cxnSpMkLst>
            <pc:docMk/>
            <pc:sldMk cId="2207443258" sldId="312"/>
            <ac:cxnSpMk id="50" creationId="{F9C98E51-8346-4538-801F-CE870E67FA7D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2:05:47.462" v="1881"/>
          <ac:cxnSpMkLst>
            <pc:docMk/>
            <pc:sldMk cId="2207443258" sldId="312"/>
            <ac:cxnSpMk id="51" creationId="{2E10F2E3-CF8C-4B09-A0A8-527A04420425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2:05:47.462" v="1881"/>
          <ac:cxnSpMkLst>
            <pc:docMk/>
            <pc:sldMk cId="2207443258" sldId="312"/>
            <ac:cxnSpMk id="52" creationId="{51757E34-8592-413C-992A-17196B2FBF42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2:13:32.681" v="1959" actId="478"/>
          <ac:cxnSpMkLst>
            <pc:docMk/>
            <pc:sldMk cId="2207443258" sldId="312"/>
            <ac:cxnSpMk id="53" creationId="{AEB16514-0B0D-42DA-987A-63C1CB4148A4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2:13:32.681" v="1959" actId="478"/>
          <ac:cxnSpMkLst>
            <pc:docMk/>
            <pc:sldMk cId="2207443258" sldId="312"/>
            <ac:cxnSpMk id="54" creationId="{0BF2CCA6-95B4-4B25-9EF1-85D64499A86F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2:13:32.681" v="1959" actId="478"/>
          <ac:cxnSpMkLst>
            <pc:docMk/>
            <pc:sldMk cId="2207443258" sldId="312"/>
            <ac:cxnSpMk id="55" creationId="{5C6AACA8-8C66-4151-993B-1BDBD1188164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08:26.151" v="1919" actId="1076"/>
          <ac:cxnSpMkLst>
            <pc:docMk/>
            <pc:sldMk cId="2207443258" sldId="312"/>
            <ac:cxnSpMk id="56" creationId="{01C05640-3089-46CB-A34D-2CFECEAE5684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08:12.080" v="1916" actId="1076"/>
          <ac:cxnSpMkLst>
            <pc:docMk/>
            <pc:sldMk cId="2207443258" sldId="312"/>
            <ac:cxnSpMk id="57" creationId="{FE087858-1732-417E-B05B-2EF0E1801AA5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08:07.503" v="1915" actId="1076"/>
          <ac:cxnSpMkLst>
            <pc:docMk/>
            <pc:sldMk cId="2207443258" sldId="312"/>
            <ac:cxnSpMk id="58" creationId="{BFA3B7D4-6042-4804-A85A-B73F39AE8B38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08:02.552" v="1914" actId="1076"/>
          <ac:cxnSpMkLst>
            <pc:docMk/>
            <pc:sldMk cId="2207443258" sldId="312"/>
            <ac:cxnSpMk id="59" creationId="{D0594637-D5E5-4B2D-9B21-D6402709B610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07:56.701" v="1913" actId="1076"/>
          <ac:cxnSpMkLst>
            <pc:docMk/>
            <pc:sldMk cId="2207443258" sldId="312"/>
            <ac:cxnSpMk id="60" creationId="{1AD9E554-AC24-476B-A38C-20BB0D42AD57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07:54.141" v="1912" actId="1076"/>
          <ac:cxnSpMkLst>
            <pc:docMk/>
            <pc:sldMk cId="2207443258" sldId="312"/>
            <ac:cxnSpMk id="61" creationId="{2C76738C-15C1-43E7-A07F-D34F11AB739B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2:13:32.681" v="1959" actId="478"/>
          <ac:cxnSpMkLst>
            <pc:docMk/>
            <pc:sldMk cId="2207443258" sldId="312"/>
            <ac:cxnSpMk id="62" creationId="{F358C16B-7DF1-4CB5-ACCB-2C5C2D1761A1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2:13:32.681" v="1959" actId="478"/>
          <ac:cxnSpMkLst>
            <pc:docMk/>
            <pc:sldMk cId="2207443258" sldId="312"/>
            <ac:cxnSpMk id="67" creationId="{272BEEC2-9A52-49E4-AB04-378D66C7E08A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2:06:38.771" v="1896" actId="478"/>
          <ac:cxnSpMkLst>
            <pc:docMk/>
            <pc:sldMk cId="2207443258" sldId="312"/>
            <ac:cxnSpMk id="68" creationId="{5EC066EA-1A3B-4872-B51E-3B9AA2BC3E38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2:13:32.681" v="1959" actId="478"/>
          <ac:cxnSpMkLst>
            <pc:docMk/>
            <pc:sldMk cId="2207443258" sldId="312"/>
            <ac:cxnSpMk id="69" creationId="{713099A3-4D68-454B-BAAE-28A19C31CF9D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2:13:32.681" v="1959" actId="478"/>
          <ac:cxnSpMkLst>
            <pc:docMk/>
            <pc:sldMk cId="2207443258" sldId="312"/>
            <ac:cxnSpMk id="70" creationId="{FC27EE96-7266-45FE-84E7-3BEA92CE42FC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2:13:32.681" v="1959" actId="478"/>
          <ac:cxnSpMkLst>
            <pc:docMk/>
            <pc:sldMk cId="2207443258" sldId="312"/>
            <ac:cxnSpMk id="71" creationId="{2A3314A6-A714-4DC2-AAD6-083C997CD179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2:13:32.681" v="1959" actId="478"/>
          <ac:cxnSpMkLst>
            <pc:docMk/>
            <pc:sldMk cId="2207443258" sldId="312"/>
            <ac:cxnSpMk id="72" creationId="{0B2C65BD-7848-4943-A9B2-66FFA23CBB8D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27:44.872" v="2053" actId="208"/>
          <ac:cxnSpMkLst>
            <pc:docMk/>
            <pc:sldMk cId="2207443258" sldId="312"/>
            <ac:cxnSpMk id="80" creationId="{A6498577-3085-446A-8112-60D788706CF2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05:03.147" v="1874" actId="1076"/>
          <ac:cxnSpMkLst>
            <pc:docMk/>
            <pc:sldMk cId="2207443258" sldId="312"/>
            <ac:cxnSpMk id="82" creationId="{FC0CECA0-CD79-4453-B895-83E45E39C528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27:42.526" v="2052" actId="208"/>
          <ac:cxnSpMkLst>
            <pc:docMk/>
            <pc:sldMk cId="2207443258" sldId="312"/>
            <ac:cxnSpMk id="84" creationId="{7B31200F-1D63-4BA9-8C5A-1ED0928E4CE1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2:13:32.681" v="1959" actId="478"/>
          <ac:cxnSpMkLst>
            <pc:docMk/>
            <pc:sldMk cId="2207443258" sldId="312"/>
            <ac:cxnSpMk id="86" creationId="{E339A405-E513-4697-AAA9-D3E7ACAA6759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2:13:32.681" v="1959" actId="478"/>
          <ac:cxnSpMkLst>
            <pc:docMk/>
            <pc:sldMk cId="2207443258" sldId="312"/>
            <ac:cxnSpMk id="87" creationId="{A584C159-E952-4238-8C47-2B254A8D3A6A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2:06:51.963" v="1899" actId="478"/>
          <ac:cxnSpMkLst>
            <pc:docMk/>
            <pc:sldMk cId="2207443258" sldId="312"/>
            <ac:cxnSpMk id="88" creationId="{AE50A352-985D-4160-B8E9-4E583276623A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2:07:04.539" v="1903" actId="478"/>
          <ac:cxnSpMkLst>
            <pc:docMk/>
            <pc:sldMk cId="2207443258" sldId="312"/>
            <ac:cxnSpMk id="89" creationId="{D4CFB84B-7A3F-4EE1-BBFF-859E969DAC83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2:07:05.173" v="1904" actId="478"/>
          <ac:cxnSpMkLst>
            <pc:docMk/>
            <pc:sldMk cId="2207443258" sldId="312"/>
            <ac:cxnSpMk id="90" creationId="{0149B82D-4CDB-45E1-82F9-3D7DEE10D5C6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2:30:56.400" v="2076" actId="1076"/>
          <ac:cxnSpMkLst>
            <pc:docMk/>
            <pc:sldMk cId="2207443258" sldId="312"/>
            <ac:cxnSpMk id="92" creationId="{1A53862C-EB20-4C47-80E9-341274B70E05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2:34:49.188" v="2105" actId="1076"/>
          <ac:cxnSpMkLst>
            <pc:docMk/>
            <pc:sldMk cId="2207443258" sldId="312"/>
            <ac:cxnSpMk id="93" creationId="{00D123B9-5EF9-4BAB-A142-6821042B685F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3:07:54.346" v="2190" actId="1076"/>
          <ac:cxnSpMkLst>
            <pc:docMk/>
            <pc:sldMk cId="2207443258" sldId="312"/>
            <ac:cxnSpMk id="94" creationId="{D9F2388C-4BD8-472A-827B-D1FC891CF32E}"/>
          </ac:cxnSpMkLst>
        </pc:cxnChg>
      </pc:sldChg>
      <pc:sldChg chg="addSp modSp add mod ord modTransition">
        <pc:chgData name="FRANCISCO IGNACIO MANRÍQUEZ NOVOA (Alumno)" userId="132ae158-1741-43ed-b364-15b0cb43b83a" providerId="ADAL" clId="{F9467E07-BED2-4AC3-8A13-8E2DC2AA6B74}" dt="2021-11-04T23:07:59.598" v="2192" actId="1076"/>
        <pc:sldMkLst>
          <pc:docMk/>
          <pc:sldMk cId="2402749823" sldId="313"/>
        </pc:sldMkLst>
        <pc:spChg chg="add mod">
          <ac:chgData name="FRANCISCO IGNACIO MANRÍQUEZ NOVOA (Alumno)" userId="132ae158-1741-43ed-b364-15b0cb43b83a" providerId="ADAL" clId="{F9467E07-BED2-4AC3-8A13-8E2DC2AA6B74}" dt="2021-11-04T22:27:15.205" v="2046" actId="207"/>
          <ac:spMkLst>
            <pc:docMk/>
            <pc:sldMk cId="2402749823" sldId="313"/>
            <ac:spMk id="51" creationId="{96362BEF-2D1A-47E1-B1CC-AE1BDD85543B}"/>
          </ac:spMkLst>
        </pc:spChg>
        <pc:spChg chg="add mod">
          <ac:chgData name="FRANCISCO IGNACIO MANRÍQUEZ NOVOA (Alumno)" userId="132ae158-1741-43ed-b364-15b0cb43b83a" providerId="ADAL" clId="{F9467E07-BED2-4AC3-8A13-8E2DC2AA6B74}" dt="2021-11-04T22:26:06.216" v="2032" actId="207"/>
          <ac:spMkLst>
            <pc:docMk/>
            <pc:sldMk cId="2402749823" sldId="313"/>
            <ac:spMk id="52" creationId="{9179210C-45E0-437D-9A46-442244DB42D7}"/>
          </ac:spMkLst>
        </pc:spChg>
        <pc:spChg chg="mod">
          <ac:chgData name="FRANCISCO IGNACIO MANRÍQUEZ NOVOA (Alumno)" userId="132ae158-1741-43ed-b364-15b0cb43b83a" providerId="ADAL" clId="{F9467E07-BED2-4AC3-8A13-8E2DC2AA6B74}" dt="2021-11-04T22:33:07.550" v="2088" actId="1076"/>
          <ac:spMkLst>
            <pc:docMk/>
            <pc:sldMk cId="2402749823" sldId="313"/>
            <ac:spMk id="81" creationId="{BB710A77-FBDD-411C-841D-F860BFDE34EA}"/>
          </ac:spMkLst>
        </pc:spChg>
        <pc:spChg chg="mod">
          <ac:chgData name="FRANCISCO IGNACIO MANRÍQUEZ NOVOA (Alumno)" userId="132ae158-1741-43ed-b364-15b0cb43b83a" providerId="ADAL" clId="{F9467E07-BED2-4AC3-8A13-8E2DC2AA6B74}" dt="2021-11-04T22:08:59.751" v="1922" actId="1076"/>
          <ac:spMkLst>
            <pc:docMk/>
            <pc:sldMk cId="2402749823" sldId="313"/>
            <ac:spMk id="83" creationId="{A73B90E4-8799-4002-83D8-42C94D347221}"/>
          </ac:spMkLst>
        </pc:spChg>
        <pc:cxnChg chg="mod">
          <ac:chgData name="FRANCISCO IGNACIO MANRÍQUEZ NOVOA (Alumno)" userId="132ae158-1741-43ed-b364-15b0cb43b83a" providerId="ADAL" clId="{F9467E07-BED2-4AC3-8A13-8E2DC2AA6B74}" dt="2021-11-04T22:25:32.736" v="2024" actId="208"/>
          <ac:cxnSpMkLst>
            <pc:docMk/>
            <pc:sldMk cId="2402749823" sldId="313"/>
            <ac:cxnSpMk id="43" creationId="{9B46D912-7B73-46BA-8CAF-171C5DDA6891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2:12:30.632" v="1953" actId="1076"/>
          <ac:cxnSpMkLst>
            <pc:docMk/>
            <pc:sldMk cId="2402749823" sldId="313"/>
            <ac:cxnSpMk id="49" creationId="{432B6CD9-FA19-43DF-9F65-3CF273A84226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2:27:51.545" v="2055" actId="208"/>
          <ac:cxnSpMkLst>
            <pc:docMk/>
            <pc:sldMk cId="2402749823" sldId="313"/>
            <ac:cxnSpMk id="50" creationId="{9C5E27A9-291E-4595-9B97-23B8763C263A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2:31:01.747" v="2077"/>
          <ac:cxnSpMkLst>
            <pc:docMk/>
            <pc:sldMk cId="2402749823" sldId="313"/>
            <ac:cxnSpMk id="53" creationId="{53BAB3CE-D737-457C-8575-08176A5DF1CB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2:34:56.199" v="2107" actId="1076"/>
          <ac:cxnSpMkLst>
            <pc:docMk/>
            <pc:sldMk cId="2402749823" sldId="313"/>
            <ac:cxnSpMk id="54" creationId="{785963CD-8AFA-41FC-AA67-F2B43BCF0021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3:07:59.598" v="2192" actId="1076"/>
          <ac:cxnSpMkLst>
            <pc:docMk/>
            <pc:sldMk cId="2402749823" sldId="313"/>
            <ac:cxnSpMk id="55" creationId="{6E1CD9F3-DE18-4764-8FE4-C1A814F363C9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27:48.746" v="2054" actId="208"/>
          <ac:cxnSpMkLst>
            <pc:docMk/>
            <pc:sldMk cId="2402749823" sldId="313"/>
            <ac:cxnSpMk id="80" creationId="{A6498577-3085-446A-8112-60D788706CF2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08:59.751" v="1922" actId="1076"/>
          <ac:cxnSpMkLst>
            <pc:docMk/>
            <pc:sldMk cId="2402749823" sldId="313"/>
            <ac:cxnSpMk id="82" creationId="{FC0CECA0-CD79-4453-B895-83E45E39C528}"/>
          </ac:cxnSpMkLst>
        </pc:cxnChg>
      </pc:sldChg>
      <pc:sldChg chg="addSp delSp modSp add mod">
        <pc:chgData name="FRANCISCO IGNACIO MANRÍQUEZ NOVOA (Alumno)" userId="132ae158-1741-43ed-b364-15b0cb43b83a" providerId="ADAL" clId="{F9467E07-BED2-4AC3-8A13-8E2DC2AA6B74}" dt="2021-11-04T23:08:04.856" v="2194" actId="1076"/>
        <pc:sldMkLst>
          <pc:docMk/>
          <pc:sldMk cId="4254158230" sldId="314"/>
        </pc:sldMkLst>
        <pc:spChg chg="add mod">
          <ac:chgData name="FRANCISCO IGNACIO MANRÍQUEZ NOVOA (Alumno)" userId="132ae158-1741-43ed-b364-15b0cb43b83a" providerId="ADAL" clId="{F9467E07-BED2-4AC3-8A13-8E2DC2AA6B74}" dt="2021-11-04T22:27:11.336" v="2045" actId="207"/>
          <ac:spMkLst>
            <pc:docMk/>
            <pc:sldMk cId="4254158230" sldId="314"/>
            <ac:spMk id="50" creationId="{823AC2A8-7D38-418A-BBC3-058EC6ED7D76}"/>
          </ac:spMkLst>
        </pc:spChg>
        <pc:spChg chg="add mod">
          <ac:chgData name="FRANCISCO IGNACIO MANRÍQUEZ NOVOA (Alumno)" userId="132ae158-1741-43ed-b364-15b0cb43b83a" providerId="ADAL" clId="{F9467E07-BED2-4AC3-8A13-8E2DC2AA6B74}" dt="2021-11-04T22:26:10.414" v="2033" actId="207"/>
          <ac:spMkLst>
            <pc:docMk/>
            <pc:sldMk cId="4254158230" sldId="314"/>
            <ac:spMk id="51" creationId="{B3A12F69-F867-4E13-B7DF-8ACCCB5769A9}"/>
          </ac:spMkLst>
        </pc:spChg>
        <pc:spChg chg="mod">
          <ac:chgData name="FRANCISCO IGNACIO MANRÍQUEZ NOVOA (Alumno)" userId="132ae158-1741-43ed-b364-15b0cb43b83a" providerId="ADAL" clId="{F9467E07-BED2-4AC3-8A13-8E2DC2AA6B74}" dt="2021-11-04T22:33:18.272" v="2090" actId="1076"/>
          <ac:spMkLst>
            <pc:docMk/>
            <pc:sldMk cId="4254158230" sldId="314"/>
            <ac:spMk id="81" creationId="{BB710A77-FBDD-411C-841D-F860BFDE34EA}"/>
          </ac:spMkLst>
        </pc:spChg>
        <pc:spChg chg="mod">
          <ac:chgData name="FRANCISCO IGNACIO MANRÍQUEZ NOVOA (Alumno)" userId="132ae158-1741-43ed-b364-15b0cb43b83a" providerId="ADAL" clId="{F9467E07-BED2-4AC3-8A13-8E2DC2AA6B74}" dt="2021-11-04T22:09:27.835" v="1925" actId="1076"/>
          <ac:spMkLst>
            <pc:docMk/>
            <pc:sldMk cId="4254158230" sldId="314"/>
            <ac:spMk id="83" creationId="{A73B90E4-8799-4002-83D8-42C94D347221}"/>
          </ac:spMkLst>
        </pc:spChg>
        <pc:cxnChg chg="mod">
          <ac:chgData name="FRANCISCO IGNACIO MANRÍQUEZ NOVOA (Alumno)" userId="132ae158-1741-43ed-b364-15b0cb43b83a" providerId="ADAL" clId="{F9467E07-BED2-4AC3-8A13-8E2DC2AA6B74}" dt="2021-11-04T22:12:10.388" v="1949" actId="1076"/>
          <ac:cxnSpMkLst>
            <pc:docMk/>
            <pc:sldMk cId="4254158230" sldId="314"/>
            <ac:cxnSpMk id="9" creationId="{9E078FDD-6753-405B-B958-E6C8F6514482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11:37.491" v="1947" actId="14100"/>
          <ac:cxnSpMkLst>
            <pc:docMk/>
            <pc:sldMk cId="4254158230" sldId="314"/>
            <ac:cxnSpMk id="41" creationId="{4956B0EC-AF0B-44F5-A3C6-7A0EC12A39C5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09:33.104" v="1926" actId="1076"/>
          <ac:cxnSpMkLst>
            <pc:docMk/>
            <pc:sldMk cId="4254158230" sldId="314"/>
            <ac:cxnSpMk id="43" creationId="{9B46D912-7B73-46BA-8CAF-171C5DDA6891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09:39.713" v="1927" actId="1076"/>
          <ac:cxnSpMkLst>
            <pc:docMk/>
            <pc:sldMk cId="4254158230" sldId="314"/>
            <ac:cxnSpMk id="44" creationId="{5B4154DE-238C-4E8A-83A5-1691C050BE8F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09:45.431" v="1928" actId="1076"/>
          <ac:cxnSpMkLst>
            <pc:docMk/>
            <pc:sldMk cId="4254158230" sldId="314"/>
            <ac:cxnSpMk id="45" creationId="{EE501A7E-E891-45AC-8AD5-0069562D359F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09:53.681" v="1929" actId="1076"/>
          <ac:cxnSpMkLst>
            <pc:docMk/>
            <pc:sldMk cId="4254158230" sldId="314"/>
            <ac:cxnSpMk id="46" creationId="{8E35284B-78AE-430D-81C6-33734EF41E71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09:59.187" v="1930" actId="1076"/>
          <ac:cxnSpMkLst>
            <pc:docMk/>
            <pc:sldMk cId="4254158230" sldId="314"/>
            <ac:cxnSpMk id="47" creationId="{A4A00596-5127-4501-BD89-A7854554F39E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10:03.966" v="1931" actId="1076"/>
          <ac:cxnSpMkLst>
            <pc:docMk/>
            <pc:sldMk cId="4254158230" sldId="314"/>
            <ac:cxnSpMk id="48" creationId="{D203E007-904D-4A67-86BD-195E6D7DA144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2:27:55.272" v="2056" actId="208"/>
          <ac:cxnSpMkLst>
            <pc:docMk/>
            <pc:sldMk cId="4254158230" sldId="314"/>
            <ac:cxnSpMk id="49" creationId="{71B4F52B-5719-46D3-B0C4-0274367CC4EE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2:31:09.055" v="2079" actId="1076"/>
          <ac:cxnSpMkLst>
            <pc:docMk/>
            <pc:sldMk cId="4254158230" sldId="314"/>
            <ac:cxnSpMk id="52" creationId="{C02A56D2-B129-48F7-AF2E-A96529EAD31C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2:35:04.500" v="2109" actId="1076"/>
          <ac:cxnSpMkLst>
            <pc:docMk/>
            <pc:sldMk cId="4254158230" sldId="314"/>
            <ac:cxnSpMk id="53" creationId="{BC6A3597-24F1-4A8D-B18F-1E192E7ECA20}"/>
          </ac:cxnSpMkLst>
        </pc:cxnChg>
        <pc:cxnChg chg="add del mod ord">
          <ac:chgData name="FRANCISCO IGNACIO MANRÍQUEZ NOVOA (Alumno)" userId="132ae158-1741-43ed-b364-15b0cb43b83a" providerId="ADAL" clId="{F9467E07-BED2-4AC3-8A13-8E2DC2AA6B74}" dt="2021-11-04T23:01:04.367" v="2172"/>
          <ac:cxnSpMkLst>
            <pc:docMk/>
            <pc:sldMk cId="4254158230" sldId="314"/>
            <ac:cxnSpMk id="54" creationId="{D0AD5381-2D7F-4A6F-AF40-2213DC4456CA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3:08:04.856" v="2194" actId="1076"/>
          <ac:cxnSpMkLst>
            <pc:docMk/>
            <pc:sldMk cId="4254158230" sldId="314"/>
            <ac:cxnSpMk id="55" creationId="{34C2DE43-60FB-4969-9898-BA386EA9E018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11:07.694" v="1943" actId="1076"/>
          <ac:cxnSpMkLst>
            <pc:docMk/>
            <pc:sldMk cId="4254158230" sldId="314"/>
            <ac:cxnSpMk id="56" creationId="{01C05640-3089-46CB-A34D-2CFECEAE5684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10:34.093" v="1938" actId="1076"/>
          <ac:cxnSpMkLst>
            <pc:docMk/>
            <pc:sldMk cId="4254158230" sldId="314"/>
            <ac:cxnSpMk id="57" creationId="{FE087858-1732-417E-B05B-2EF0E1801AA5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10:27.317" v="1937" actId="1076"/>
          <ac:cxnSpMkLst>
            <pc:docMk/>
            <pc:sldMk cId="4254158230" sldId="314"/>
            <ac:cxnSpMk id="58" creationId="{BFA3B7D4-6042-4804-A85A-B73F39AE8B38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10:18.269" v="1934" actId="1076"/>
          <ac:cxnSpMkLst>
            <pc:docMk/>
            <pc:sldMk cId="4254158230" sldId="314"/>
            <ac:cxnSpMk id="59" creationId="{D0594637-D5E5-4B2D-9B21-D6402709B610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10:15.828" v="1933" actId="1076"/>
          <ac:cxnSpMkLst>
            <pc:docMk/>
            <pc:sldMk cId="4254158230" sldId="314"/>
            <ac:cxnSpMk id="60" creationId="{1AD9E554-AC24-476B-A38C-20BB0D42AD57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25:38.087" v="2026" actId="208"/>
          <ac:cxnSpMkLst>
            <pc:docMk/>
            <pc:sldMk cId="4254158230" sldId="314"/>
            <ac:cxnSpMk id="61" creationId="{2C76738C-15C1-43E7-A07F-D34F11AB739B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27:57.544" v="2057" actId="208"/>
          <ac:cxnSpMkLst>
            <pc:docMk/>
            <pc:sldMk cId="4254158230" sldId="314"/>
            <ac:cxnSpMk id="80" creationId="{A6498577-3085-446A-8112-60D788706CF2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12:12.486" v="1950" actId="1076"/>
          <ac:cxnSpMkLst>
            <pc:docMk/>
            <pc:sldMk cId="4254158230" sldId="314"/>
            <ac:cxnSpMk id="82" creationId="{FC0CECA0-CD79-4453-B895-83E45E39C528}"/>
          </ac:cxnSpMkLst>
        </pc:cxnChg>
      </pc:sldChg>
      <pc:sldChg chg="addSp delSp modSp add del mod">
        <pc:chgData name="FRANCISCO IGNACIO MANRÍQUEZ NOVOA (Alumno)" userId="132ae158-1741-43ed-b364-15b0cb43b83a" providerId="ADAL" clId="{F9467E07-BED2-4AC3-8A13-8E2DC2AA6B74}" dt="2021-11-04T22:54:24.217" v="2119" actId="47"/>
        <pc:sldMkLst>
          <pc:docMk/>
          <pc:sldMk cId="2368888461" sldId="315"/>
        </pc:sldMkLst>
        <pc:spChg chg="mod">
          <ac:chgData name="FRANCISCO IGNACIO MANRÍQUEZ NOVOA (Alumno)" userId="132ae158-1741-43ed-b364-15b0cb43b83a" providerId="ADAL" clId="{F9467E07-BED2-4AC3-8A13-8E2DC2AA6B74}" dt="2021-11-04T22:27:04.056" v="2043" actId="207"/>
          <ac:spMkLst>
            <pc:docMk/>
            <pc:sldMk cId="2368888461" sldId="315"/>
            <ac:spMk id="51" creationId="{96362BEF-2D1A-47E1-B1CC-AE1BDD85543B}"/>
          </ac:spMkLst>
        </pc:spChg>
        <pc:spChg chg="add mod">
          <ac:chgData name="FRANCISCO IGNACIO MANRÍQUEZ NOVOA (Alumno)" userId="132ae158-1741-43ed-b364-15b0cb43b83a" providerId="ADAL" clId="{F9467E07-BED2-4AC3-8A13-8E2DC2AA6B74}" dt="2021-11-04T22:26:19.626" v="2035" actId="207"/>
          <ac:spMkLst>
            <pc:docMk/>
            <pc:sldMk cId="2368888461" sldId="315"/>
            <ac:spMk id="52" creationId="{D943B2ED-C2B2-434F-B5E1-A4C0213315DD}"/>
          </ac:spMkLst>
        </pc:spChg>
        <pc:spChg chg="mod">
          <ac:chgData name="FRANCISCO IGNACIO MANRÍQUEZ NOVOA (Alumno)" userId="132ae158-1741-43ed-b364-15b0cb43b83a" providerId="ADAL" clId="{F9467E07-BED2-4AC3-8A13-8E2DC2AA6B74}" dt="2021-11-04T22:33:27.642" v="2092" actId="1076"/>
          <ac:spMkLst>
            <pc:docMk/>
            <pc:sldMk cId="2368888461" sldId="315"/>
            <ac:spMk id="81" creationId="{BB710A77-FBDD-411C-841D-F860BFDE34EA}"/>
          </ac:spMkLst>
        </pc:spChg>
        <pc:spChg chg="mod">
          <ac:chgData name="FRANCISCO IGNACIO MANRÍQUEZ NOVOA (Alumno)" userId="132ae158-1741-43ed-b364-15b0cb43b83a" providerId="ADAL" clId="{F9467E07-BED2-4AC3-8A13-8E2DC2AA6B74}" dt="2021-11-04T22:18:47.946" v="1985" actId="1076"/>
          <ac:spMkLst>
            <pc:docMk/>
            <pc:sldMk cId="2368888461" sldId="315"/>
            <ac:spMk id="83" creationId="{A73B90E4-8799-4002-83D8-42C94D347221}"/>
          </ac:spMkLst>
        </pc:spChg>
        <pc:cxnChg chg="mod">
          <ac:chgData name="FRANCISCO IGNACIO MANRÍQUEZ NOVOA (Alumno)" userId="132ae158-1741-43ed-b364-15b0cb43b83a" providerId="ADAL" clId="{F9467E07-BED2-4AC3-8A13-8E2DC2AA6B74}" dt="2021-11-04T22:22:39.287" v="2005" actId="208"/>
          <ac:cxnSpMkLst>
            <pc:docMk/>
            <pc:sldMk cId="2368888461" sldId="315"/>
            <ac:cxnSpMk id="42" creationId="{8A359FC0-DB6C-4EA2-9C52-88E1EBB4A39E}"/>
          </ac:cxnSpMkLst>
        </pc:cxnChg>
        <pc:cxnChg chg="del mod">
          <ac:chgData name="FRANCISCO IGNACIO MANRÍQUEZ NOVOA (Alumno)" userId="132ae158-1741-43ed-b364-15b0cb43b83a" providerId="ADAL" clId="{F9467E07-BED2-4AC3-8A13-8E2DC2AA6B74}" dt="2021-11-04T22:53:54.799" v="2116" actId="478"/>
          <ac:cxnSpMkLst>
            <pc:docMk/>
            <pc:sldMk cId="2368888461" sldId="315"/>
            <ac:cxnSpMk id="43" creationId="{9B46D912-7B73-46BA-8CAF-171C5DDA6891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28:13.868" v="2060" actId="208"/>
          <ac:cxnSpMkLst>
            <pc:docMk/>
            <pc:sldMk cId="2368888461" sldId="315"/>
            <ac:cxnSpMk id="50" creationId="{9C5E27A9-291E-4595-9B97-23B8763C263A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2:31:20.052" v="2083" actId="1076"/>
          <ac:cxnSpMkLst>
            <pc:docMk/>
            <pc:sldMk cId="2368888461" sldId="315"/>
            <ac:cxnSpMk id="53" creationId="{50912F88-5261-494C-BDE2-0FA4858F7252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2:35:16.395" v="2113" actId="1076"/>
          <ac:cxnSpMkLst>
            <pc:docMk/>
            <pc:sldMk cId="2368888461" sldId="315"/>
            <ac:cxnSpMk id="54" creationId="{FA14ACF8-7098-4171-9B3B-43B35462B0D1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2:53:58.138" v="2118" actId="1076"/>
          <ac:cxnSpMkLst>
            <pc:docMk/>
            <pc:sldMk cId="2368888461" sldId="315"/>
            <ac:cxnSpMk id="55" creationId="{23D571C7-1A83-4300-842B-C8563DC5BBB5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25:49.058" v="2029" actId="208"/>
          <ac:cxnSpMkLst>
            <pc:docMk/>
            <pc:sldMk cId="2368888461" sldId="315"/>
            <ac:cxnSpMk id="61" creationId="{2C76738C-15C1-43E7-A07F-D34F11AB739B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28:16" v="2061" actId="208"/>
          <ac:cxnSpMkLst>
            <pc:docMk/>
            <pc:sldMk cId="2368888461" sldId="315"/>
            <ac:cxnSpMk id="80" creationId="{A6498577-3085-446A-8112-60D788706CF2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18:40.859" v="1984" actId="1076"/>
          <ac:cxnSpMkLst>
            <pc:docMk/>
            <pc:sldMk cId="2368888461" sldId="315"/>
            <ac:cxnSpMk id="82" creationId="{FC0CECA0-CD79-4453-B895-83E45E39C528}"/>
          </ac:cxnSpMkLst>
        </pc:cxnChg>
      </pc:sldChg>
      <pc:sldChg chg="modSp add del mod">
        <pc:chgData name="FRANCISCO IGNACIO MANRÍQUEZ NOVOA (Alumno)" userId="132ae158-1741-43ed-b364-15b0cb43b83a" providerId="ADAL" clId="{F9467E07-BED2-4AC3-8A13-8E2DC2AA6B74}" dt="2021-11-04T22:20:17.843" v="1991" actId="47"/>
        <pc:sldMkLst>
          <pc:docMk/>
          <pc:sldMk cId="3504343420" sldId="316"/>
        </pc:sldMkLst>
        <pc:spChg chg="mod">
          <ac:chgData name="FRANCISCO IGNACIO MANRÍQUEZ NOVOA (Alumno)" userId="132ae158-1741-43ed-b364-15b0cb43b83a" providerId="ADAL" clId="{F9467E07-BED2-4AC3-8A13-8E2DC2AA6B74}" dt="2021-11-04T22:18:22.957" v="1980" actId="1076"/>
          <ac:spMkLst>
            <pc:docMk/>
            <pc:sldMk cId="3504343420" sldId="316"/>
            <ac:spMk id="81" creationId="{BB710A77-FBDD-411C-841D-F860BFDE34EA}"/>
          </ac:spMkLst>
        </pc:spChg>
        <pc:spChg chg="mod">
          <ac:chgData name="FRANCISCO IGNACIO MANRÍQUEZ NOVOA (Alumno)" userId="132ae158-1741-43ed-b364-15b0cb43b83a" providerId="ADAL" clId="{F9467E07-BED2-4AC3-8A13-8E2DC2AA6B74}" dt="2021-11-04T22:15:27.888" v="1968" actId="1076"/>
          <ac:spMkLst>
            <pc:docMk/>
            <pc:sldMk cId="3504343420" sldId="316"/>
            <ac:spMk id="83" creationId="{A73B90E4-8799-4002-83D8-42C94D347221}"/>
          </ac:spMkLst>
        </pc:spChg>
        <pc:spChg chg="mod">
          <ac:chgData name="FRANCISCO IGNACIO MANRÍQUEZ NOVOA (Alumno)" userId="132ae158-1741-43ed-b364-15b0cb43b83a" providerId="ADAL" clId="{F9467E07-BED2-4AC3-8A13-8E2DC2AA6B74}" dt="2021-11-04T22:18:17.422" v="1979" actId="1076"/>
          <ac:spMkLst>
            <pc:docMk/>
            <pc:sldMk cId="3504343420" sldId="316"/>
            <ac:spMk id="85" creationId="{BD2D5E20-E2AB-4D63-B516-EED0357E6821}"/>
          </ac:spMkLst>
        </pc:spChg>
        <pc:cxnChg chg="mod">
          <ac:chgData name="FRANCISCO IGNACIO MANRÍQUEZ NOVOA (Alumno)" userId="132ae158-1741-43ed-b364-15b0cb43b83a" providerId="ADAL" clId="{F9467E07-BED2-4AC3-8A13-8E2DC2AA6B74}" dt="2021-11-04T22:15:55.389" v="1969" actId="208"/>
          <ac:cxnSpMkLst>
            <pc:docMk/>
            <pc:sldMk cId="3504343420" sldId="316"/>
            <ac:cxnSpMk id="61" creationId="{2C76738C-15C1-43E7-A07F-D34F11AB739B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18:08.518" v="1978" actId="1076"/>
          <ac:cxnSpMkLst>
            <pc:docMk/>
            <pc:sldMk cId="3504343420" sldId="316"/>
            <ac:cxnSpMk id="80" creationId="{A6498577-3085-446A-8112-60D788706CF2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15:21.155" v="1967" actId="1076"/>
          <ac:cxnSpMkLst>
            <pc:docMk/>
            <pc:sldMk cId="3504343420" sldId="316"/>
            <ac:cxnSpMk id="82" creationId="{FC0CECA0-CD79-4453-B895-83E45E39C528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18:03.810" v="1977" actId="1076"/>
          <ac:cxnSpMkLst>
            <pc:docMk/>
            <pc:sldMk cId="3504343420" sldId="316"/>
            <ac:cxnSpMk id="84" creationId="{7B31200F-1D63-4BA9-8C5A-1ED0928E4CE1}"/>
          </ac:cxnSpMkLst>
        </pc:cxnChg>
      </pc:sldChg>
      <pc:sldChg chg="addSp delSp modSp add mod">
        <pc:chgData name="FRANCISCO IGNACIO MANRÍQUEZ NOVOA (Alumno)" userId="132ae158-1741-43ed-b364-15b0cb43b83a" providerId="ADAL" clId="{F9467E07-BED2-4AC3-8A13-8E2DC2AA6B74}" dt="2021-11-05T01:34:01.895" v="2206" actId="14100"/>
        <pc:sldMkLst>
          <pc:docMk/>
          <pc:sldMk cId="2721255819" sldId="317"/>
        </pc:sldMkLst>
        <pc:spChg chg="add mod">
          <ac:chgData name="FRANCISCO IGNACIO MANRÍQUEZ NOVOA (Alumno)" userId="132ae158-1741-43ed-b364-15b0cb43b83a" providerId="ADAL" clId="{F9467E07-BED2-4AC3-8A13-8E2DC2AA6B74}" dt="2021-11-04T22:26:14.486" v="2034" actId="207"/>
          <ac:spMkLst>
            <pc:docMk/>
            <pc:sldMk cId="2721255819" sldId="317"/>
            <ac:spMk id="49" creationId="{D7DB5570-E398-4160-B0D5-025A7BA418F7}"/>
          </ac:spMkLst>
        </pc:spChg>
        <pc:spChg chg="mod">
          <ac:chgData name="FRANCISCO IGNACIO MANRÍQUEZ NOVOA (Alumno)" userId="132ae158-1741-43ed-b364-15b0cb43b83a" providerId="ADAL" clId="{F9467E07-BED2-4AC3-8A13-8E2DC2AA6B74}" dt="2021-11-04T22:33:23.158" v="2091" actId="1076"/>
          <ac:spMkLst>
            <pc:docMk/>
            <pc:sldMk cId="2721255819" sldId="317"/>
            <ac:spMk id="81" creationId="{BB710A77-FBDD-411C-841D-F860BFDE34EA}"/>
          </ac:spMkLst>
        </pc:spChg>
        <pc:spChg chg="mod">
          <ac:chgData name="FRANCISCO IGNACIO MANRÍQUEZ NOVOA (Alumno)" userId="132ae158-1741-43ed-b364-15b0cb43b83a" providerId="ADAL" clId="{F9467E07-BED2-4AC3-8A13-8E2DC2AA6B74}" dt="2021-11-04T22:21:26.504" v="2003" actId="1076"/>
          <ac:spMkLst>
            <pc:docMk/>
            <pc:sldMk cId="2721255819" sldId="317"/>
            <ac:spMk id="83" creationId="{A73B90E4-8799-4002-83D8-42C94D347221}"/>
          </ac:spMkLst>
        </pc:spChg>
        <pc:spChg chg="mod">
          <ac:chgData name="FRANCISCO IGNACIO MANRÍQUEZ NOVOA (Alumno)" userId="132ae158-1741-43ed-b364-15b0cb43b83a" providerId="ADAL" clId="{F9467E07-BED2-4AC3-8A13-8E2DC2AA6B74}" dt="2021-11-04T22:27:07.134" v="2044" actId="207"/>
          <ac:spMkLst>
            <pc:docMk/>
            <pc:sldMk cId="2721255819" sldId="317"/>
            <ac:spMk id="85" creationId="{BD2D5E20-E2AB-4D63-B516-EED0357E6821}"/>
          </ac:spMkLst>
        </pc:spChg>
        <pc:cxnChg chg="mod">
          <ac:chgData name="FRANCISCO IGNACIO MANRÍQUEZ NOVOA (Alumno)" userId="132ae158-1741-43ed-b364-15b0cb43b83a" providerId="ADAL" clId="{F9467E07-BED2-4AC3-8A13-8E2DC2AA6B74}" dt="2021-11-05T01:34:01.895" v="2206" actId="14100"/>
          <ac:cxnSpMkLst>
            <pc:docMk/>
            <pc:sldMk cId="2721255819" sldId="317"/>
            <ac:cxnSpMk id="41" creationId="{4956B0EC-AF0B-44F5-A3C6-7A0EC12A39C5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20:28.211" v="1993" actId="208"/>
          <ac:cxnSpMkLst>
            <pc:docMk/>
            <pc:sldMk cId="2721255819" sldId="317"/>
            <ac:cxnSpMk id="43" creationId="{9B46D912-7B73-46BA-8CAF-171C5DDA6891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3:01:02.386" v="2170" actId="1076"/>
          <ac:cxnSpMkLst>
            <pc:docMk/>
            <pc:sldMk cId="2721255819" sldId="317"/>
            <ac:cxnSpMk id="47" creationId="{A4A00596-5127-4501-BD89-A7854554F39E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2:31:15.723" v="2081" actId="1076"/>
          <ac:cxnSpMkLst>
            <pc:docMk/>
            <pc:sldMk cId="2721255819" sldId="317"/>
            <ac:cxnSpMk id="50" creationId="{CD084381-95A7-451F-8177-178060878D07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2:35:10.957" v="2111" actId="1076"/>
          <ac:cxnSpMkLst>
            <pc:docMk/>
            <pc:sldMk cId="2721255819" sldId="317"/>
            <ac:cxnSpMk id="51" creationId="{58F53F9B-1155-4942-BBA4-023EB10481C2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4T23:00:49.011" v="2162"/>
          <ac:cxnSpMkLst>
            <pc:docMk/>
            <pc:sldMk cId="2721255819" sldId="317"/>
            <ac:cxnSpMk id="52" creationId="{A40B0D68-688A-432D-857C-572474A6270B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3:08:13.174" v="2196" actId="1076"/>
          <ac:cxnSpMkLst>
            <pc:docMk/>
            <pc:sldMk cId="2721255819" sldId="317"/>
            <ac:cxnSpMk id="53" creationId="{2004E35F-1A0D-40EC-BF09-633C473BCF04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25:45.224" v="2028" actId="208"/>
          <ac:cxnSpMkLst>
            <pc:docMk/>
            <pc:sldMk cId="2721255819" sldId="317"/>
            <ac:cxnSpMk id="61" creationId="{2C76738C-15C1-43E7-A07F-D34F11AB739B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28:05.843" v="2059" actId="208"/>
          <ac:cxnSpMkLst>
            <pc:docMk/>
            <pc:sldMk cId="2721255819" sldId="317"/>
            <ac:cxnSpMk id="80" creationId="{A6498577-3085-446A-8112-60D788706CF2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21:18.566" v="2002" actId="1076"/>
          <ac:cxnSpMkLst>
            <pc:docMk/>
            <pc:sldMk cId="2721255819" sldId="317"/>
            <ac:cxnSpMk id="82" creationId="{FC0CECA0-CD79-4453-B895-83E45E39C528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28:03.394" v="2058" actId="208"/>
          <ac:cxnSpMkLst>
            <pc:docMk/>
            <pc:sldMk cId="2721255819" sldId="317"/>
            <ac:cxnSpMk id="84" creationId="{7B31200F-1D63-4BA9-8C5A-1ED0928E4CE1}"/>
          </ac:cxnSpMkLst>
        </pc:cxnChg>
      </pc:sldChg>
      <pc:sldChg chg="modSp add del mod">
        <pc:chgData name="FRANCISCO IGNACIO MANRÍQUEZ NOVOA (Alumno)" userId="132ae158-1741-43ed-b364-15b0cb43b83a" providerId="ADAL" clId="{F9467E07-BED2-4AC3-8A13-8E2DC2AA6B74}" dt="2021-11-04T22:56:59.252" v="2129"/>
        <pc:sldMkLst>
          <pc:docMk/>
          <pc:sldMk cId="1293060610" sldId="318"/>
        </pc:sldMkLst>
        <pc:cxnChg chg="mod">
          <ac:chgData name="FRANCISCO IGNACIO MANRÍQUEZ NOVOA (Alumno)" userId="132ae158-1741-43ed-b364-15b0cb43b83a" providerId="ADAL" clId="{F9467E07-BED2-4AC3-8A13-8E2DC2AA6B74}" dt="2021-11-04T22:56:57.913" v="2127" actId="1076"/>
          <ac:cxnSpMkLst>
            <pc:docMk/>
            <pc:sldMk cId="1293060610" sldId="318"/>
            <ac:cxnSpMk id="43" creationId="{9B46D912-7B73-46BA-8CAF-171C5DDA6891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56:58.680" v="2128" actId="1076"/>
          <ac:cxnSpMkLst>
            <pc:docMk/>
            <pc:sldMk cId="1293060610" sldId="318"/>
            <ac:cxnSpMk id="61" creationId="{2C76738C-15C1-43E7-A07F-D34F11AB739B}"/>
          </ac:cxnSpMkLst>
        </pc:cxnChg>
      </pc:sldChg>
      <pc:sldChg chg="add del">
        <pc:chgData name="FRANCISCO IGNACIO MANRÍQUEZ NOVOA (Alumno)" userId="132ae158-1741-43ed-b364-15b0cb43b83a" providerId="ADAL" clId="{F9467E07-BED2-4AC3-8A13-8E2DC2AA6B74}" dt="2021-11-04T22:54:31.155" v="2121"/>
        <pc:sldMkLst>
          <pc:docMk/>
          <pc:sldMk cId="3423244811" sldId="318"/>
        </pc:sldMkLst>
      </pc:sldChg>
      <pc:sldChg chg="addSp delSp modSp add mod modAnim">
        <pc:chgData name="FRANCISCO IGNACIO MANRÍQUEZ NOVOA (Alumno)" userId="132ae158-1741-43ed-b364-15b0cb43b83a" providerId="ADAL" clId="{F9467E07-BED2-4AC3-8A13-8E2DC2AA6B74}" dt="2021-11-05T01:44:53.451" v="2245" actId="1076"/>
        <pc:sldMkLst>
          <pc:docMk/>
          <pc:sldMk cId="3825954325" sldId="318"/>
        </pc:sldMkLst>
        <pc:spChg chg="add mod">
          <ac:chgData name="FRANCISCO IGNACIO MANRÍQUEZ NOVOA (Alumno)" userId="132ae158-1741-43ed-b364-15b0cb43b83a" providerId="ADAL" clId="{F9467E07-BED2-4AC3-8A13-8E2DC2AA6B74}" dt="2021-11-05T01:43:54.327" v="2235" actId="208"/>
          <ac:spMkLst>
            <pc:docMk/>
            <pc:sldMk cId="3825954325" sldId="318"/>
            <ac:spMk id="2" creationId="{D8221A0F-A09A-4FF4-AF21-EB15A137BF3B}"/>
          </ac:spMkLst>
        </pc:spChg>
        <pc:spChg chg="mod">
          <ac:chgData name="FRANCISCO IGNACIO MANRÍQUEZ NOVOA (Alumno)" userId="132ae158-1741-43ed-b364-15b0cb43b83a" providerId="ADAL" clId="{F9467E07-BED2-4AC3-8A13-8E2DC2AA6B74}" dt="2021-11-04T22:58:37.203" v="2153" actId="1076"/>
          <ac:spMkLst>
            <pc:docMk/>
            <pc:sldMk cId="3825954325" sldId="318"/>
            <ac:spMk id="49" creationId="{D7DB5570-E398-4160-B0D5-025A7BA418F7}"/>
          </ac:spMkLst>
        </pc:spChg>
        <pc:spChg chg="add mod">
          <ac:chgData name="FRANCISCO IGNACIO MANRÍQUEZ NOVOA (Alumno)" userId="132ae158-1741-43ed-b364-15b0cb43b83a" providerId="ADAL" clId="{F9467E07-BED2-4AC3-8A13-8E2DC2AA6B74}" dt="2021-11-05T01:44:40.890" v="2244" actId="1076"/>
          <ac:spMkLst>
            <pc:docMk/>
            <pc:sldMk cId="3825954325" sldId="318"/>
            <ac:spMk id="54" creationId="{252FCFF5-C0AC-4144-9DFE-02B95BCD0014}"/>
          </ac:spMkLst>
        </pc:spChg>
        <pc:spChg chg="add mod">
          <ac:chgData name="FRANCISCO IGNACIO MANRÍQUEZ NOVOA (Alumno)" userId="132ae158-1741-43ed-b364-15b0cb43b83a" providerId="ADAL" clId="{F9467E07-BED2-4AC3-8A13-8E2DC2AA6B74}" dt="2021-11-05T01:44:53.451" v="2245" actId="1076"/>
          <ac:spMkLst>
            <pc:docMk/>
            <pc:sldMk cId="3825954325" sldId="318"/>
            <ac:spMk id="55" creationId="{41B20E13-2722-4931-B3A0-75913EAA24A2}"/>
          </ac:spMkLst>
        </pc:spChg>
        <pc:spChg chg="add mod">
          <ac:chgData name="FRANCISCO IGNACIO MANRÍQUEZ NOVOA (Alumno)" userId="132ae158-1741-43ed-b364-15b0cb43b83a" providerId="ADAL" clId="{F9467E07-BED2-4AC3-8A13-8E2DC2AA6B74}" dt="2021-11-05T01:44:19.454" v="2242" actId="1076"/>
          <ac:spMkLst>
            <pc:docMk/>
            <pc:sldMk cId="3825954325" sldId="318"/>
            <ac:spMk id="62" creationId="{9D9091E9-6B83-41F0-A399-6E74346A4B21}"/>
          </ac:spMkLst>
        </pc:spChg>
        <pc:spChg chg="mod">
          <ac:chgData name="FRANCISCO IGNACIO MANRÍQUEZ NOVOA (Alumno)" userId="132ae158-1741-43ed-b364-15b0cb43b83a" providerId="ADAL" clId="{F9467E07-BED2-4AC3-8A13-8E2DC2AA6B74}" dt="2021-11-04T23:04:56.804" v="2175" actId="1076"/>
          <ac:spMkLst>
            <pc:docMk/>
            <pc:sldMk cId="3825954325" sldId="318"/>
            <ac:spMk id="81" creationId="{BB710A77-FBDD-411C-841D-F860BFDE34EA}"/>
          </ac:spMkLst>
        </pc:spChg>
        <pc:spChg chg="mod">
          <ac:chgData name="FRANCISCO IGNACIO MANRÍQUEZ NOVOA (Alumno)" userId="132ae158-1741-43ed-b364-15b0cb43b83a" providerId="ADAL" clId="{F9467E07-BED2-4AC3-8A13-8E2DC2AA6B74}" dt="2021-11-04T22:58:10.657" v="2147" actId="1076"/>
          <ac:spMkLst>
            <pc:docMk/>
            <pc:sldMk cId="3825954325" sldId="318"/>
            <ac:spMk id="83" creationId="{A73B90E4-8799-4002-83D8-42C94D347221}"/>
          </ac:spMkLst>
        </pc:spChg>
        <pc:spChg chg="mod">
          <ac:chgData name="FRANCISCO IGNACIO MANRÍQUEZ NOVOA (Alumno)" userId="132ae158-1741-43ed-b364-15b0cb43b83a" providerId="ADAL" clId="{F9467E07-BED2-4AC3-8A13-8E2DC2AA6B74}" dt="2021-11-04T23:04:56.804" v="2175" actId="1076"/>
          <ac:spMkLst>
            <pc:docMk/>
            <pc:sldMk cId="3825954325" sldId="318"/>
            <ac:spMk id="85" creationId="{BD2D5E20-E2AB-4D63-B516-EED0357E6821}"/>
          </ac:spMkLst>
        </pc:spChg>
        <pc:cxnChg chg="add del">
          <ac:chgData name="FRANCISCO IGNACIO MANRÍQUEZ NOVOA (Alumno)" userId="132ae158-1741-43ed-b364-15b0cb43b83a" providerId="ADAL" clId="{F9467E07-BED2-4AC3-8A13-8E2DC2AA6B74}" dt="2021-11-05T01:33:58.118" v="2204" actId="478"/>
          <ac:cxnSpMkLst>
            <pc:docMk/>
            <pc:sldMk cId="3825954325" sldId="318"/>
            <ac:cxnSpMk id="41" creationId="{4956B0EC-AF0B-44F5-A3C6-7A0EC12A39C5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59:13.271" v="2159" actId="1076"/>
          <ac:cxnSpMkLst>
            <pc:docMk/>
            <pc:sldMk cId="3825954325" sldId="318"/>
            <ac:cxnSpMk id="43" creationId="{9B46D912-7B73-46BA-8CAF-171C5DDA6891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59:10.221" v="2158" actId="1076"/>
          <ac:cxnSpMkLst>
            <pc:docMk/>
            <pc:sldMk cId="3825954325" sldId="318"/>
            <ac:cxnSpMk id="44" creationId="{5B4154DE-238C-4E8A-83A5-1691C050BE8F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59:06.795" v="2157" actId="1076"/>
          <ac:cxnSpMkLst>
            <pc:docMk/>
            <pc:sldMk cId="3825954325" sldId="318"/>
            <ac:cxnSpMk id="45" creationId="{EE501A7E-E891-45AC-8AD5-0069562D359F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59:03.149" v="2156" actId="1076"/>
          <ac:cxnSpMkLst>
            <pc:docMk/>
            <pc:sldMk cId="3825954325" sldId="318"/>
            <ac:cxnSpMk id="46" creationId="{8E35284B-78AE-430D-81C6-33734EF41E71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59:01.304" v="2155" actId="1076"/>
          <ac:cxnSpMkLst>
            <pc:docMk/>
            <pc:sldMk cId="3825954325" sldId="318"/>
            <ac:cxnSpMk id="47" creationId="{A4A00596-5127-4501-BD89-A7854554F39E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58:58.459" v="2154" actId="1076"/>
          <ac:cxnSpMkLst>
            <pc:docMk/>
            <pc:sldMk cId="3825954325" sldId="318"/>
            <ac:cxnSpMk id="48" creationId="{D203E007-904D-4A67-86BD-195E6D7DA144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58:33.266" v="2152" actId="1076"/>
          <ac:cxnSpMkLst>
            <pc:docMk/>
            <pc:sldMk cId="3825954325" sldId="318"/>
            <ac:cxnSpMk id="50" creationId="{CD084381-95A7-451F-8177-178060878D07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3:04:56.804" v="2175" actId="1076"/>
          <ac:cxnSpMkLst>
            <pc:docMk/>
            <pc:sldMk cId="3825954325" sldId="318"/>
            <ac:cxnSpMk id="51" creationId="{58F53F9B-1155-4942-BBA4-023EB10481C2}"/>
          </ac:cxnSpMkLst>
        </pc:cxnChg>
        <pc:cxnChg chg="add mod">
          <ac:chgData name="FRANCISCO IGNACIO MANRÍQUEZ NOVOA (Alumno)" userId="132ae158-1741-43ed-b364-15b0cb43b83a" providerId="ADAL" clId="{F9467E07-BED2-4AC3-8A13-8E2DC2AA6B74}" dt="2021-11-04T23:08:20.456" v="2198" actId="1076"/>
          <ac:cxnSpMkLst>
            <pc:docMk/>
            <pc:sldMk cId="3825954325" sldId="318"/>
            <ac:cxnSpMk id="52" creationId="{359A8566-8906-43A2-A5D6-B71EDA06065D}"/>
          </ac:cxnSpMkLst>
        </pc:cxnChg>
        <pc:cxnChg chg="add del mod">
          <ac:chgData name="FRANCISCO IGNACIO MANRÍQUEZ NOVOA (Alumno)" userId="132ae158-1741-43ed-b364-15b0cb43b83a" providerId="ADAL" clId="{F9467E07-BED2-4AC3-8A13-8E2DC2AA6B74}" dt="2021-11-05T01:33:56.162" v="2203"/>
          <ac:cxnSpMkLst>
            <pc:docMk/>
            <pc:sldMk cId="3825954325" sldId="318"/>
            <ac:cxnSpMk id="53" creationId="{2A44E92A-D2C8-4B81-8C70-4E31B81271E9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57:06.399" v="2131" actId="1076"/>
          <ac:cxnSpMkLst>
            <pc:docMk/>
            <pc:sldMk cId="3825954325" sldId="318"/>
            <ac:cxnSpMk id="56" creationId="{01C05640-3089-46CB-A34D-2CFECEAE5684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57:09.972" v="2132" actId="1076"/>
          <ac:cxnSpMkLst>
            <pc:docMk/>
            <pc:sldMk cId="3825954325" sldId="318"/>
            <ac:cxnSpMk id="57" creationId="{FE087858-1732-417E-B05B-2EF0E1801AA5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57:12.505" v="2133" actId="1076"/>
          <ac:cxnSpMkLst>
            <pc:docMk/>
            <pc:sldMk cId="3825954325" sldId="318"/>
            <ac:cxnSpMk id="58" creationId="{BFA3B7D4-6042-4804-A85A-B73F39AE8B38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57:14.525" v="2134" actId="1076"/>
          <ac:cxnSpMkLst>
            <pc:docMk/>
            <pc:sldMk cId="3825954325" sldId="318"/>
            <ac:cxnSpMk id="59" creationId="{D0594637-D5E5-4B2D-9B21-D6402709B610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57:18.001" v="2135" actId="1076"/>
          <ac:cxnSpMkLst>
            <pc:docMk/>
            <pc:sldMk cId="3825954325" sldId="318"/>
            <ac:cxnSpMk id="60" creationId="{1AD9E554-AC24-476B-A38C-20BB0D42AD57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58:22.463" v="2150" actId="1076"/>
          <ac:cxnSpMkLst>
            <pc:docMk/>
            <pc:sldMk cId="3825954325" sldId="318"/>
            <ac:cxnSpMk id="61" creationId="{2C76738C-15C1-43E7-A07F-D34F11AB739B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3:04:56.804" v="2175" actId="1076"/>
          <ac:cxnSpMkLst>
            <pc:docMk/>
            <pc:sldMk cId="3825954325" sldId="318"/>
            <ac:cxnSpMk id="80" creationId="{A6498577-3085-446A-8112-60D788706CF2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2:58:18.213" v="2149" actId="1076"/>
          <ac:cxnSpMkLst>
            <pc:docMk/>
            <pc:sldMk cId="3825954325" sldId="318"/>
            <ac:cxnSpMk id="82" creationId="{FC0CECA0-CD79-4453-B895-83E45E39C528}"/>
          </ac:cxnSpMkLst>
        </pc:cxnChg>
        <pc:cxnChg chg="mod">
          <ac:chgData name="FRANCISCO IGNACIO MANRÍQUEZ NOVOA (Alumno)" userId="132ae158-1741-43ed-b364-15b0cb43b83a" providerId="ADAL" clId="{F9467E07-BED2-4AC3-8A13-8E2DC2AA6B74}" dt="2021-11-04T23:04:56.804" v="2175" actId="1076"/>
          <ac:cxnSpMkLst>
            <pc:docMk/>
            <pc:sldMk cId="3825954325" sldId="318"/>
            <ac:cxnSpMk id="84" creationId="{7B31200F-1D63-4BA9-8C5A-1ED0928E4CE1}"/>
          </ac:cxnSpMkLst>
        </pc:cxnChg>
      </pc:sldChg>
      <pc:sldChg chg="add del modAnim">
        <pc:chgData name="FRANCISCO IGNACIO MANRÍQUEZ NOVOA (Alumno)" userId="132ae158-1741-43ed-b364-15b0cb43b83a" providerId="ADAL" clId="{F9467E07-BED2-4AC3-8A13-8E2DC2AA6B74}" dt="2021-11-05T01:37:25.856" v="2212" actId="47"/>
        <pc:sldMkLst>
          <pc:docMk/>
          <pc:sldMk cId="3942240445" sldId="319"/>
        </pc:sldMkLst>
      </pc:sldChg>
      <pc:sldChg chg="addSp modSp add mod modTransition modAnim">
        <pc:chgData name="FRANCISCO IGNACIO MANRÍQUEZ NOVOA (Alumno)" userId="132ae158-1741-43ed-b364-15b0cb43b83a" providerId="ADAL" clId="{F9467E07-BED2-4AC3-8A13-8E2DC2AA6B74}" dt="2021-11-05T01:49:53.485" v="2249" actId="1076"/>
        <pc:sldMkLst>
          <pc:docMk/>
          <pc:sldMk cId="1596496172" sldId="320"/>
        </pc:sldMkLst>
        <pc:spChg chg="mod">
          <ac:chgData name="FRANCISCO IGNACIO MANRÍQUEZ NOVOA (Alumno)" userId="132ae158-1741-43ed-b364-15b0cb43b83a" providerId="ADAL" clId="{F9467E07-BED2-4AC3-8A13-8E2DC2AA6B74}" dt="2021-11-05T01:49:19.477" v="2246" actId="1076"/>
          <ac:spMkLst>
            <pc:docMk/>
            <pc:sldMk cId="1596496172" sldId="320"/>
            <ac:spMk id="51" creationId="{96362BEF-2D1A-47E1-B1CC-AE1BDD85543B}"/>
          </ac:spMkLst>
        </pc:spChg>
        <pc:spChg chg="mod">
          <ac:chgData name="FRANCISCO IGNACIO MANRÍQUEZ NOVOA (Alumno)" userId="132ae158-1741-43ed-b364-15b0cb43b83a" providerId="ADAL" clId="{F9467E07-BED2-4AC3-8A13-8E2DC2AA6B74}" dt="2021-11-05T01:49:45.957" v="2248" actId="1076"/>
          <ac:spMkLst>
            <pc:docMk/>
            <pc:sldMk cId="1596496172" sldId="320"/>
            <ac:spMk id="63" creationId="{DC8F5BD5-A30F-4F47-ABB4-74560A69B38F}"/>
          </ac:spMkLst>
        </pc:spChg>
        <pc:spChg chg="mod">
          <ac:chgData name="FRANCISCO IGNACIO MANRÍQUEZ NOVOA (Alumno)" userId="132ae158-1741-43ed-b364-15b0cb43b83a" providerId="ADAL" clId="{F9467E07-BED2-4AC3-8A13-8E2DC2AA6B74}" dt="2021-11-05T01:49:45.957" v="2248" actId="1076"/>
          <ac:spMkLst>
            <pc:docMk/>
            <pc:sldMk cId="1596496172" sldId="320"/>
            <ac:spMk id="64" creationId="{3C2290DC-8B8F-46F9-96D6-210D6EA91E03}"/>
          </ac:spMkLst>
        </pc:spChg>
        <pc:spChg chg="mod">
          <ac:chgData name="FRANCISCO IGNACIO MANRÍQUEZ NOVOA (Alumno)" userId="132ae158-1741-43ed-b364-15b0cb43b83a" providerId="ADAL" clId="{F9467E07-BED2-4AC3-8A13-8E2DC2AA6B74}" dt="2021-11-05T01:49:45.957" v="2248" actId="1076"/>
          <ac:spMkLst>
            <pc:docMk/>
            <pc:sldMk cId="1596496172" sldId="320"/>
            <ac:spMk id="65" creationId="{C2A96B63-5A1D-4717-B250-E43E4CCE3C7E}"/>
          </ac:spMkLst>
        </pc:spChg>
        <pc:spChg chg="mod">
          <ac:chgData name="FRANCISCO IGNACIO MANRÍQUEZ NOVOA (Alumno)" userId="132ae158-1741-43ed-b364-15b0cb43b83a" providerId="ADAL" clId="{F9467E07-BED2-4AC3-8A13-8E2DC2AA6B74}" dt="2021-11-05T01:49:45.957" v="2248" actId="1076"/>
          <ac:spMkLst>
            <pc:docMk/>
            <pc:sldMk cId="1596496172" sldId="320"/>
            <ac:spMk id="66" creationId="{5CC65005-480A-4344-B047-B88820A566B8}"/>
          </ac:spMkLst>
        </pc:spChg>
        <pc:spChg chg="mod">
          <ac:chgData name="FRANCISCO IGNACIO MANRÍQUEZ NOVOA (Alumno)" userId="132ae158-1741-43ed-b364-15b0cb43b83a" providerId="ADAL" clId="{F9467E07-BED2-4AC3-8A13-8E2DC2AA6B74}" dt="2021-11-05T01:49:45.957" v="2248" actId="1076"/>
          <ac:spMkLst>
            <pc:docMk/>
            <pc:sldMk cId="1596496172" sldId="320"/>
            <ac:spMk id="73" creationId="{DEB63B19-2B50-4FF2-985C-470D4A3AA190}"/>
          </ac:spMkLst>
        </pc:spChg>
        <pc:spChg chg="mod">
          <ac:chgData name="FRANCISCO IGNACIO MANRÍQUEZ NOVOA (Alumno)" userId="132ae158-1741-43ed-b364-15b0cb43b83a" providerId="ADAL" clId="{F9467E07-BED2-4AC3-8A13-8E2DC2AA6B74}" dt="2021-11-05T01:49:45.957" v="2248" actId="1076"/>
          <ac:spMkLst>
            <pc:docMk/>
            <pc:sldMk cId="1596496172" sldId="320"/>
            <ac:spMk id="74" creationId="{242627C0-A1B2-477C-BE87-74C476038A03}"/>
          </ac:spMkLst>
        </pc:spChg>
        <pc:spChg chg="mod">
          <ac:chgData name="FRANCISCO IGNACIO MANRÍQUEZ NOVOA (Alumno)" userId="132ae158-1741-43ed-b364-15b0cb43b83a" providerId="ADAL" clId="{F9467E07-BED2-4AC3-8A13-8E2DC2AA6B74}" dt="2021-11-05T01:49:45.957" v="2248" actId="1076"/>
          <ac:spMkLst>
            <pc:docMk/>
            <pc:sldMk cId="1596496172" sldId="320"/>
            <ac:spMk id="75" creationId="{D1F27CAA-E89F-4333-A7F4-CF51EDF52E64}"/>
          </ac:spMkLst>
        </pc:spChg>
        <pc:spChg chg="mod">
          <ac:chgData name="FRANCISCO IGNACIO MANRÍQUEZ NOVOA (Alumno)" userId="132ae158-1741-43ed-b364-15b0cb43b83a" providerId="ADAL" clId="{F9467E07-BED2-4AC3-8A13-8E2DC2AA6B74}" dt="2021-11-05T01:49:45.957" v="2248" actId="1076"/>
          <ac:spMkLst>
            <pc:docMk/>
            <pc:sldMk cId="1596496172" sldId="320"/>
            <ac:spMk id="76" creationId="{38B9E4B8-897A-418B-BC92-B564BBD11E10}"/>
          </ac:spMkLst>
        </pc:spChg>
        <pc:spChg chg="mod">
          <ac:chgData name="FRANCISCO IGNACIO MANRÍQUEZ NOVOA (Alumno)" userId="132ae158-1741-43ed-b364-15b0cb43b83a" providerId="ADAL" clId="{F9467E07-BED2-4AC3-8A13-8E2DC2AA6B74}" dt="2021-11-05T01:49:53.485" v="2249" actId="1076"/>
          <ac:spMkLst>
            <pc:docMk/>
            <pc:sldMk cId="1596496172" sldId="320"/>
            <ac:spMk id="77" creationId="{83686BEE-0CFE-4E41-AF37-3D0C01F6EB97}"/>
          </ac:spMkLst>
        </pc:spChg>
        <pc:spChg chg="mod">
          <ac:chgData name="FRANCISCO IGNACIO MANRÍQUEZ NOVOA (Alumno)" userId="132ae158-1741-43ed-b364-15b0cb43b83a" providerId="ADAL" clId="{F9467E07-BED2-4AC3-8A13-8E2DC2AA6B74}" dt="2021-11-05T01:49:45.957" v="2248" actId="1076"/>
          <ac:spMkLst>
            <pc:docMk/>
            <pc:sldMk cId="1596496172" sldId="320"/>
            <ac:spMk id="79" creationId="{CF45618E-38B6-4CC0-AD64-A2B28081D9BA}"/>
          </ac:spMkLst>
        </pc:spChg>
        <pc:spChg chg="mod">
          <ac:chgData name="FRANCISCO IGNACIO MANRÍQUEZ NOVOA (Alumno)" userId="132ae158-1741-43ed-b364-15b0cb43b83a" providerId="ADAL" clId="{F9467E07-BED2-4AC3-8A13-8E2DC2AA6B74}" dt="2021-11-05T01:49:45.957" v="2248" actId="1076"/>
          <ac:spMkLst>
            <pc:docMk/>
            <pc:sldMk cId="1596496172" sldId="320"/>
            <ac:spMk id="83" creationId="{A73B90E4-8799-4002-83D8-42C94D347221}"/>
          </ac:spMkLst>
        </pc:spChg>
        <pc:cxnChg chg="add mod">
          <ac:chgData name="FRANCISCO IGNACIO MANRÍQUEZ NOVOA (Alumno)" userId="132ae158-1741-43ed-b364-15b0cb43b83a" providerId="ADAL" clId="{F9467E07-BED2-4AC3-8A13-8E2DC2AA6B74}" dt="2021-11-05T01:40:52.988" v="2223" actId="1076"/>
          <ac:cxnSpMkLst>
            <pc:docMk/>
            <pc:sldMk cId="1596496172" sldId="320"/>
            <ac:cxnSpMk id="3" creationId="{A31FF85D-857B-46FF-B378-B83AD3B037AF}"/>
          </ac:cxnSpMkLst>
        </pc:cxnChg>
        <pc:cxnChg chg="mod">
          <ac:chgData name="FRANCISCO IGNACIO MANRÍQUEZ NOVOA (Alumno)" userId="132ae158-1741-43ed-b364-15b0cb43b83a" providerId="ADAL" clId="{F9467E07-BED2-4AC3-8A13-8E2DC2AA6B74}" dt="2021-11-05T01:49:45.957" v="2248" actId="1076"/>
          <ac:cxnSpMkLst>
            <pc:docMk/>
            <pc:sldMk cId="1596496172" sldId="320"/>
            <ac:cxnSpMk id="5" creationId="{692BFCF2-8ED0-4228-B2E5-D030391DB6ED}"/>
          </ac:cxnSpMkLst>
        </pc:cxnChg>
        <pc:cxnChg chg="mod">
          <ac:chgData name="FRANCISCO IGNACIO MANRÍQUEZ NOVOA (Alumno)" userId="132ae158-1741-43ed-b364-15b0cb43b83a" providerId="ADAL" clId="{F9467E07-BED2-4AC3-8A13-8E2DC2AA6B74}" dt="2021-11-05T01:49:45.957" v="2248" actId="1076"/>
          <ac:cxnSpMkLst>
            <pc:docMk/>
            <pc:sldMk cId="1596496172" sldId="320"/>
            <ac:cxnSpMk id="7" creationId="{B7FBA008-E2EB-406C-96B5-DCA112A5E4AA}"/>
          </ac:cxnSpMkLst>
        </pc:cxnChg>
        <pc:cxnChg chg="mod">
          <ac:chgData name="FRANCISCO IGNACIO MANRÍQUEZ NOVOA (Alumno)" userId="132ae158-1741-43ed-b364-15b0cb43b83a" providerId="ADAL" clId="{F9467E07-BED2-4AC3-8A13-8E2DC2AA6B74}" dt="2021-11-05T01:49:45.957" v="2248" actId="1076"/>
          <ac:cxnSpMkLst>
            <pc:docMk/>
            <pc:sldMk cId="1596496172" sldId="320"/>
            <ac:cxnSpMk id="9" creationId="{9E078FDD-6753-405B-B958-E6C8F6514482}"/>
          </ac:cxnSpMkLst>
        </pc:cxnChg>
        <pc:cxnChg chg="mod">
          <ac:chgData name="FRANCISCO IGNACIO MANRÍQUEZ NOVOA (Alumno)" userId="132ae158-1741-43ed-b364-15b0cb43b83a" providerId="ADAL" clId="{F9467E07-BED2-4AC3-8A13-8E2DC2AA6B74}" dt="2021-11-05T01:49:45.957" v="2248" actId="1076"/>
          <ac:cxnSpMkLst>
            <pc:docMk/>
            <pc:sldMk cId="1596496172" sldId="320"/>
            <ac:cxnSpMk id="13" creationId="{8509F80C-A2EC-45A0-9571-9E608F739125}"/>
          </ac:cxnSpMkLst>
        </pc:cxnChg>
        <pc:cxnChg chg="mod">
          <ac:chgData name="FRANCISCO IGNACIO MANRÍQUEZ NOVOA (Alumno)" userId="132ae158-1741-43ed-b364-15b0cb43b83a" providerId="ADAL" clId="{F9467E07-BED2-4AC3-8A13-8E2DC2AA6B74}" dt="2021-11-05T01:49:45.957" v="2248" actId="1076"/>
          <ac:cxnSpMkLst>
            <pc:docMk/>
            <pc:sldMk cId="1596496172" sldId="320"/>
            <ac:cxnSpMk id="15" creationId="{9CFBE651-7C09-43EF-8767-2419AF3FC95F}"/>
          </ac:cxnSpMkLst>
        </pc:cxnChg>
        <pc:cxnChg chg="mod">
          <ac:chgData name="FRANCISCO IGNACIO MANRÍQUEZ NOVOA (Alumno)" userId="132ae158-1741-43ed-b364-15b0cb43b83a" providerId="ADAL" clId="{F9467E07-BED2-4AC3-8A13-8E2DC2AA6B74}" dt="2021-11-05T01:49:45.957" v="2248" actId="1076"/>
          <ac:cxnSpMkLst>
            <pc:docMk/>
            <pc:sldMk cId="1596496172" sldId="320"/>
            <ac:cxnSpMk id="17" creationId="{5994539B-1D66-4209-B215-0E3DF99879B7}"/>
          </ac:cxnSpMkLst>
        </pc:cxnChg>
        <pc:cxnChg chg="mod">
          <ac:chgData name="FRANCISCO IGNACIO MANRÍQUEZ NOVOA (Alumno)" userId="132ae158-1741-43ed-b364-15b0cb43b83a" providerId="ADAL" clId="{F9467E07-BED2-4AC3-8A13-8E2DC2AA6B74}" dt="2021-11-05T01:49:45.957" v="2248" actId="1076"/>
          <ac:cxnSpMkLst>
            <pc:docMk/>
            <pc:sldMk cId="1596496172" sldId="320"/>
            <ac:cxnSpMk id="18" creationId="{7FBBDDBE-63B8-4FA0-B81E-000EA1E5F983}"/>
          </ac:cxnSpMkLst>
        </pc:cxnChg>
        <pc:cxnChg chg="mod">
          <ac:chgData name="FRANCISCO IGNACIO MANRÍQUEZ NOVOA (Alumno)" userId="132ae158-1741-43ed-b364-15b0cb43b83a" providerId="ADAL" clId="{F9467E07-BED2-4AC3-8A13-8E2DC2AA6B74}" dt="2021-11-05T01:49:45.957" v="2248" actId="1076"/>
          <ac:cxnSpMkLst>
            <pc:docMk/>
            <pc:sldMk cId="1596496172" sldId="320"/>
            <ac:cxnSpMk id="20" creationId="{92943B51-CD9F-4176-897F-5CAF6B13A90C}"/>
          </ac:cxnSpMkLst>
        </pc:cxnChg>
        <pc:cxnChg chg="mod">
          <ac:chgData name="FRANCISCO IGNACIO MANRÍQUEZ NOVOA (Alumno)" userId="132ae158-1741-43ed-b364-15b0cb43b83a" providerId="ADAL" clId="{F9467E07-BED2-4AC3-8A13-8E2DC2AA6B74}" dt="2021-11-05T01:49:45.957" v="2248" actId="1076"/>
          <ac:cxnSpMkLst>
            <pc:docMk/>
            <pc:sldMk cId="1596496172" sldId="320"/>
            <ac:cxnSpMk id="31" creationId="{D9DEFAAF-4E45-4E01-9A5D-E5214FFA8CBD}"/>
          </ac:cxnSpMkLst>
        </pc:cxnChg>
        <pc:cxnChg chg="mod">
          <ac:chgData name="FRANCISCO IGNACIO MANRÍQUEZ NOVOA (Alumno)" userId="132ae158-1741-43ed-b364-15b0cb43b83a" providerId="ADAL" clId="{F9467E07-BED2-4AC3-8A13-8E2DC2AA6B74}" dt="2021-11-05T01:49:45.957" v="2248" actId="1076"/>
          <ac:cxnSpMkLst>
            <pc:docMk/>
            <pc:sldMk cId="1596496172" sldId="320"/>
            <ac:cxnSpMk id="32" creationId="{FBF8095A-1640-4424-A3EC-313F84294EEE}"/>
          </ac:cxnSpMkLst>
        </pc:cxnChg>
        <pc:cxnChg chg="mod">
          <ac:chgData name="FRANCISCO IGNACIO MANRÍQUEZ NOVOA (Alumno)" userId="132ae158-1741-43ed-b364-15b0cb43b83a" providerId="ADAL" clId="{F9467E07-BED2-4AC3-8A13-8E2DC2AA6B74}" dt="2021-11-05T01:49:45.957" v="2248" actId="1076"/>
          <ac:cxnSpMkLst>
            <pc:docMk/>
            <pc:sldMk cId="1596496172" sldId="320"/>
            <ac:cxnSpMk id="33" creationId="{20D82639-2ED3-49DA-BA2E-6AC57CC1C106}"/>
          </ac:cxnSpMkLst>
        </pc:cxnChg>
        <pc:cxnChg chg="mod">
          <ac:chgData name="FRANCISCO IGNACIO MANRÍQUEZ NOVOA (Alumno)" userId="132ae158-1741-43ed-b364-15b0cb43b83a" providerId="ADAL" clId="{F9467E07-BED2-4AC3-8A13-8E2DC2AA6B74}" dt="2021-11-05T01:49:45.957" v="2248" actId="1076"/>
          <ac:cxnSpMkLst>
            <pc:docMk/>
            <pc:sldMk cId="1596496172" sldId="320"/>
            <ac:cxnSpMk id="34" creationId="{2BC4F126-FE0B-4CB3-ADDC-6BB826501BF0}"/>
          </ac:cxnSpMkLst>
        </pc:cxnChg>
        <pc:cxnChg chg="mod">
          <ac:chgData name="FRANCISCO IGNACIO MANRÍQUEZ NOVOA (Alumno)" userId="132ae158-1741-43ed-b364-15b0cb43b83a" providerId="ADAL" clId="{F9467E07-BED2-4AC3-8A13-8E2DC2AA6B74}" dt="2021-11-05T01:49:45.957" v="2248" actId="1076"/>
          <ac:cxnSpMkLst>
            <pc:docMk/>
            <pc:sldMk cId="1596496172" sldId="320"/>
            <ac:cxnSpMk id="35" creationId="{9258EF82-05AA-4C08-89A8-15A622612CA3}"/>
          </ac:cxnSpMkLst>
        </pc:cxnChg>
        <pc:cxnChg chg="mod">
          <ac:chgData name="FRANCISCO IGNACIO MANRÍQUEZ NOVOA (Alumno)" userId="132ae158-1741-43ed-b364-15b0cb43b83a" providerId="ADAL" clId="{F9467E07-BED2-4AC3-8A13-8E2DC2AA6B74}" dt="2021-11-05T01:49:45.957" v="2248" actId="1076"/>
          <ac:cxnSpMkLst>
            <pc:docMk/>
            <pc:sldMk cId="1596496172" sldId="320"/>
            <ac:cxnSpMk id="36" creationId="{28E717E0-4494-4D02-807A-6FD5950BB4FD}"/>
          </ac:cxnSpMkLst>
        </pc:cxnChg>
        <pc:cxnChg chg="mod">
          <ac:chgData name="FRANCISCO IGNACIO MANRÍQUEZ NOVOA (Alumno)" userId="132ae158-1741-43ed-b364-15b0cb43b83a" providerId="ADAL" clId="{F9467E07-BED2-4AC3-8A13-8E2DC2AA6B74}" dt="2021-11-05T01:49:45.957" v="2248" actId="1076"/>
          <ac:cxnSpMkLst>
            <pc:docMk/>
            <pc:sldMk cId="1596496172" sldId="320"/>
            <ac:cxnSpMk id="49" creationId="{432B6CD9-FA19-43DF-9F65-3CF273A84226}"/>
          </ac:cxnSpMkLst>
        </pc:cxnChg>
        <pc:cxnChg chg="mod">
          <ac:chgData name="FRANCISCO IGNACIO MANRÍQUEZ NOVOA (Alumno)" userId="132ae158-1741-43ed-b364-15b0cb43b83a" providerId="ADAL" clId="{F9467E07-BED2-4AC3-8A13-8E2DC2AA6B74}" dt="2021-11-05T01:49:45.957" v="2248" actId="1076"/>
          <ac:cxnSpMkLst>
            <pc:docMk/>
            <pc:sldMk cId="1596496172" sldId="320"/>
            <ac:cxnSpMk id="50" creationId="{9C5E27A9-291E-4595-9B97-23B8763C263A}"/>
          </ac:cxnSpMkLst>
        </pc:cxnChg>
        <pc:cxnChg chg="mod">
          <ac:chgData name="FRANCISCO IGNACIO MANRÍQUEZ NOVOA (Alumno)" userId="132ae158-1741-43ed-b364-15b0cb43b83a" providerId="ADAL" clId="{F9467E07-BED2-4AC3-8A13-8E2DC2AA6B74}" dt="2021-11-05T01:49:25.268" v="2247" actId="1076"/>
          <ac:cxnSpMkLst>
            <pc:docMk/>
            <pc:sldMk cId="1596496172" sldId="320"/>
            <ac:cxnSpMk id="55" creationId="{6E1CD9F3-DE18-4764-8FE4-C1A814F363C9}"/>
          </ac:cxnSpMkLst>
        </pc:cxnChg>
        <pc:cxnChg chg="mod">
          <ac:chgData name="FRANCISCO IGNACIO MANRÍQUEZ NOVOA (Alumno)" userId="132ae158-1741-43ed-b364-15b0cb43b83a" providerId="ADAL" clId="{F9467E07-BED2-4AC3-8A13-8E2DC2AA6B74}" dt="2021-11-05T01:49:45.957" v="2248" actId="1076"/>
          <ac:cxnSpMkLst>
            <pc:docMk/>
            <pc:sldMk cId="1596496172" sldId="320"/>
            <ac:cxnSpMk id="78" creationId="{82BC1E7D-7E72-4C20-A59B-0B08CA356597}"/>
          </ac:cxnSpMkLst>
        </pc:cxnChg>
        <pc:cxnChg chg="mod">
          <ac:chgData name="FRANCISCO IGNACIO MANRÍQUEZ NOVOA (Alumno)" userId="132ae158-1741-43ed-b364-15b0cb43b83a" providerId="ADAL" clId="{F9467E07-BED2-4AC3-8A13-8E2DC2AA6B74}" dt="2021-11-05T01:49:45.957" v="2248" actId="1076"/>
          <ac:cxnSpMkLst>
            <pc:docMk/>
            <pc:sldMk cId="1596496172" sldId="320"/>
            <ac:cxnSpMk id="82" creationId="{FC0CECA0-CD79-4453-B895-83E45E39C528}"/>
          </ac:cxnSpMkLst>
        </pc:cxnChg>
      </pc:sldChg>
      <pc:sldChg chg="add modAnim">
        <pc:chgData name="FRANCISCO IGNACIO MANRÍQUEZ NOVOA (Alumno)" userId="132ae158-1741-43ed-b364-15b0cb43b83a" providerId="ADAL" clId="{F9467E07-BED2-4AC3-8A13-8E2DC2AA6B74}" dt="2021-11-05T01:39:33.210" v="2219"/>
        <pc:sldMkLst>
          <pc:docMk/>
          <pc:sldMk cId="3251269981" sldId="321"/>
        </pc:sldMkLst>
      </pc:sldChg>
      <pc:sldMasterChg chg="setBg modSldLayout">
        <pc:chgData name="FRANCISCO IGNACIO MANRÍQUEZ NOVOA (Alumno)" userId="132ae158-1741-43ed-b364-15b0cb43b83a" providerId="ADAL" clId="{F9467E07-BED2-4AC3-8A13-8E2DC2AA6B74}" dt="2021-10-30T20:44:48.034" v="0"/>
        <pc:sldMasterMkLst>
          <pc:docMk/>
          <pc:sldMasterMk cId="3322906502" sldId="2147483648"/>
        </pc:sldMasterMkLst>
        <pc:sldLayoutChg chg="setBg">
          <pc:chgData name="FRANCISCO IGNACIO MANRÍQUEZ NOVOA (Alumno)" userId="132ae158-1741-43ed-b364-15b0cb43b83a" providerId="ADAL" clId="{F9467E07-BED2-4AC3-8A13-8E2DC2AA6B74}" dt="2021-10-30T20:44:48.034" v="0"/>
          <pc:sldLayoutMkLst>
            <pc:docMk/>
            <pc:sldMasterMk cId="3322906502" sldId="2147483648"/>
            <pc:sldLayoutMk cId="2728985965" sldId="2147483649"/>
          </pc:sldLayoutMkLst>
        </pc:sldLayoutChg>
        <pc:sldLayoutChg chg="setBg">
          <pc:chgData name="FRANCISCO IGNACIO MANRÍQUEZ NOVOA (Alumno)" userId="132ae158-1741-43ed-b364-15b0cb43b83a" providerId="ADAL" clId="{F9467E07-BED2-4AC3-8A13-8E2DC2AA6B74}" dt="2021-10-30T20:44:48.034" v="0"/>
          <pc:sldLayoutMkLst>
            <pc:docMk/>
            <pc:sldMasterMk cId="3322906502" sldId="2147483648"/>
            <pc:sldLayoutMk cId="4184112567" sldId="2147483650"/>
          </pc:sldLayoutMkLst>
        </pc:sldLayoutChg>
        <pc:sldLayoutChg chg="setBg">
          <pc:chgData name="FRANCISCO IGNACIO MANRÍQUEZ NOVOA (Alumno)" userId="132ae158-1741-43ed-b364-15b0cb43b83a" providerId="ADAL" clId="{F9467E07-BED2-4AC3-8A13-8E2DC2AA6B74}" dt="2021-10-30T20:44:48.034" v="0"/>
          <pc:sldLayoutMkLst>
            <pc:docMk/>
            <pc:sldMasterMk cId="3322906502" sldId="2147483648"/>
            <pc:sldLayoutMk cId="3777144302" sldId="2147483651"/>
          </pc:sldLayoutMkLst>
        </pc:sldLayoutChg>
        <pc:sldLayoutChg chg="setBg">
          <pc:chgData name="FRANCISCO IGNACIO MANRÍQUEZ NOVOA (Alumno)" userId="132ae158-1741-43ed-b364-15b0cb43b83a" providerId="ADAL" clId="{F9467E07-BED2-4AC3-8A13-8E2DC2AA6B74}" dt="2021-10-30T20:44:48.034" v="0"/>
          <pc:sldLayoutMkLst>
            <pc:docMk/>
            <pc:sldMasterMk cId="3322906502" sldId="2147483648"/>
            <pc:sldLayoutMk cId="1801262502" sldId="2147483652"/>
          </pc:sldLayoutMkLst>
        </pc:sldLayoutChg>
        <pc:sldLayoutChg chg="setBg">
          <pc:chgData name="FRANCISCO IGNACIO MANRÍQUEZ NOVOA (Alumno)" userId="132ae158-1741-43ed-b364-15b0cb43b83a" providerId="ADAL" clId="{F9467E07-BED2-4AC3-8A13-8E2DC2AA6B74}" dt="2021-10-30T20:44:48.034" v="0"/>
          <pc:sldLayoutMkLst>
            <pc:docMk/>
            <pc:sldMasterMk cId="3322906502" sldId="2147483648"/>
            <pc:sldLayoutMk cId="3703253751" sldId="2147483653"/>
          </pc:sldLayoutMkLst>
        </pc:sldLayoutChg>
        <pc:sldLayoutChg chg="setBg">
          <pc:chgData name="FRANCISCO IGNACIO MANRÍQUEZ NOVOA (Alumno)" userId="132ae158-1741-43ed-b364-15b0cb43b83a" providerId="ADAL" clId="{F9467E07-BED2-4AC3-8A13-8E2DC2AA6B74}" dt="2021-10-30T20:44:48.034" v="0"/>
          <pc:sldLayoutMkLst>
            <pc:docMk/>
            <pc:sldMasterMk cId="3322906502" sldId="2147483648"/>
            <pc:sldLayoutMk cId="3877598256" sldId="2147483654"/>
          </pc:sldLayoutMkLst>
        </pc:sldLayoutChg>
        <pc:sldLayoutChg chg="setBg">
          <pc:chgData name="FRANCISCO IGNACIO MANRÍQUEZ NOVOA (Alumno)" userId="132ae158-1741-43ed-b364-15b0cb43b83a" providerId="ADAL" clId="{F9467E07-BED2-4AC3-8A13-8E2DC2AA6B74}" dt="2021-10-30T20:44:48.034" v="0"/>
          <pc:sldLayoutMkLst>
            <pc:docMk/>
            <pc:sldMasterMk cId="3322906502" sldId="2147483648"/>
            <pc:sldLayoutMk cId="3314207536" sldId="2147483655"/>
          </pc:sldLayoutMkLst>
        </pc:sldLayoutChg>
        <pc:sldLayoutChg chg="setBg">
          <pc:chgData name="FRANCISCO IGNACIO MANRÍQUEZ NOVOA (Alumno)" userId="132ae158-1741-43ed-b364-15b0cb43b83a" providerId="ADAL" clId="{F9467E07-BED2-4AC3-8A13-8E2DC2AA6B74}" dt="2021-10-30T20:44:48.034" v="0"/>
          <pc:sldLayoutMkLst>
            <pc:docMk/>
            <pc:sldMasterMk cId="3322906502" sldId="2147483648"/>
            <pc:sldLayoutMk cId="3118250236" sldId="2147483656"/>
          </pc:sldLayoutMkLst>
        </pc:sldLayoutChg>
        <pc:sldLayoutChg chg="setBg">
          <pc:chgData name="FRANCISCO IGNACIO MANRÍQUEZ NOVOA (Alumno)" userId="132ae158-1741-43ed-b364-15b0cb43b83a" providerId="ADAL" clId="{F9467E07-BED2-4AC3-8A13-8E2DC2AA6B74}" dt="2021-10-30T20:44:48.034" v="0"/>
          <pc:sldLayoutMkLst>
            <pc:docMk/>
            <pc:sldMasterMk cId="3322906502" sldId="2147483648"/>
            <pc:sldLayoutMk cId="97768753" sldId="2147483657"/>
          </pc:sldLayoutMkLst>
        </pc:sldLayoutChg>
        <pc:sldLayoutChg chg="setBg">
          <pc:chgData name="FRANCISCO IGNACIO MANRÍQUEZ NOVOA (Alumno)" userId="132ae158-1741-43ed-b364-15b0cb43b83a" providerId="ADAL" clId="{F9467E07-BED2-4AC3-8A13-8E2DC2AA6B74}" dt="2021-10-30T20:44:48.034" v="0"/>
          <pc:sldLayoutMkLst>
            <pc:docMk/>
            <pc:sldMasterMk cId="3322906502" sldId="2147483648"/>
            <pc:sldLayoutMk cId="3672317827" sldId="2147483658"/>
          </pc:sldLayoutMkLst>
        </pc:sldLayoutChg>
        <pc:sldLayoutChg chg="setBg">
          <pc:chgData name="FRANCISCO IGNACIO MANRÍQUEZ NOVOA (Alumno)" userId="132ae158-1741-43ed-b364-15b0cb43b83a" providerId="ADAL" clId="{F9467E07-BED2-4AC3-8A13-8E2DC2AA6B74}" dt="2021-10-30T20:44:48.034" v="0"/>
          <pc:sldLayoutMkLst>
            <pc:docMk/>
            <pc:sldMasterMk cId="3322906502" sldId="2147483648"/>
            <pc:sldLayoutMk cId="2891977779" sldId="2147483659"/>
          </pc:sldLayoutMkLst>
        </pc:sldLayoutChg>
      </pc:sldMasterChg>
      <pc:sldMasterChg chg="setBg modSldLayout">
        <pc:chgData name="FRANCISCO IGNACIO MANRÍQUEZ NOVOA (Alumno)" userId="132ae158-1741-43ed-b364-15b0cb43b83a" providerId="ADAL" clId="{F9467E07-BED2-4AC3-8A13-8E2DC2AA6B74}" dt="2021-10-30T20:44:48.034" v="0"/>
        <pc:sldMasterMkLst>
          <pc:docMk/>
          <pc:sldMasterMk cId="3549181395" sldId="2147483660"/>
        </pc:sldMasterMkLst>
        <pc:sldLayoutChg chg="setBg">
          <pc:chgData name="FRANCISCO IGNACIO MANRÍQUEZ NOVOA (Alumno)" userId="132ae158-1741-43ed-b364-15b0cb43b83a" providerId="ADAL" clId="{F9467E07-BED2-4AC3-8A13-8E2DC2AA6B74}" dt="2021-10-30T20:44:48.034" v="0"/>
          <pc:sldLayoutMkLst>
            <pc:docMk/>
            <pc:sldMasterMk cId="3549181395" sldId="2147483660"/>
            <pc:sldLayoutMk cId="2600826907" sldId="2147483661"/>
          </pc:sldLayoutMkLst>
        </pc:sldLayoutChg>
        <pc:sldLayoutChg chg="setBg">
          <pc:chgData name="FRANCISCO IGNACIO MANRÍQUEZ NOVOA (Alumno)" userId="132ae158-1741-43ed-b364-15b0cb43b83a" providerId="ADAL" clId="{F9467E07-BED2-4AC3-8A13-8E2DC2AA6B74}" dt="2021-10-30T20:44:48.034" v="0"/>
          <pc:sldLayoutMkLst>
            <pc:docMk/>
            <pc:sldMasterMk cId="3549181395" sldId="2147483660"/>
            <pc:sldLayoutMk cId="51195830" sldId="2147483662"/>
          </pc:sldLayoutMkLst>
        </pc:sldLayoutChg>
        <pc:sldLayoutChg chg="setBg">
          <pc:chgData name="FRANCISCO IGNACIO MANRÍQUEZ NOVOA (Alumno)" userId="132ae158-1741-43ed-b364-15b0cb43b83a" providerId="ADAL" clId="{F9467E07-BED2-4AC3-8A13-8E2DC2AA6B74}" dt="2021-10-30T20:44:48.034" v="0"/>
          <pc:sldLayoutMkLst>
            <pc:docMk/>
            <pc:sldMasterMk cId="3549181395" sldId="2147483660"/>
            <pc:sldLayoutMk cId="1491849199" sldId="2147483663"/>
          </pc:sldLayoutMkLst>
        </pc:sldLayoutChg>
        <pc:sldLayoutChg chg="setBg">
          <pc:chgData name="FRANCISCO IGNACIO MANRÍQUEZ NOVOA (Alumno)" userId="132ae158-1741-43ed-b364-15b0cb43b83a" providerId="ADAL" clId="{F9467E07-BED2-4AC3-8A13-8E2DC2AA6B74}" dt="2021-10-30T20:44:48.034" v="0"/>
          <pc:sldLayoutMkLst>
            <pc:docMk/>
            <pc:sldMasterMk cId="3549181395" sldId="2147483660"/>
            <pc:sldLayoutMk cId="3937911979" sldId="2147483664"/>
          </pc:sldLayoutMkLst>
        </pc:sldLayoutChg>
        <pc:sldLayoutChg chg="setBg">
          <pc:chgData name="FRANCISCO IGNACIO MANRÍQUEZ NOVOA (Alumno)" userId="132ae158-1741-43ed-b364-15b0cb43b83a" providerId="ADAL" clId="{F9467E07-BED2-4AC3-8A13-8E2DC2AA6B74}" dt="2021-10-30T20:44:48.034" v="0"/>
          <pc:sldLayoutMkLst>
            <pc:docMk/>
            <pc:sldMasterMk cId="3549181395" sldId="2147483660"/>
            <pc:sldLayoutMk cId="2483970863" sldId="2147483665"/>
          </pc:sldLayoutMkLst>
        </pc:sldLayoutChg>
        <pc:sldLayoutChg chg="setBg">
          <pc:chgData name="FRANCISCO IGNACIO MANRÍQUEZ NOVOA (Alumno)" userId="132ae158-1741-43ed-b364-15b0cb43b83a" providerId="ADAL" clId="{F9467E07-BED2-4AC3-8A13-8E2DC2AA6B74}" dt="2021-10-30T20:44:48.034" v="0"/>
          <pc:sldLayoutMkLst>
            <pc:docMk/>
            <pc:sldMasterMk cId="3549181395" sldId="2147483660"/>
            <pc:sldLayoutMk cId="3296964187" sldId="2147483666"/>
          </pc:sldLayoutMkLst>
        </pc:sldLayoutChg>
        <pc:sldLayoutChg chg="setBg">
          <pc:chgData name="FRANCISCO IGNACIO MANRÍQUEZ NOVOA (Alumno)" userId="132ae158-1741-43ed-b364-15b0cb43b83a" providerId="ADAL" clId="{F9467E07-BED2-4AC3-8A13-8E2DC2AA6B74}" dt="2021-10-30T20:44:48.034" v="0"/>
          <pc:sldLayoutMkLst>
            <pc:docMk/>
            <pc:sldMasterMk cId="3549181395" sldId="2147483660"/>
            <pc:sldLayoutMk cId="2564286831" sldId="2147483667"/>
          </pc:sldLayoutMkLst>
        </pc:sldLayoutChg>
        <pc:sldLayoutChg chg="setBg">
          <pc:chgData name="FRANCISCO IGNACIO MANRÍQUEZ NOVOA (Alumno)" userId="132ae158-1741-43ed-b364-15b0cb43b83a" providerId="ADAL" clId="{F9467E07-BED2-4AC3-8A13-8E2DC2AA6B74}" dt="2021-10-30T20:44:48.034" v="0"/>
          <pc:sldLayoutMkLst>
            <pc:docMk/>
            <pc:sldMasterMk cId="3549181395" sldId="2147483660"/>
            <pc:sldLayoutMk cId="2009484408" sldId="2147483668"/>
          </pc:sldLayoutMkLst>
        </pc:sldLayoutChg>
        <pc:sldLayoutChg chg="setBg">
          <pc:chgData name="FRANCISCO IGNACIO MANRÍQUEZ NOVOA (Alumno)" userId="132ae158-1741-43ed-b364-15b0cb43b83a" providerId="ADAL" clId="{F9467E07-BED2-4AC3-8A13-8E2DC2AA6B74}" dt="2021-10-30T20:44:48.034" v="0"/>
          <pc:sldLayoutMkLst>
            <pc:docMk/>
            <pc:sldMasterMk cId="3549181395" sldId="2147483660"/>
            <pc:sldLayoutMk cId="3204502882" sldId="2147483669"/>
          </pc:sldLayoutMkLst>
        </pc:sldLayoutChg>
        <pc:sldLayoutChg chg="setBg">
          <pc:chgData name="FRANCISCO IGNACIO MANRÍQUEZ NOVOA (Alumno)" userId="132ae158-1741-43ed-b364-15b0cb43b83a" providerId="ADAL" clId="{F9467E07-BED2-4AC3-8A13-8E2DC2AA6B74}" dt="2021-10-30T20:44:48.034" v="0"/>
          <pc:sldLayoutMkLst>
            <pc:docMk/>
            <pc:sldMasterMk cId="3549181395" sldId="2147483660"/>
            <pc:sldLayoutMk cId="3879333041" sldId="2147483670"/>
          </pc:sldLayoutMkLst>
        </pc:sldLayoutChg>
        <pc:sldLayoutChg chg="setBg">
          <pc:chgData name="FRANCISCO IGNACIO MANRÍQUEZ NOVOA (Alumno)" userId="132ae158-1741-43ed-b364-15b0cb43b83a" providerId="ADAL" clId="{F9467E07-BED2-4AC3-8A13-8E2DC2AA6B74}" dt="2021-10-30T20:44:48.034" v="0"/>
          <pc:sldLayoutMkLst>
            <pc:docMk/>
            <pc:sldMasterMk cId="3549181395" sldId="2147483660"/>
            <pc:sldLayoutMk cId="3970833680" sldId="2147483671"/>
          </pc:sldLayoutMkLst>
        </pc:sldLayoutChg>
      </pc:sldMasterChg>
      <pc:sldMasterChg chg="setBg modSldLayout">
        <pc:chgData name="FRANCISCO IGNACIO MANRÍQUEZ NOVOA (Alumno)" userId="132ae158-1741-43ed-b364-15b0cb43b83a" providerId="ADAL" clId="{F9467E07-BED2-4AC3-8A13-8E2DC2AA6B74}" dt="2021-10-30T20:44:48.034" v="0"/>
        <pc:sldMasterMkLst>
          <pc:docMk/>
          <pc:sldMasterMk cId="3491578438" sldId="2147483672"/>
        </pc:sldMasterMkLst>
        <pc:sldLayoutChg chg="setBg">
          <pc:chgData name="FRANCISCO IGNACIO MANRÍQUEZ NOVOA (Alumno)" userId="132ae158-1741-43ed-b364-15b0cb43b83a" providerId="ADAL" clId="{F9467E07-BED2-4AC3-8A13-8E2DC2AA6B74}" dt="2021-10-30T20:44:48.034" v="0"/>
          <pc:sldLayoutMkLst>
            <pc:docMk/>
            <pc:sldMasterMk cId="3491578438" sldId="2147483672"/>
            <pc:sldLayoutMk cId="2862405635" sldId="2147483673"/>
          </pc:sldLayoutMkLst>
        </pc:sldLayoutChg>
        <pc:sldLayoutChg chg="setBg">
          <pc:chgData name="FRANCISCO IGNACIO MANRÍQUEZ NOVOA (Alumno)" userId="132ae158-1741-43ed-b364-15b0cb43b83a" providerId="ADAL" clId="{F9467E07-BED2-4AC3-8A13-8E2DC2AA6B74}" dt="2021-10-30T20:44:48.034" v="0"/>
          <pc:sldLayoutMkLst>
            <pc:docMk/>
            <pc:sldMasterMk cId="3491578438" sldId="2147483672"/>
            <pc:sldLayoutMk cId="2784828828" sldId="2147483674"/>
          </pc:sldLayoutMkLst>
        </pc:sldLayoutChg>
        <pc:sldLayoutChg chg="setBg">
          <pc:chgData name="FRANCISCO IGNACIO MANRÍQUEZ NOVOA (Alumno)" userId="132ae158-1741-43ed-b364-15b0cb43b83a" providerId="ADAL" clId="{F9467E07-BED2-4AC3-8A13-8E2DC2AA6B74}" dt="2021-10-30T20:44:48.034" v="0"/>
          <pc:sldLayoutMkLst>
            <pc:docMk/>
            <pc:sldMasterMk cId="3491578438" sldId="2147483672"/>
            <pc:sldLayoutMk cId="2529023513" sldId="2147483675"/>
          </pc:sldLayoutMkLst>
        </pc:sldLayoutChg>
        <pc:sldLayoutChg chg="setBg">
          <pc:chgData name="FRANCISCO IGNACIO MANRÍQUEZ NOVOA (Alumno)" userId="132ae158-1741-43ed-b364-15b0cb43b83a" providerId="ADAL" clId="{F9467E07-BED2-4AC3-8A13-8E2DC2AA6B74}" dt="2021-10-30T20:44:48.034" v="0"/>
          <pc:sldLayoutMkLst>
            <pc:docMk/>
            <pc:sldMasterMk cId="3491578438" sldId="2147483672"/>
            <pc:sldLayoutMk cId="3689906163" sldId="2147483676"/>
          </pc:sldLayoutMkLst>
        </pc:sldLayoutChg>
        <pc:sldLayoutChg chg="setBg">
          <pc:chgData name="FRANCISCO IGNACIO MANRÍQUEZ NOVOA (Alumno)" userId="132ae158-1741-43ed-b364-15b0cb43b83a" providerId="ADAL" clId="{F9467E07-BED2-4AC3-8A13-8E2DC2AA6B74}" dt="2021-10-30T20:44:48.034" v="0"/>
          <pc:sldLayoutMkLst>
            <pc:docMk/>
            <pc:sldMasterMk cId="3491578438" sldId="2147483672"/>
            <pc:sldLayoutMk cId="1614855241" sldId="2147483677"/>
          </pc:sldLayoutMkLst>
        </pc:sldLayoutChg>
        <pc:sldLayoutChg chg="setBg">
          <pc:chgData name="FRANCISCO IGNACIO MANRÍQUEZ NOVOA (Alumno)" userId="132ae158-1741-43ed-b364-15b0cb43b83a" providerId="ADAL" clId="{F9467E07-BED2-4AC3-8A13-8E2DC2AA6B74}" dt="2021-10-30T20:44:48.034" v="0"/>
          <pc:sldLayoutMkLst>
            <pc:docMk/>
            <pc:sldMasterMk cId="3491578438" sldId="2147483672"/>
            <pc:sldLayoutMk cId="2070159930" sldId="2147483678"/>
          </pc:sldLayoutMkLst>
        </pc:sldLayoutChg>
        <pc:sldLayoutChg chg="setBg">
          <pc:chgData name="FRANCISCO IGNACIO MANRÍQUEZ NOVOA (Alumno)" userId="132ae158-1741-43ed-b364-15b0cb43b83a" providerId="ADAL" clId="{F9467E07-BED2-4AC3-8A13-8E2DC2AA6B74}" dt="2021-10-30T20:44:48.034" v="0"/>
          <pc:sldLayoutMkLst>
            <pc:docMk/>
            <pc:sldMasterMk cId="3491578438" sldId="2147483672"/>
            <pc:sldLayoutMk cId="1665249446" sldId="2147483679"/>
          </pc:sldLayoutMkLst>
        </pc:sldLayoutChg>
        <pc:sldLayoutChg chg="setBg">
          <pc:chgData name="FRANCISCO IGNACIO MANRÍQUEZ NOVOA (Alumno)" userId="132ae158-1741-43ed-b364-15b0cb43b83a" providerId="ADAL" clId="{F9467E07-BED2-4AC3-8A13-8E2DC2AA6B74}" dt="2021-10-30T20:44:48.034" v="0"/>
          <pc:sldLayoutMkLst>
            <pc:docMk/>
            <pc:sldMasterMk cId="3491578438" sldId="2147483672"/>
            <pc:sldLayoutMk cId="1131697934" sldId="2147483680"/>
          </pc:sldLayoutMkLst>
        </pc:sldLayoutChg>
        <pc:sldLayoutChg chg="setBg">
          <pc:chgData name="FRANCISCO IGNACIO MANRÍQUEZ NOVOA (Alumno)" userId="132ae158-1741-43ed-b364-15b0cb43b83a" providerId="ADAL" clId="{F9467E07-BED2-4AC3-8A13-8E2DC2AA6B74}" dt="2021-10-30T20:44:48.034" v="0"/>
          <pc:sldLayoutMkLst>
            <pc:docMk/>
            <pc:sldMasterMk cId="3491578438" sldId="2147483672"/>
            <pc:sldLayoutMk cId="304150696" sldId="2147483681"/>
          </pc:sldLayoutMkLst>
        </pc:sldLayoutChg>
        <pc:sldLayoutChg chg="setBg">
          <pc:chgData name="FRANCISCO IGNACIO MANRÍQUEZ NOVOA (Alumno)" userId="132ae158-1741-43ed-b364-15b0cb43b83a" providerId="ADAL" clId="{F9467E07-BED2-4AC3-8A13-8E2DC2AA6B74}" dt="2021-10-30T20:44:48.034" v="0"/>
          <pc:sldLayoutMkLst>
            <pc:docMk/>
            <pc:sldMasterMk cId="3491578438" sldId="2147483672"/>
            <pc:sldLayoutMk cId="2532518869" sldId="2147483682"/>
          </pc:sldLayoutMkLst>
        </pc:sldLayoutChg>
        <pc:sldLayoutChg chg="setBg">
          <pc:chgData name="FRANCISCO IGNACIO MANRÍQUEZ NOVOA (Alumno)" userId="132ae158-1741-43ed-b364-15b0cb43b83a" providerId="ADAL" clId="{F9467E07-BED2-4AC3-8A13-8E2DC2AA6B74}" dt="2021-10-30T20:44:48.034" v="0"/>
          <pc:sldLayoutMkLst>
            <pc:docMk/>
            <pc:sldMasterMk cId="3491578438" sldId="2147483672"/>
            <pc:sldLayoutMk cId="2150556568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61CDB-3237-49A5-8466-5409914B6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B57AE1-3EED-4111-887B-D87CA3A36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D275CF-F389-4E41-941E-09E7E8C4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04-11-2021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B2F9BE-91A1-4E22-B93B-661F54DF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FD9566-24F6-453A-A009-399DABE0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898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56C9F-ECAC-4F1A-97DA-AC9D9806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3A867E-35B8-45E0-A0F1-4FA6A30DF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93C92B-6D1C-4B2A-A67F-08D35658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04-11-2021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71378D-6507-40A0-996C-EECF15DF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73CA50-27EB-4CEC-92A6-0F1CAEB9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231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83CDA9-E6BA-4C24-A2A3-F7A45362F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44F0F7-BACE-4DA7-B79E-1206D2025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60C4CD-851E-4603-816C-005E54686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04-11-2021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FF9623-D8D9-476E-BB2B-5A05DAC1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D7091F-D083-49DD-9A83-3192B468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1977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04-11-2021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0826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04-11-2021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195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04-11-2021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1849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04-11-2021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7911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04-11-2021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3970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04-11-2021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69641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04-11-2021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42868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04-11-2021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948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27AE0-8615-4EF6-B6FC-845CBC7A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2D6C9-8B45-4703-B313-34D7BF14A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5634C8-DDEC-4E33-9CA9-39AC90E16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04-11-2021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4404A4-3363-49B7-B8D0-6CC285E55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746045-F019-4395-8E45-4026FE6A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4112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04-11-2021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4502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04-11-2021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93330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04-11-2021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08336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04-11-2021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24056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04-11-2021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848288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04-11-2021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90235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04-11-2021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99061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04-11-2021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148552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04-11-2021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01599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04-11-2021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6524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FC54C-45DA-49AC-87D5-B7E740245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9DA64D-7E4D-4BD4-8E9E-99C44D63D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069094-8E4E-492D-9A03-E0207557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04-11-2021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EB289F-9EC4-4B63-A9EE-F3E4DEE10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B97BC9-E34D-4F97-B608-4A1B8E58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771443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04-11-2021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16979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04-11-2021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1506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04-11-2021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25188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04-11-2021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5055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C4D02-EE72-46DB-9A73-17E8D0C5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0D771C-7489-459C-A76E-FBD0C6B69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06D91A-6DCA-4C3E-BB89-B8C86E72E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968341-8330-4259-8720-EC24FDC3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04-11-2021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1081B2-8AFF-48E7-AB73-EC430E94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04123C-0388-452E-A3B9-D2BEB8F7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126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86A68-6C67-4EC7-A8F1-8328A070B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06F465-131B-427F-AF1C-D8A2ABADC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D00A85-7056-4FA6-B6A5-FB9B8585E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25C3A0-733B-4956-ACA8-ADD5F3376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4F03CF-D0C5-4958-8777-EAAB5C3AB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FC601D9-C67D-4991-BC7A-CCA8019F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04-11-2021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B55323-CE89-4758-A6D7-98D3745E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24DA9E7-16AD-4BAC-9899-B7611FBC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0325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42545-2F3F-4D2B-9B5B-A869616F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DE19EF-FED7-4494-B0C4-6CE3B7400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04-11-2021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82965E-2716-43D4-BD9F-8B733B80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DE4871-B0AC-41A4-B0F1-65153602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759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DBFCE7-E9D4-44D4-A192-FA6E13549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04-11-2021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4DCA08-CACE-4D89-9C70-4B99DF3A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4DD3F5-66AF-407A-A423-BED167E6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420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CE398-60E4-4FEE-93B9-992716F8D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B2DBB3-4C57-44A5-9BB6-2B99381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CA52FD-575B-432B-AC55-46AB6BCD1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74D975-A493-48B1-A639-6ACD7022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04-11-2021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091D2C-47BA-4583-A521-B7EED180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161497-04AD-42F3-8D6E-353AC014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1825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9B498-09B7-4AAA-B745-F0A485C4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EF98FF1-238A-4D78-BCFB-EF965B50D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2271D0-64FB-4440-8CE3-1B176CCBC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8D1D98-87F4-43F2-A5D1-6AE9ACD6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04-11-2021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4E5385-C288-4C26-9CCF-4C33A301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01731B-4DE9-4797-9B6A-81428865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76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8CA9D49-43B9-468C-9144-1CECE4C3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A70FED-CD5D-4F08-8C5B-5B0A2EDE4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45D488-A899-4DD1-8D7A-F708A06E8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00BAD-E31A-456D-8B71-D695041C4BB5}" type="datetimeFigureOut">
              <a:rPr lang="es-CL" smtClean="0"/>
              <a:t>04-11-2021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75D623-B7D0-4E87-A4CE-BD10072DC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55F268-F536-4A82-B461-FD581C6D6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2290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00BAD-E31A-456D-8B71-D695041C4BB5}" type="datetimeFigureOut">
              <a:rPr lang="es-CL" smtClean="0"/>
              <a:t>04-11-2021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9181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00BAD-E31A-456D-8B71-D695041C4BB5}" type="datetimeFigureOut">
              <a:rPr lang="es-CL" smtClean="0"/>
              <a:t>04-11-2021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1578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8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0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32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6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3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38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40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3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42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4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1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4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9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2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25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8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0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Relationship Id="rId9" Type="http://schemas.openxmlformats.org/officeDocument/2006/relationships/image" Target="../media/image23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320E3-8584-43A0-B2BB-7195A5FB0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475" y="2367130"/>
            <a:ext cx="10251046" cy="1390983"/>
          </a:xfrm>
        </p:spPr>
        <p:txBody>
          <a:bodyPr>
            <a:noAutofit/>
          </a:bodyPr>
          <a:lstStyle/>
          <a:p>
            <a:pPr algn="l"/>
            <a:r>
              <a:rPr lang="es-MX" sz="4800" dirty="0">
                <a:solidFill>
                  <a:schemeClr val="accent5">
                    <a:lumMod val="75000"/>
                  </a:schemeClr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  <a:t>MATRICES, VECTORES Y</a:t>
            </a:r>
            <a:br>
              <a:rPr lang="es-MX" sz="4800" dirty="0">
                <a:solidFill>
                  <a:schemeClr val="accent5">
                    <a:lumMod val="75000"/>
                  </a:schemeClr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</a:br>
            <a:r>
              <a:rPr lang="es-MX" sz="4800" dirty="0">
                <a:solidFill>
                  <a:schemeClr val="accent5">
                    <a:lumMod val="75000"/>
                  </a:schemeClr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  <a:t>TRANSFORMACIONES LINEALES</a:t>
            </a:r>
            <a:endParaRPr lang="es-CL" sz="4800" dirty="0">
              <a:solidFill>
                <a:schemeClr val="accent5">
                  <a:lumMod val="75000"/>
                </a:schemeClr>
              </a:solidFill>
              <a:latin typeface="Open Sauce Sans Black" panose="00000A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6092A3C-7B58-4605-8180-049C0F1D0E8A}"/>
              </a:ext>
            </a:extLst>
          </p:cNvPr>
          <p:cNvSpPr txBox="1">
            <a:spLocks/>
          </p:cNvSpPr>
          <p:nvPr/>
        </p:nvSpPr>
        <p:spPr>
          <a:xfrm>
            <a:off x="970477" y="1557030"/>
            <a:ext cx="10251045" cy="4378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2800" u="sng" dirty="0">
                <a:solidFill>
                  <a:srgbClr val="114444"/>
                </a:solidFill>
                <a:latin typeface="Open Sauce Sans" panose="00000500000000000000" pitchFamily="2" charset="0"/>
                <a:cs typeface="Aharoni" panose="02010803020104030203" pitchFamily="2" charset="-79"/>
              </a:rPr>
              <a:t>GUÍA PARA ENTENDER LAS MATRICES: CAP. 3.1</a:t>
            </a:r>
            <a:endParaRPr lang="es-CL" sz="2800" u="sng" dirty="0">
              <a:solidFill>
                <a:srgbClr val="114444"/>
              </a:solidFill>
              <a:latin typeface="Open Sauce Sans" panose="000005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2D2B8F0-E606-4ABF-86FC-251EA2B266FC}"/>
              </a:ext>
            </a:extLst>
          </p:cNvPr>
          <p:cNvSpPr txBox="1">
            <a:spLocks/>
          </p:cNvSpPr>
          <p:nvPr/>
        </p:nvSpPr>
        <p:spPr>
          <a:xfrm>
            <a:off x="970477" y="3986988"/>
            <a:ext cx="10251044" cy="4378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600" dirty="0">
                <a:solidFill>
                  <a:srgbClr val="114444"/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– PARTE 1 – </a:t>
            </a:r>
            <a:endParaRPr lang="es-CL" sz="3600" dirty="0">
              <a:solidFill>
                <a:srgbClr val="114444"/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8246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"/>
                            </p:stCondLst>
                            <p:childTnLst>
                              <p:par>
                                <p:cTn id="32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"/>
                            </p:stCondLst>
                            <p:childTnLst>
                              <p:par>
                                <p:cTn id="38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5" grpId="0"/>
      <p:bldP spid="5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C7B8AA5-431C-4787-8D37-9FCD3136A023}"/>
                  </a:ext>
                </a:extLst>
              </p:cNvPr>
              <p:cNvSpPr txBox="1"/>
              <p:nvPr/>
            </p:nvSpPr>
            <p:spPr>
              <a:xfrm>
                <a:off x="4818022" y="2813447"/>
                <a:ext cx="2555956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MX" sz="8000" b="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×2</m:t>
                      </m:r>
                    </m:oMath>
                  </m:oMathPara>
                </a14:m>
                <a:endParaRPr lang="es-CL" sz="8000" dirty="0">
                  <a:solidFill>
                    <a:srgbClr val="114444"/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C7B8AA5-431C-4787-8D37-9FCD3136A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022" y="2813447"/>
                <a:ext cx="2555956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F31DFD6A-DA56-44D6-B6D6-A93FC896E760}"/>
              </a:ext>
            </a:extLst>
          </p:cNvPr>
          <p:cNvSpPr txBox="1"/>
          <p:nvPr/>
        </p:nvSpPr>
        <p:spPr>
          <a:xfrm>
            <a:off x="4614825" y="4044553"/>
            <a:ext cx="296234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MX" sz="4000" dirty="0">
                <a:solidFill>
                  <a:srgbClr val="114444"/>
                </a:solidFill>
                <a:latin typeface="Open Sauce Sans" panose="00000500000000000000" pitchFamily="2" charset="0"/>
              </a:rPr>
              <a:t>“3 veces 2”</a:t>
            </a:r>
            <a:endParaRPr lang="es-CL" sz="4000" dirty="0">
              <a:solidFill>
                <a:srgbClr val="114444"/>
              </a:solidFill>
              <a:latin typeface="Open Sauce Sans" panose="00000500000000000000" pitchFamily="2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746FEC7-F0BF-4091-A60B-CBE161EC2B3D}"/>
              </a:ext>
            </a:extLst>
          </p:cNvPr>
          <p:cNvGrpSpPr/>
          <p:nvPr/>
        </p:nvGrpSpPr>
        <p:grpSpPr>
          <a:xfrm>
            <a:off x="1830753" y="965524"/>
            <a:ext cx="2164062" cy="1847923"/>
            <a:chOff x="983465" y="2425959"/>
            <a:chExt cx="2164062" cy="1847923"/>
          </a:xfrm>
        </p:grpSpPr>
        <p:pic>
          <p:nvPicPr>
            <p:cNvPr id="5" name="Imagen 4" descr="Forma&#10;&#10;Descripción generada automáticamente">
              <a:extLst>
                <a:ext uri="{FF2B5EF4-FFF2-40B4-BE49-F238E27FC236}">
                  <a16:creationId xmlns:a16="http://schemas.microsoft.com/office/drawing/2014/main" id="{3631DC75-DE61-46B9-B653-DF2CD6F13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465" y="2425959"/>
              <a:ext cx="882657" cy="844882"/>
            </a:xfrm>
            <a:prstGeom prst="rect">
              <a:avLst/>
            </a:prstGeom>
          </p:spPr>
        </p:pic>
        <p:pic>
          <p:nvPicPr>
            <p:cNvPr id="6" name="Imagen 5" descr="Forma&#10;&#10;Descripción generada automáticamente">
              <a:extLst>
                <a:ext uri="{FF2B5EF4-FFF2-40B4-BE49-F238E27FC236}">
                  <a16:creationId xmlns:a16="http://schemas.microsoft.com/office/drawing/2014/main" id="{29574DA4-9A8B-4F68-9A3F-D2E2C6B41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870" y="2425959"/>
              <a:ext cx="882657" cy="844882"/>
            </a:xfrm>
            <a:prstGeom prst="rect">
              <a:avLst/>
            </a:prstGeom>
          </p:spPr>
        </p:pic>
        <p:pic>
          <p:nvPicPr>
            <p:cNvPr id="7" name="Imagen 6" descr="Forma&#10;&#10;Descripción generada automáticamente">
              <a:extLst>
                <a:ext uri="{FF2B5EF4-FFF2-40B4-BE49-F238E27FC236}">
                  <a16:creationId xmlns:a16="http://schemas.microsoft.com/office/drawing/2014/main" id="{FB7383D2-3C44-4FFE-AABD-E6F599ED5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388" y="3429000"/>
              <a:ext cx="882657" cy="844882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413B3FF5-BDDE-40D9-B4E7-001DEB8A3802}"/>
              </a:ext>
            </a:extLst>
          </p:cNvPr>
          <p:cNvGrpSpPr/>
          <p:nvPr/>
        </p:nvGrpSpPr>
        <p:grpSpPr>
          <a:xfrm>
            <a:off x="8197185" y="1387965"/>
            <a:ext cx="2164062" cy="844882"/>
            <a:chOff x="983465" y="2425959"/>
            <a:chExt cx="2164062" cy="844882"/>
          </a:xfrm>
        </p:grpSpPr>
        <p:pic>
          <p:nvPicPr>
            <p:cNvPr id="9" name="Imagen 8" descr="Forma&#10;&#10;Descripción generada automáticamente">
              <a:extLst>
                <a:ext uri="{FF2B5EF4-FFF2-40B4-BE49-F238E27FC236}">
                  <a16:creationId xmlns:a16="http://schemas.microsoft.com/office/drawing/2014/main" id="{25F74C29-0F03-4452-BBEE-9378DBC25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465" y="2425959"/>
              <a:ext cx="882657" cy="844882"/>
            </a:xfrm>
            <a:prstGeom prst="rect">
              <a:avLst/>
            </a:prstGeom>
          </p:spPr>
        </p:pic>
        <p:pic>
          <p:nvPicPr>
            <p:cNvPr id="10" name="Imagen 9" descr="Forma&#10;&#10;Descripción generada automáticamente">
              <a:extLst>
                <a:ext uri="{FF2B5EF4-FFF2-40B4-BE49-F238E27FC236}">
                  <a16:creationId xmlns:a16="http://schemas.microsoft.com/office/drawing/2014/main" id="{2B6493DE-F7B2-4E97-A486-AD994C959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870" y="2425959"/>
              <a:ext cx="882657" cy="844882"/>
            </a:xfrm>
            <a:prstGeom prst="rect">
              <a:avLst/>
            </a:prstGeom>
          </p:spPr>
        </p:pic>
      </p:grpSp>
      <p:sp>
        <p:nvSpPr>
          <p:cNvPr id="12" name="Cruz 11">
            <a:extLst>
              <a:ext uri="{FF2B5EF4-FFF2-40B4-BE49-F238E27FC236}">
                <a16:creationId xmlns:a16="http://schemas.microsoft.com/office/drawing/2014/main" id="{45EDAC7C-2806-4C82-8429-C1AB3AF92C9C}"/>
              </a:ext>
            </a:extLst>
          </p:cNvPr>
          <p:cNvSpPr/>
          <p:nvPr/>
        </p:nvSpPr>
        <p:spPr>
          <a:xfrm rot="2726233">
            <a:off x="1593907" y="503338"/>
            <a:ext cx="2800199" cy="2776757"/>
          </a:xfrm>
          <a:prstGeom prst="plus">
            <a:avLst>
              <a:gd name="adj" fmla="val 43505"/>
            </a:avLst>
          </a:prstGeom>
          <a:solidFill>
            <a:srgbClr val="C0000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1A1BC74F-8205-42EE-8B3C-2DBB45A844A9}"/>
              </a:ext>
            </a:extLst>
          </p:cNvPr>
          <p:cNvGrpSpPr/>
          <p:nvPr/>
        </p:nvGrpSpPr>
        <p:grpSpPr>
          <a:xfrm>
            <a:off x="6958546" y="1878106"/>
            <a:ext cx="830863" cy="935341"/>
            <a:chOff x="6958546" y="1878106"/>
            <a:chExt cx="830863" cy="935341"/>
          </a:xfrm>
        </p:grpSpPr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5C50791E-088E-49B2-ABF6-39F122BBC1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8546" y="1878106"/>
              <a:ext cx="0" cy="93534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A02F452A-3F90-4C2B-9A8B-A5EFA669E02A}"/>
                </a:ext>
              </a:extLst>
            </p:cNvPr>
            <p:cNvCxnSpPr>
              <a:cxnSpLocks/>
            </p:cNvCxnSpPr>
            <p:nvPr/>
          </p:nvCxnSpPr>
          <p:spPr>
            <a:xfrm>
              <a:off x="6958546" y="1906658"/>
              <a:ext cx="83086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B1CE0626-FAEC-40C3-84CF-EE7EEB714195}"/>
              </a:ext>
            </a:extLst>
          </p:cNvPr>
          <p:cNvGrpSpPr/>
          <p:nvPr/>
        </p:nvGrpSpPr>
        <p:grpSpPr>
          <a:xfrm>
            <a:off x="4320988" y="1878105"/>
            <a:ext cx="912467" cy="935341"/>
            <a:chOff x="6046079" y="1878106"/>
            <a:chExt cx="912467" cy="935341"/>
          </a:xfrm>
        </p:grpSpPr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86765CD4-4054-46AE-9A6E-F86FAB076D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8546" y="1878106"/>
              <a:ext cx="0" cy="935341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B073481D-4492-43CB-9A80-D50E6B9323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6079" y="1906658"/>
              <a:ext cx="912467" cy="1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90471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2220CFE7-8B3A-4BF0-AFC8-1DC0A8A1A384}"/>
              </a:ext>
            </a:extLst>
          </p:cNvPr>
          <p:cNvGrpSpPr/>
          <p:nvPr/>
        </p:nvGrpSpPr>
        <p:grpSpPr>
          <a:xfrm>
            <a:off x="4699233" y="2776756"/>
            <a:ext cx="2793534" cy="1300294"/>
            <a:chOff x="4699233" y="2776756"/>
            <a:chExt cx="2793534" cy="1300294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413B3FF5-BDDE-40D9-B4E7-001DEB8A3802}"/>
                </a:ext>
              </a:extLst>
            </p:cNvPr>
            <p:cNvGrpSpPr/>
            <p:nvPr/>
          </p:nvGrpSpPr>
          <p:grpSpPr>
            <a:xfrm>
              <a:off x="5013969" y="3006559"/>
              <a:ext cx="2164062" cy="844882"/>
              <a:chOff x="983465" y="2425959"/>
              <a:chExt cx="2164062" cy="844882"/>
            </a:xfrm>
          </p:grpSpPr>
          <p:pic>
            <p:nvPicPr>
              <p:cNvPr id="9" name="Imagen 8" descr="Forma&#10;&#10;Descripción generada automáticamente">
                <a:extLst>
                  <a:ext uri="{FF2B5EF4-FFF2-40B4-BE49-F238E27FC236}">
                    <a16:creationId xmlns:a16="http://schemas.microsoft.com/office/drawing/2014/main" id="{25F74C29-0F03-4452-BBEE-9378DBC257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3465" y="2425959"/>
                <a:ext cx="882657" cy="844882"/>
              </a:xfrm>
              <a:prstGeom prst="rect">
                <a:avLst/>
              </a:prstGeom>
            </p:spPr>
          </p:pic>
          <p:pic>
            <p:nvPicPr>
              <p:cNvPr id="10" name="Imagen 9" descr="Forma&#10;&#10;Descripción generada automáticamente">
                <a:extLst>
                  <a:ext uri="{FF2B5EF4-FFF2-40B4-BE49-F238E27FC236}">
                    <a16:creationId xmlns:a16="http://schemas.microsoft.com/office/drawing/2014/main" id="{2B6493DE-F7B2-4E97-A486-AD994C959E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4870" y="2425959"/>
                <a:ext cx="882657" cy="844882"/>
              </a:xfrm>
              <a:prstGeom prst="rect">
                <a:avLst/>
              </a:prstGeom>
            </p:spPr>
          </p:pic>
        </p:grpSp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5D43FA4F-00A1-4BA5-88A5-127B584BABAF}"/>
                </a:ext>
              </a:extLst>
            </p:cNvPr>
            <p:cNvSpPr/>
            <p:nvPr/>
          </p:nvSpPr>
          <p:spPr>
            <a:xfrm>
              <a:off x="4699233" y="2776756"/>
              <a:ext cx="2793534" cy="1300294"/>
            </a:xfrm>
            <a:prstGeom prst="roundRect">
              <a:avLst/>
            </a:prstGeom>
            <a:noFill/>
            <a:ln w="38100">
              <a:solidFill>
                <a:srgbClr val="1144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405A6E8C-898E-41E2-9C33-12C98B680665}"/>
              </a:ext>
            </a:extLst>
          </p:cNvPr>
          <p:cNvGrpSpPr/>
          <p:nvPr/>
        </p:nvGrpSpPr>
        <p:grpSpPr>
          <a:xfrm>
            <a:off x="4699233" y="2776756"/>
            <a:ext cx="2793534" cy="1300294"/>
            <a:chOff x="4699233" y="2776756"/>
            <a:chExt cx="2793534" cy="1300294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FFF4B63A-BE24-469C-9ABB-11A99D9CD72F}"/>
                </a:ext>
              </a:extLst>
            </p:cNvPr>
            <p:cNvGrpSpPr/>
            <p:nvPr/>
          </p:nvGrpSpPr>
          <p:grpSpPr>
            <a:xfrm>
              <a:off x="5013969" y="3006559"/>
              <a:ext cx="2164062" cy="844882"/>
              <a:chOff x="983465" y="2425959"/>
              <a:chExt cx="2164062" cy="844882"/>
            </a:xfrm>
          </p:grpSpPr>
          <p:pic>
            <p:nvPicPr>
              <p:cNvPr id="17" name="Imagen 16" descr="Forma&#10;&#10;Descripción generada automáticamente">
                <a:extLst>
                  <a:ext uri="{FF2B5EF4-FFF2-40B4-BE49-F238E27FC236}">
                    <a16:creationId xmlns:a16="http://schemas.microsoft.com/office/drawing/2014/main" id="{471BCAD3-902B-458A-A230-168C78C759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3465" y="2425959"/>
                <a:ext cx="882657" cy="844882"/>
              </a:xfrm>
              <a:prstGeom prst="rect">
                <a:avLst/>
              </a:prstGeom>
            </p:spPr>
          </p:pic>
          <p:pic>
            <p:nvPicPr>
              <p:cNvPr id="18" name="Imagen 17" descr="Forma&#10;&#10;Descripción generada automáticamente">
                <a:extLst>
                  <a:ext uri="{FF2B5EF4-FFF2-40B4-BE49-F238E27FC236}">
                    <a16:creationId xmlns:a16="http://schemas.microsoft.com/office/drawing/2014/main" id="{1959807F-A43F-452F-B38B-E2DAE80D8C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4870" y="2425959"/>
                <a:ext cx="882657" cy="844882"/>
              </a:xfrm>
              <a:prstGeom prst="rect">
                <a:avLst/>
              </a:prstGeom>
            </p:spPr>
          </p:pic>
        </p:grpSp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99CE2483-BF43-4356-9F54-22EF6CD1F2C6}"/>
                </a:ext>
              </a:extLst>
            </p:cNvPr>
            <p:cNvSpPr/>
            <p:nvPr/>
          </p:nvSpPr>
          <p:spPr>
            <a:xfrm>
              <a:off x="4699233" y="2776756"/>
              <a:ext cx="2793534" cy="1300294"/>
            </a:xfrm>
            <a:prstGeom prst="roundRect">
              <a:avLst/>
            </a:prstGeom>
            <a:noFill/>
            <a:ln w="38100">
              <a:solidFill>
                <a:srgbClr val="1144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D653DC81-EB12-4AA6-A2CA-0658FC5D7314}"/>
              </a:ext>
            </a:extLst>
          </p:cNvPr>
          <p:cNvGrpSpPr/>
          <p:nvPr/>
        </p:nvGrpSpPr>
        <p:grpSpPr>
          <a:xfrm>
            <a:off x="4699233" y="2776756"/>
            <a:ext cx="2793534" cy="1300294"/>
            <a:chOff x="4699233" y="2776756"/>
            <a:chExt cx="2793534" cy="1300294"/>
          </a:xfrm>
        </p:grpSpPr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55C18553-8667-4685-BE09-1FABB5D43FFF}"/>
                </a:ext>
              </a:extLst>
            </p:cNvPr>
            <p:cNvGrpSpPr/>
            <p:nvPr/>
          </p:nvGrpSpPr>
          <p:grpSpPr>
            <a:xfrm>
              <a:off x="5013969" y="3006559"/>
              <a:ext cx="2164062" cy="844882"/>
              <a:chOff x="983465" y="2425959"/>
              <a:chExt cx="2164062" cy="844882"/>
            </a:xfrm>
          </p:grpSpPr>
          <p:pic>
            <p:nvPicPr>
              <p:cNvPr id="22" name="Imagen 21" descr="Forma&#10;&#10;Descripción generada automáticamente">
                <a:extLst>
                  <a:ext uri="{FF2B5EF4-FFF2-40B4-BE49-F238E27FC236}">
                    <a16:creationId xmlns:a16="http://schemas.microsoft.com/office/drawing/2014/main" id="{ECC5E672-3ADC-4A65-8B0B-6DD9A88B3F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3465" y="2425959"/>
                <a:ext cx="882657" cy="844882"/>
              </a:xfrm>
              <a:prstGeom prst="rect">
                <a:avLst/>
              </a:prstGeom>
            </p:spPr>
          </p:pic>
          <p:pic>
            <p:nvPicPr>
              <p:cNvPr id="23" name="Imagen 22" descr="Forma&#10;&#10;Descripción generada automáticamente">
                <a:extLst>
                  <a:ext uri="{FF2B5EF4-FFF2-40B4-BE49-F238E27FC236}">
                    <a16:creationId xmlns:a16="http://schemas.microsoft.com/office/drawing/2014/main" id="{B4C3FFF5-9E95-4F35-8CAE-4DA9F9F8D4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4870" y="2425959"/>
                <a:ext cx="882657" cy="844882"/>
              </a:xfrm>
              <a:prstGeom prst="rect">
                <a:avLst/>
              </a:prstGeom>
            </p:spPr>
          </p:pic>
        </p:grpSp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BBFF762B-1703-45A7-BEA2-65454992A08D}"/>
                </a:ext>
              </a:extLst>
            </p:cNvPr>
            <p:cNvSpPr/>
            <p:nvPr/>
          </p:nvSpPr>
          <p:spPr>
            <a:xfrm>
              <a:off x="4699233" y="2776756"/>
              <a:ext cx="2793534" cy="1300294"/>
            </a:xfrm>
            <a:prstGeom prst="roundRect">
              <a:avLst/>
            </a:prstGeom>
            <a:noFill/>
            <a:ln w="38100">
              <a:solidFill>
                <a:srgbClr val="1144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</p:spTree>
    <p:extLst>
      <p:ext uri="{BB962C8B-B14F-4D97-AF65-F5344CB8AC3E}">
        <p14:creationId xmlns:p14="http://schemas.microsoft.com/office/powerpoint/2010/main" val="36922603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-0.25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25 " pathEditMode="relative" rAng="0" ptsTypes="AA">
                                      <p:cBhvr>
                                        <p:cTn id="19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C7B8AA5-431C-4787-8D37-9FCD3136A023}"/>
                  </a:ext>
                </a:extLst>
              </p:cNvPr>
              <p:cNvSpPr txBox="1"/>
              <p:nvPr/>
            </p:nvSpPr>
            <p:spPr>
              <a:xfrm>
                <a:off x="4818022" y="2813447"/>
                <a:ext cx="2555956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MX" sz="8000" b="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×2</m:t>
                      </m:r>
                    </m:oMath>
                  </m:oMathPara>
                </a14:m>
                <a:endParaRPr lang="es-CL" sz="8000" dirty="0">
                  <a:solidFill>
                    <a:srgbClr val="114444"/>
                  </a:solidFill>
                </a:endParaRPr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C7B8AA5-431C-4787-8D37-9FCD3136A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022" y="2813447"/>
                <a:ext cx="2555956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F31DFD6A-DA56-44D6-B6D6-A93FC896E760}"/>
              </a:ext>
            </a:extLst>
          </p:cNvPr>
          <p:cNvSpPr txBox="1"/>
          <p:nvPr/>
        </p:nvSpPr>
        <p:spPr>
          <a:xfrm>
            <a:off x="4614825" y="4044553"/>
            <a:ext cx="296234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MX" sz="4000" dirty="0">
                <a:solidFill>
                  <a:srgbClr val="114444"/>
                </a:solidFill>
                <a:latin typeface="Open Sauce Sans" panose="00000500000000000000" pitchFamily="2" charset="0"/>
              </a:rPr>
              <a:t>“3 veces 2”</a:t>
            </a:r>
            <a:endParaRPr lang="es-CL" sz="4000" dirty="0">
              <a:solidFill>
                <a:srgbClr val="114444"/>
              </a:solidFill>
              <a:latin typeface="Open Sauce Sans" panose="00000500000000000000" pitchFamily="2" charset="0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413B3FF5-BDDE-40D9-B4E7-001DEB8A3802}"/>
              </a:ext>
            </a:extLst>
          </p:cNvPr>
          <p:cNvGrpSpPr/>
          <p:nvPr/>
        </p:nvGrpSpPr>
        <p:grpSpPr>
          <a:xfrm>
            <a:off x="8197185" y="1387965"/>
            <a:ext cx="2164062" cy="844882"/>
            <a:chOff x="983465" y="2425959"/>
            <a:chExt cx="2164062" cy="844882"/>
          </a:xfrm>
        </p:grpSpPr>
        <p:pic>
          <p:nvPicPr>
            <p:cNvPr id="9" name="Imagen 8" descr="Forma&#10;&#10;Descripción generada automáticamente">
              <a:extLst>
                <a:ext uri="{FF2B5EF4-FFF2-40B4-BE49-F238E27FC236}">
                  <a16:creationId xmlns:a16="http://schemas.microsoft.com/office/drawing/2014/main" id="{25F74C29-0F03-4452-BBEE-9378DBC25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465" y="2425959"/>
              <a:ext cx="882657" cy="844882"/>
            </a:xfrm>
            <a:prstGeom prst="rect">
              <a:avLst/>
            </a:prstGeom>
          </p:spPr>
        </p:pic>
        <p:pic>
          <p:nvPicPr>
            <p:cNvPr id="10" name="Imagen 9" descr="Forma&#10;&#10;Descripción generada automáticamente">
              <a:extLst>
                <a:ext uri="{FF2B5EF4-FFF2-40B4-BE49-F238E27FC236}">
                  <a16:creationId xmlns:a16="http://schemas.microsoft.com/office/drawing/2014/main" id="{2B6493DE-F7B2-4E97-A486-AD994C959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870" y="2425959"/>
              <a:ext cx="882657" cy="844882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F1C4229F-B454-4606-A116-481AD43C7142}"/>
              </a:ext>
            </a:extLst>
          </p:cNvPr>
          <p:cNvGrpSpPr/>
          <p:nvPr/>
        </p:nvGrpSpPr>
        <p:grpSpPr>
          <a:xfrm>
            <a:off x="1605628" y="491617"/>
            <a:ext cx="2776757" cy="2800199"/>
            <a:chOff x="1605628" y="491617"/>
            <a:chExt cx="2776757" cy="2800199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7746FEC7-F0BF-4091-A60B-CBE161EC2B3D}"/>
                </a:ext>
              </a:extLst>
            </p:cNvPr>
            <p:cNvGrpSpPr/>
            <p:nvPr/>
          </p:nvGrpSpPr>
          <p:grpSpPr>
            <a:xfrm>
              <a:off x="1830753" y="965524"/>
              <a:ext cx="2164062" cy="1847923"/>
              <a:chOff x="983465" y="2425959"/>
              <a:chExt cx="2164062" cy="1847923"/>
            </a:xfrm>
          </p:grpSpPr>
          <p:pic>
            <p:nvPicPr>
              <p:cNvPr id="5" name="Imagen 4" descr="Forma&#10;&#10;Descripción generada automáticamente">
                <a:extLst>
                  <a:ext uri="{FF2B5EF4-FFF2-40B4-BE49-F238E27FC236}">
                    <a16:creationId xmlns:a16="http://schemas.microsoft.com/office/drawing/2014/main" id="{3631DC75-DE61-46B9-B653-DF2CD6F137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3465" y="2425959"/>
                <a:ext cx="882657" cy="844882"/>
              </a:xfrm>
              <a:prstGeom prst="rect">
                <a:avLst/>
              </a:prstGeom>
            </p:spPr>
          </p:pic>
          <p:pic>
            <p:nvPicPr>
              <p:cNvPr id="6" name="Imagen 5" descr="Forma&#10;&#10;Descripción generada automáticamente">
                <a:extLst>
                  <a:ext uri="{FF2B5EF4-FFF2-40B4-BE49-F238E27FC236}">
                    <a16:creationId xmlns:a16="http://schemas.microsoft.com/office/drawing/2014/main" id="{29574DA4-9A8B-4F68-9A3F-D2E2C6B41E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4870" y="2425959"/>
                <a:ext cx="882657" cy="844882"/>
              </a:xfrm>
              <a:prstGeom prst="rect">
                <a:avLst/>
              </a:prstGeom>
            </p:spPr>
          </p:pic>
          <p:pic>
            <p:nvPicPr>
              <p:cNvPr id="7" name="Imagen 6" descr="Forma&#10;&#10;Descripción generada automáticamente">
                <a:extLst>
                  <a:ext uri="{FF2B5EF4-FFF2-40B4-BE49-F238E27FC236}">
                    <a16:creationId xmlns:a16="http://schemas.microsoft.com/office/drawing/2014/main" id="{FB7383D2-3C44-4FFE-AABD-E6F599ED59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0388" y="3429000"/>
                <a:ext cx="882657" cy="844882"/>
              </a:xfrm>
              <a:prstGeom prst="rect">
                <a:avLst/>
              </a:prstGeom>
            </p:spPr>
          </p:pic>
        </p:grpSp>
        <p:sp>
          <p:nvSpPr>
            <p:cNvPr id="12" name="Cruz 11">
              <a:extLst>
                <a:ext uri="{FF2B5EF4-FFF2-40B4-BE49-F238E27FC236}">
                  <a16:creationId xmlns:a16="http://schemas.microsoft.com/office/drawing/2014/main" id="{45EDAC7C-2806-4C82-8429-C1AB3AF92C9C}"/>
                </a:ext>
              </a:extLst>
            </p:cNvPr>
            <p:cNvSpPr/>
            <p:nvPr/>
          </p:nvSpPr>
          <p:spPr>
            <a:xfrm rot="2726233">
              <a:off x="1593907" y="503338"/>
              <a:ext cx="2800199" cy="2776757"/>
            </a:xfrm>
            <a:prstGeom prst="plus">
              <a:avLst>
                <a:gd name="adj" fmla="val 43505"/>
              </a:avLst>
            </a:prstGeom>
            <a:solidFill>
              <a:srgbClr val="C00000"/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F14CA61A-4C30-45D9-9FC4-1C8397919FC2}"/>
              </a:ext>
            </a:extLst>
          </p:cNvPr>
          <p:cNvSpPr/>
          <p:nvPr/>
        </p:nvSpPr>
        <p:spPr>
          <a:xfrm>
            <a:off x="2190817" y="1498172"/>
            <a:ext cx="1606378" cy="723220"/>
          </a:xfrm>
          <a:prstGeom prst="roundRect">
            <a:avLst/>
          </a:prstGeom>
          <a:noFill/>
          <a:ln w="38100">
            <a:solidFill>
              <a:srgbClr val="11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98B72934-0A31-4ACD-8240-59C2836E4BB1}"/>
              </a:ext>
            </a:extLst>
          </p:cNvPr>
          <p:cNvSpPr/>
          <p:nvPr/>
        </p:nvSpPr>
        <p:spPr>
          <a:xfrm>
            <a:off x="2190817" y="1498172"/>
            <a:ext cx="1606378" cy="723220"/>
          </a:xfrm>
          <a:prstGeom prst="roundRect">
            <a:avLst/>
          </a:prstGeom>
          <a:noFill/>
          <a:ln w="38100">
            <a:solidFill>
              <a:srgbClr val="11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94CE8CB-DD40-4AA8-9A0D-0F948319ADDE}"/>
              </a:ext>
            </a:extLst>
          </p:cNvPr>
          <p:cNvSpPr/>
          <p:nvPr/>
        </p:nvSpPr>
        <p:spPr>
          <a:xfrm>
            <a:off x="2190817" y="1509627"/>
            <a:ext cx="1606378" cy="723220"/>
          </a:xfrm>
          <a:prstGeom prst="roundRect">
            <a:avLst/>
          </a:prstGeom>
          <a:noFill/>
          <a:ln w="38100">
            <a:solidFill>
              <a:srgbClr val="11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C9DBC774-6677-44AE-819C-39F9E619E254}"/>
              </a:ext>
            </a:extLst>
          </p:cNvPr>
          <p:cNvGrpSpPr/>
          <p:nvPr/>
        </p:nvGrpSpPr>
        <p:grpSpPr>
          <a:xfrm>
            <a:off x="6958546" y="1878106"/>
            <a:ext cx="830863" cy="935341"/>
            <a:chOff x="6958546" y="1878106"/>
            <a:chExt cx="830863" cy="935341"/>
          </a:xfrm>
        </p:grpSpPr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EF073A4D-DA90-4D87-9BB9-9086468109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8546" y="1878106"/>
              <a:ext cx="0" cy="93534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12063750-503E-4352-8ECC-0B4F8203D01C}"/>
                </a:ext>
              </a:extLst>
            </p:cNvPr>
            <p:cNvCxnSpPr>
              <a:cxnSpLocks/>
            </p:cNvCxnSpPr>
            <p:nvPr/>
          </p:nvCxnSpPr>
          <p:spPr>
            <a:xfrm>
              <a:off x="6958546" y="1906658"/>
              <a:ext cx="83086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0D4E2A82-8D97-4C09-9B52-42D2F3242A6A}"/>
              </a:ext>
            </a:extLst>
          </p:cNvPr>
          <p:cNvGrpSpPr/>
          <p:nvPr/>
        </p:nvGrpSpPr>
        <p:grpSpPr>
          <a:xfrm>
            <a:off x="4320988" y="1878105"/>
            <a:ext cx="912467" cy="935341"/>
            <a:chOff x="6046079" y="1878106"/>
            <a:chExt cx="912467" cy="935341"/>
          </a:xfrm>
        </p:grpSpPr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0D55D464-2862-486A-8BBB-ADBCC0A9C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8546" y="1878106"/>
              <a:ext cx="0" cy="935341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>
              <a:extLst>
                <a:ext uri="{FF2B5EF4-FFF2-40B4-BE49-F238E27FC236}">
                  <a16:creationId xmlns:a16="http://schemas.microsoft.com/office/drawing/2014/main" id="{47B0A929-AC39-4425-8C70-283B13CD1B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6079" y="1906658"/>
              <a:ext cx="912467" cy="1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FBEE3AF7-C00A-4BCF-A806-9AC0BB5B12B9}"/>
              </a:ext>
            </a:extLst>
          </p:cNvPr>
          <p:cNvGrpSpPr/>
          <p:nvPr/>
        </p:nvGrpSpPr>
        <p:grpSpPr>
          <a:xfrm>
            <a:off x="7577174" y="3429000"/>
            <a:ext cx="2243378" cy="1044271"/>
            <a:chOff x="5826793" y="2197894"/>
            <a:chExt cx="2243378" cy="1044271"/>
          </a:xfrm>
        </p:grpSpPr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528A3970-0420-4373-9E00-BCA793027B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6793" y="2197894"/>
              <a:ext cx="2243378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66E97C39-BAE7-456D-8B5B-D3403400E6D5}"/>
                </a:ext>
              </a:extLst>
            </p:cNvPr>
            <p:cNvCxnSpPr>
              <a:cxnSpLocks/>
            </p:cNvCxnSpPr>
            <p:nvPr/>
          </p:nvCxnSpPr>
          <p:spPr>
            <a:xfrm>
              <a:off x="8022402" y="2197894"/>
              <a:ext cx="0" cy="104427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278033E8-DB75-49E9-B500-34BAFD0568F3}"/>
              </a:ext>
            </a:extLst>
          </p:cNvPr>
          <p:cNvGrpSpPr/>
          <p:nvPr/>
        </p:nvGrpSpPr>
        <p:grpSpPr>
          <a:xfrm>
            <a:off x="2323679" y="3420419"/>
            <a:ext cx="2243378" cy="1044271"/>
            <a:chOff x="8022402" y="2197894"/>
            <a:chExt cx="2243378" cy="1044271"/>
          </a:xfrm>
        </p:grpSpPr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08D5BC16-8293-445C-A243-7BD33734F3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2402" y="2206475"/>
              <a:ext cx="2243378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>
              <a:extLst>
                <a:ext uri="{FF2B5EF4-FFF2-40B4-BE49-F238E27FC236}">
                  <a16:creationId xmlns:a16="http://schemas.microsoft.com/office/drawing/2014/main" id="{5F681A0F-D187-4348-94D7-422885115765}"/>
                </a:ext>
              </a:extLst>
            </p:cNvPr>
            <p:cNvCxnSpPr>
              <a:cxnSpLocks/>
            </p:cNvCxnSpPr>
            <p:nvPr/>
          </p:nvCxnSpPr>
          <p:spPr>
            <a:xfrm>
              <a:off x="8022402" y="2197894"/>
              <a:ext cx="0" cy="1044271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88E58EF-C03E-4C19-8B05-60611BAB695E}"/>
              </a:ext>
            </a:extLst>
          </p:cNvPr>
          <p:cNvSpPr txBox="1"/>
          <p:nvPr/>
        </p:nvSpPr>
        <p:spPr>
          <a:xfrm>
            <a:off x="683631" y="4625153"/>
            <a:ext cx="328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u="sng" dirty="0">
                <a:solidFill>
                  <a:srgbClr val="7030A0"/>
                </a:solidFill>
                <a:latin typeface="Open Sauce Sans Black" panose="00000A00000000000000" pitchFamily="2" charset="0"/>
              </a:rPr>
              <a:t>ACCIÓN</a:t>
            </a:r>
            <a:endParaRPr lang="es-CL" sz="3600" u="sng" dirty="0">
              <a:solidFill>
                <a:srgbClr val="7030A0"/>
              </a:solidFill>
              <a:latin typeface="Open Sauce Sans Black" panose="00000A00000000000000" pitchFamily="2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B0EE4D60-F4F8-4B89-905E-97536B92F976}"/>
              </a:ext>
            </a:extLst>
          </p:cNvPr>
          <p:cNvSpPr txBox="1"/>
          <p:nvPr/>
        </p:nvSpPr>
        <p:spPr>
          <a:xfrm>
            <a:off x="8132735" y="4625154"/>
            <a:ext cx="328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solidFill>
                  <a:schemeClr val="accent1"/>
                </a:solidFill>
                <a:latin typeface="Open Sauce Sans Black" panose="00000A00000000000000" pitchFamily="2" charset="0"/>
              </a:rPr>
              <a:t>CANTIDAD</a:t>
            </a:r>
            <a:endParaRPr lang="es-CL" sz="3600" dirty="0">
              <a:solidFill>
                <a:schemeClr val="accent1"/>
              </a:solidFill>
              <a:latin typeface="Open Sauce Sans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4873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.00139 L 0.00065 0.1298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641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33333E-6 L -2.91667E-6 -0.13311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8" grpId="0" animBg="1"/>
      <p:bldP spid="19" grpId="0" animBg="1"/>
      <p:bldP spid="19" grpId="1" animBg="1"/>
      <p:bldP spid="35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C7B8AA5-431C-4787-8D37-9FCD3136A023}"/>
                  </a:ext>
                </a:extLst>
              </p:cNvPr>
              <p:cNvSpPr txBox="1"/>
              <p:nvPr/>
            </p:nvSpPr>
            <p:spPr>
              <a:xfrm>
                <a:off x="2988194" y="2269904"/>
                <a:ext cx="6215612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MX" sz="8000" b="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×2</m:t>
                      </m:r>
                      <m:r>
                        <a:rPr lang="es-MX" sz="8000" b="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=2×3</m:t>
                      </m:r>
                    </m:oMath>
                  </m:oMathPara>
                </a14:m>
                <a:endParaRPr lang="es-CL" sz="8000" dirty="0">
                  <a:solidFill>
                    <a:srgbClr val="114444"/>
                  </a:solidFill>
                </a:endParaRPr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C7B8AA5-431C-4787-8D37-9FCD3136A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194" y="2269904"/>
                <a:ext cx="6215612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F31DFD6A-DA56-44D6-B6D6-A93FC896E760}"/>
              </a:ext>
            </a:extLst>
          </p:cNvPr>
          <p:cNvSpPr txBox="1"/>
          <p:nvPr/>
        </p:nvSpPr>
        <p:spPr>
          <a:xfrm>
            <a:off x="2846949" y="3391152"/>
            <a:ext cx="296234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MX" sz="4000" dirty="0">
                <a:solidFill>
                  <a:srgbClr val="114444"/>
                </a:solidFill>
                <a:latin typeface="Open Sauce Sans" panose="00000500000000000000" pitchFamily="2" charset="0"/>
              </a:rPr>
              <a:t>“3 veces 2”</a:t>
            </a:r>
            <a:endParaRPr lang="es-CL" sz="4000" dirty="0">
              <a:solidFill>
                <a:srgbClr val="114444"/>
              </a:solidFill>
              <a:latin typeface="Open Sauce Sans" panose="00000500000000000000" pitchFamily="2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746FEC7-F0BF-4091-A60B-CBE161EC2B3D}"/>
              </a:ext>
            </a:extLst>
          </p:cNvPr>
          <p:cNvGrpSpPr/>
          <p:nvPr/>
        </p:nvGrpSpPr>
        <p:grpSpPr>
          <a:xfrm>
            <a:off x="8189466" y="953418"/>
            <a:ext cx="1156539" cy="1063161"/>
            <a:chOff x="983465" y="2425959"/>
            <a:chExt cx="2164062" cy="1847923"/>
          </a:xfrm>
        </p:grpSpPr>
        <p:pic>
          <p:nvPicPr>
            <p:cNvPr id="5" name="Imagen 4" descr="Forma&#10;&#10;Descripción generada automáticamente">
              <a:extLst>
                <a:ext uri="{FF2B5EF4-FFF2-40B4-BE49-F238E27FC236}">
                  <a16:creationId xmlns:a16="http://schemas.microsoft.com/office/drawing/2014/main" id="{3631DC75-DE61-46B9-B653-DF2CD6F13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465" y="2425959"/>
              <a:ext cx="882657" cy="844882"/>
            </a:xfrm>
            <a:prstGeom prst="rect">
              <a:avLst/>
            </a:prstGeom>
          </p:spPr>
        </p:pic>
        <p:pic>
          <p:nvPicPr>
            <p:cNvPr id="6" name="Imagen 5" descr="Forma&#10;&#10;Descripción generada automáticamente">
              <a:extLst>
                <a:ext uri="{FF2B5EF4-FFF2-40B4-BE49-F238E27FC236}">
                  <a16:creationId xmlns:a16="http://schemas.microsoft.com/office/drawing/2014/main" id="{29574DA4-9A8B-4F68-9A3F-D2E2C6B41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870" y="2425959"/>
              <a:ext cx="882657" cy="844882"/>
            </a:xfrm>
            <a:prstGeom prst="rect">
              <a:avLst/>
            </a:prstGeom>
          </p:spPr>
        </p:pic>
        <p:pic>
          <p:nvPicPr>
            <p:cNvPr id="7" name="Imagen 6" descr="Forma&#10;&#10;Descripción generada automáticamente">
              <a:extLst>
                <a:ext uri="{FF2B5EF4-FFF2-40B4-BE49-F238E27FC236}">
                  <a16:creationId xmlns:a16="http://schemas.microsoft.com/office/drawing/2014/main" id="{FB7383D2-3C44-4FFE-AABD-E6F599ED5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388" y="3429000"/>
              <a:ext cx="882657" cy="844882"/>
            </a:xfrm>
            <a:prstGeom prst="rect">
              <a:avLst/>
            </a:prstGeom>
          </p:spPr>
        </p:pic>
      </p:grp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F14CA61A-4C30-45D9-9FC4-1C8397919FC2}"/>
              </a:ext>
            </a:extLst>
          </p:cNvPr>
          <p:cNvSpPr/>
          <p:nvPr/>
        </p:nvSpPr>
        <p:spPr>
          <a:xfrm>
            <a:off x="2896501" y="1304176"/>
            <a:ext cx="1032422" cy="414416"/>
          </a:xfrm>
          <a:prstGeom prst="roundRect">
            <a:avLst/>
          </a:prstGeom>
          <a:noFill/>
          <a:ln w="38100">
            <a:solidFill>
              <a:srgbClr val="11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98B72934-0A31-4ACD-8240-59C2836E4BB1}"/>
              </a:ext>
            </a:extLst>
          </p:cNvPr>
          <p:cNvSpPr/>
          <p:nvPr/>
        </p:nvSpPr>
        <p:spPr>
          <a:xfrm>
            <a:off x="2898113" y="1304176"/>
            <a:ext cx="1032422" cy="414416"/>
          </a:xfrm>
          <a:prstGeom prst="roundRect">
            <a:avLst/>
          </a:prstGeom>
          <a:noFill/>
          <a:ln w="38100">
            <a:solidFill>
              <a:srgbClr val="11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94CE8CB-DD40-4AA8-9A0D-0F948319ADDE}"/>
              </a:ext>
            </a:extLst>
          </p:cNvPr>
          <p:cNvSpPr/>
          <p:nvPr/>
        </p:nvSpPr>
        <p:spPr>
          <a:xfrm>
            <a:off x="2896501" y="1304176"/>
            <a:ext cx="1032422" cy="414416"/>
          </a:xfrm>
          <a:prstGeom prst="roundRect">
            <a:avLst/>
          </a:prstGeom>
          <a:noFill/>
          <a:ln w="38100">
            <a:solidFill>
              <a:srgbClr val="11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32CA176-AE59-4602-A5AF-6AC98D191B5A}"/>
              </a:ext>
            </a:extLst>
          </p:cNvPr>
          <p:cNvSpPr txBox="1"/>
          <p:nvPr/>
        </p:nvSpPr>
        <p:spPr>
          <a:xfrm>
            <a:off x="6400050" y="3391152"/>
            <a:ext cx="296234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MX" sz="4000" dirty="0">
                <a:solidFill>
                  <a:srgbClr val="114444"/>
                </a:solidFill>
                <a:latin typeface="Open Sauce Sans" panose="00000500000000000000" pitchFamily="2" charset="0"/>
              </a:rPr>
              <a:t>“2 veces 3”</a:t>
            </a:r>
            <a:endParaRPr lang="es-CL" sz="4000" dirty="0">
              <a:solidFill>
                <a:srgbClr val="114444"/>
              </a:solidFill>
              <a:latin typeface="Open Sauce Sans" panose="00000500000000000000" pitchFamily="2" charset="0"/>
            </a:endParaRP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8CC685D6-1A20-4A3A-91D7-5CB0F197F172}"/>
              </a:ext>
            </a:extLst>
          </p:cNvPr>
          <p:cNvSpPr/>
          <p:nvPr/>
        </p:nvSpPr>
        <p:spPr>
          <a:xfrm>
            <a:off x="6563411" y="1281562"/>
            <a:ext cx="1032422" cy="414416"/>
          </a:xfrm>
          <a:prstGeom prst="roundRect">
            <a:avLst/>
          </a:prstGeom>
          <a:noFill/>
          <a:ln w="38100">
            <a:solidFill>
              <a:srgbClr val="11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F877BE58-2214-4546-A05D-F9AA65D2B65C}"/>
              </a:ext>
            </a:extLst>
          </p:cNvPr>
          <p:cNvSpPr/>
          <p:nvPr/>
        </p:nvSpPr>
        <p:spPr>
          <a:xfrm>
            <a:off x="6563411" y="1277791"/>
            <a:ext cx="1032422" cy="414416"/>
          </a:xfrm>
          <a:prstGeom prst="roundRect">
            <a:avLst/>
          </a:prstGeom>
          <a:noFill/>
          <a:ln w="38100">
            <a:solidFill>
              <a:srgbClr val="11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D203FE8-335D-45FA-887A-743CD046EEDA}"/>
              </a:ext>
            </a:extLst>
          </p:cNvPr>
          <p:cNvGrpSpPr/>
          <p:nvPr/>
        </p:nvGrpSpPr>
        <p:grpSpPr>
          <a:xfrm>
            <a:off x="7062236" y="4261201"/>
            <a:ext cx="1633545" cy="615553"/>
            <a:chOff x="6348404" y="4842008"/>
            <a:chExt cx="1633545" cy="615553"/>
          </a:xfrm>
        </p:grpSpPr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E6A18112-B857-4C1E-81F7-8FB38AD8C999}"/>
                </a:ext>
              </a:extLst>
            </p:cNvPr>
            <p:cNvGrpSpPr/>
            <p:nvPr/>
          </p:nvGrpSpPr>
          <p:grpSpPr>
            <a:xfrm>
              <a:off x="6413235" y="4898995"/>
              <a:ext cx="1511160" cy="486084"/>
              <a:chOff x="983465" y="2425959"/>
              <a:chExt cx="2827613" cy="844882"/>
            </a:xfrm>
          </p:grpSpPr>
          <p:pic>
            <p:nvPicPr>
              <p:cNvPr id="41" name="Imagen 40" descr="Forma&#10;&#10;Descripción generada automáticamente">
                <a:extLst>
                  <a:ext uri="{FF2B5EF4-FFF2-40B4-BE49-F238E27FC236}">
                    <a16:creationId xmlns:a16="http://schemas.microsoft.com/office/drawing/2014/main" id="{55E2CAEF-B481-4CD2-B3FD-851326CE5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3465" y="2425959"/>
                <a:ext cx="882657" cy="844882"/>
              </a:xfrm>
              <a:prstGeom prst="rect">
                <a:avLst/>
              </a:prstGeom>
            </p:spPr>
          </p:pic>
          <p:pic>
            <p:nvPicPr>
              <p:cNvPr id="42" name="Imagen 41" descr="Forma&#10;&#10;Descripción generada automáticamente">
                <a:extLst>
                  <a:ext uri="{FF2B5EF4-FFF2-40B4-BE49-F238E27FC236}">
                    <a16:creationId xmlns:a16="http://schemas.microsoft.com/office/drawing/2014/main" id="{2736E76D-1F22-433F-8C89-DC05B6FFA3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5943" y="2425959"/>
                <a:ext cx="882657" cy="844882"/>
              </a:xfrm>
              <a:prstGeom prst="rect">
                <a:avLst/>
              </a:prstGeom>
            </p:spPr>
          </p:pic>
          <p:pic>
            <p:nvPicPr>
              <p:cNvPr id="43" name="Imagen 42" descr="Forma&#10;&#10;Descripción generada automáticamente">
                <a:extLst>
                  <a:ext uri="{FF2B5EF4-FFF2-40B4-BE49-F238E27FC236}">
                    <a16:creationId xmlns:a16="http://schemas.microsoft.com/office/drawing/2014/main" id="{86174710-2B98-4906-8FFB-6C229F1D6B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8421" y="2425959"/>
                <a:ext cx="882657" cy="844882"/>
              </a:xfrm>
              <a:prstGeom prst="rect">
                <a:avLst/>
              </a:prstGeom>
            </p:spPr>
          </p:pic>
        </p:grpSp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A90F00F1-60B0-4C6F-AA56-D407C790F426}"/>
                </a:ext>
              </a:extLst>
            </p:cNvPr>
            <p:cNvSpPr/>
            <p:nvPr/>
          </p:nvSpPr>
          <p:spPr>
            <a:xfrm>
              <a:off x="6348404" y="4842008"/>
              <a:ext cx="1633545" cy="615553"/>
            </a:xfrm>
            <a:prstGeom prst="roundRect">
              <a:avLst/>
            </a:prstGeom>
            <a:noFill/>
            <a:ln w="38100">
              <a:solidFill>
                <a:srgbClr val="1144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695C6FE8-FB9C-45BB-B56A-CDA1A88AFABA}"/>
              </a:ext>
            </a:extLst>
          </p:cNvPr>
          <p:cNvGrpSpPr/>
          <p:nvPr/>
        </p:nvGrpSpPr>
        <p:grpSpPr>
          <a:xfrm>
            <a:off x="7062235" y="5019728"/>
            <a:ext cx="1633545" cy="615553"/>
            <a:chOff x="6348404" y="4842008"/>
            <a:chExt cx="1633545" cy="615553"/>
          </a:xfrm>
        </p:grpSpPr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726CC629-1231-4A63-A263-24DA2009E4FF}"/>
                </a:ext>
              </a:extLst>
            </p:cNvPr>
            <p:cNvGrpSpPr/>
            <p:nvPr/>
          </p:nvGrpSpPr>
          <p:grpSpPr>
            <a:xfrm>
              <a:off x="6413235" y="4898995"/>
              <a:ext cx="1511160" cy="486084"/>
              <a:chOff x="983465" y="2425959"/>
              <a:chExt cx="2827613" cy="844882"/>
            </a:xfrm>
          </p:grpSpPr>
          <p:pic>
            <p:nvPicPr>
              <p:cNvPr id="48" name="Imagen 47" descr="Forma&#10;&#10;Descripción generada automáticamente">
                <a:extLst>
                  <a:ext uri="{FF2B5EF4-FFF2-40B4-BE49-F238E27FC236}">
                    <a16:creationId xmlns:a16="http://schemas.microsoft.com/office/drawing/2014/main" id="{C6D409D0-0054-4057-936F-9F86F1CF73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3465" y="2425959"/>
                <a:ext cx="882657" cy="844882"/>
              </a:xfrm>
              <a:prstGeom prst="rect">
                <a:avLst/>
              </a:prstGeom>
            </p:spPr>
          </p:pic>
          <p:pic>
            <p:nvPicPr>
              <p:cNvPr id="49" name="Imagen 48" descr="Forma&#10;&#10;Descripción generada automáticamente">
                <a:extLst>
                  <a:ext uri="{FF2B5EF4-FFF2-40B4-BE49-F238E27FC236}">
                    <a16:creationId xmlns:a16="http://schemas.microsoft.com/office/drawing/2014/main" id="{32F1D554-C9DE-4451-A93F-445D47A333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5943" y="2425959"/>
                <a:ext cx="882657" cy="844882"/>
              </a:xfrm>
              <a:prstGeom prst="rect">
                <a:avLst/>
              </a:prstGeom>
            </p:spPr>
          </p:pic>
          <p:pic>
            <p:nvPicPr>
              <p:cNvPr id="50" name="Imagen 49" descr="Forma&#10;&#10;Descripción generada automáticamente">
                <a:extLst>
                  <a:ext uri="{FF2B5EF4-FFF2-40B4-BE49-F238E27FC236}">
                    <a16:creationId xmlns:a16="http://schemas.microsoft.com/office/drawing/2014/main" id="{C8E7CBE5-C240-4FC4-AD95-2A042C193D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8421" y="2425959"/>
                <a:ext cx="882657" cy="844882"/>
              </a:xfrm>
              <a:prstGeom prst="rect">
                <a:avLst/>
              </a:prstGeom>
            </p:spPr>
          </p:pic>
        </p:grpSp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816C21E0-4484-4613-ADAC-E4FFF7A76E24}"/>
                </a:ext>
              </a:extLst>
            </p:cNvPr>
            <p:cNvSpPr/>
            <p:nvPr/>
          </p:nvSpPr>
          <p:spPr>
            <a:xfrm>
              <a:off x="6348404" y="4842008"/>
              <a:ext cx="1633545" cy="615553"/>
            </a:xfrm>
            <a:prstGeom prst="roundRect">
              <a:avLst/>
            </a:prstGeom>
            <a:noFill/>
            <a:ln w="38100">
              <a:solidFill>
                <a:srgbClr val="1144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3F47D88-7B21-4392-AE49-2224B4CAB09E}"/>
              </a:ext>
            </a:extLst>
          </p:cNvPr>
          <p:cNvGrpSpPr/>
          <p:nvPr/>
        </p:nvGrpSpPr>
        <p:grpSpPr>
          <a:xfrm>
            <a:off x="4554994" y="1227839"/>
            <a:ext cx="1187267" cy="514319"/>
            <a:chOff x="983465" y="2425959"/>
            <a:chExt cx="2164062" cy="844882"/>
          </a:xfrm>
        </p:grpSpPr>
        <p:pic>
          <p:nvPicPr>
            <p:cNvPr id="52" name="Imagen 51" descr="Forma&#10;&#10;Descripción generada automáticamente">
              <a:extLst>
                <a:ext uri="{FF2B5EF4-FFF2-40B4-BE49-F238E27FC236}">
                  <a16:creationId xmlns:a16="http://schemas.microsoft.com/office/drawing/2014/main" id="{63D4BDEA-F4D0-48DF-BAB3-32DB3E54C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465" y="2425959"/>
              <a:ext cx="882657" cy="844882"/>
            </a:xfrm>
            <a:prstGeom prst="rect">
              <a:avLst/>
            </a:prstGeom>
          </p:spPr>
        </p:pic>
        <p:pic>
          <p:nvPicPr>
            <p:cNvPr id="53" name="Imagen 52" descr="Forma&#10;&#10;Descripción generada automáticamente">
              <a:extLst>
                <a:ext uri="{FF2B5EF4-FFF2-40B4-BE49-F238E27FC236}">
                  <a16:creationId xmlns:a16="http://schemas.microsoft.com/office/drawing/2014/main" id="{4ADBFF35-07CD-4BA1-9C62-C22D11E6D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870" y="2425959"/>
              <a:ext cx="882657" cy="844882"/>
            </a:xfrm>
            <a:prstGeom prst="rect">
              <a:avLst/>
            </a:prstGeom>
          </p:spPr>
        </p:pic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AC1F26DC-2275-4EB0-8DEA-BCA4373934B8}"/>
              </a:ext>
            </a:extLst>
          </p:cNvPr>
          <p:cNvGrpSpPr/>
          <p:nvPr/>
        </p:nvGrpSpPr>
        <p:grpSpPr>
          <a:xfrm>
            <a:off x="2988194" y="4253453"/>
            <a:ext cx="1162424" cy="615553"/>
            <a:chOff x="3669553" y="3778529"/>
            <a:chExt cx="1162424" cy="615553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413B3FF5-BDDE-40D9-B4E7-001DEB8A3802}"/>
                </a:ext>
              </a:extLst>
            </p:cNvPr>
            <p:cNvGrpSpPr/>
            <p:nvPr/>
          </p:nvGrpSpPr>
          <p:grpSpPr>
            <a:xfrm>
              <a:off x="3734489" y="3829147"/>
              <a:ext cx="1033333" cy="514319"/>
              <a:chOff x="983465" y="2425959"/>
              <a:chExt cx="1883483" cy="844882"/>
            </a:xfrm>
          </p:grpSpPr>
          <p:pic>
            <p:nvPicPr>
              <p:cNvPr id="9" name="Imagen 8" descr="Forma&#10;&#10;Descripción generada automáticamente">
                <a:extLst>
                  <a:ext uri="{FF2B5EF4-FFF2-40B4-BE49-F238E27FC236}">
                    <a16:creationId xmlns:a16="http://schemas.microsoft.com/office/drawing/2014/main" id="{25F74C29-0F03-4452-BBEE-9378DBC257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3465" y="2425959"/>
                <a:ext cx="882657" cy="844882"/>
              </a:xfrm>
              <a:prstGeom prst="rect">
                <a:avLst/>
              </a:prstGeom>
            </p:spPr>
          </p:pic>
          <p:pic>
            <p:nvPicPr>
              <p:cNvPr id="10" name="Imagen 9" descr="Forma&#10;&#10;Descripción generada automáticamente">
                <a:extLst>
                  <a:ext uri="{FF2B5EF4-FFF2-40B4-BE49-F238E27FC236}">
                    <a16:creationId xmlns:a16="http://schemas.microsoft.com/office/drawing/2014/main" id="{2B6493DE-F7B2-4E97-A486-AD994C959E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4291" y="2425959"/>
                <a:ext cx="882657" cy="844882"/>
              </a:xfrm>
              <a:prstGeom prst="rect">
                <a:avLst/>
              </a:prstGeom>
            </p:spPr>
          </p:pic>
        </p:grpSp>
        <p:sp>
          <p:nvSpPr>
            <p:cNvPr id="54" name="Rectángulo: esquinas redondeadas 53">
              <a:extLst>
                <a:ext uri="{FF2B5EF4-FFF2-40B4-BE49-F238E27FC236}">
                  <a16:creationId xmlns:a16="http://schemas.microsoft.com/office/drawing/2014/main" id="{92568D86-09FD-4754-A88C-83A4977958E5}"/>
                </a:ext>
              </a:extLst>
            </p:cNvPr>
            <p:cNvSpPr/>
            <p:nvPr/>
          </p:nvSpPr>
          <p:spPr>
            <a:xfrm>
              <a:off x="3669553" y="3778529"/>
              <a:ext cx="1162424" cy="615553"/>
            </a:xfrm>
            <a:prstGeom prst="roundRect">
              <a:avLst/>
            </a:prstGeom>
            <a:noFill/>
            <a:ln w="38100">
              <a:solidFill>
                <a:srgbClr val="1144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F6045FEF-77B2-450F-BB1F-3894AE566D62}"/>
              </a:ext>
            </a:extLst>
          </p:cNvPr>
          <p:cNvGrpSpPr/>
          <p:nvPr/>
        </p:nvGrpSpPr>
        <p:grpSpPr>
          <a:xfrm>
            <a:off x="4401630" y="4253452"/>
            <a:ext cx="1162424" cy="615553"/>
            <a:chOff x="3669553" y="3778529"/>
            <a:chExt cx="1162424" cy="615553"/>
          </a:xfrm>
        </p:grpSpPr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5933CBAC-696C-411A-AF32-D270317569D7}"/>
                </a:ext>
              </a:extLst>
            </p:cNvPr>
            <p:cNvGrpSpPr/>
            <p:nvPr/>
          </p:nvGrpSpPr>
          <p:grpSpPr>
            <a:xfrm>
              <a:off x="3734489" y="3829147"/>
              <a:ext cx="1033333" cy="514319"/>
              <a:chOff x="983465" y="2425959"/>
              <a:chExt cx="1883483" cy="844882"/>
            </a:xfrm>
          </p:grpSpPr>
          <p:pic>
            <p:nvPicPr>
              <p:cNvPr id="58" name="Imagen 57" descr="Forma&#10;&#10;Descripción generada automáticamente">
                <a:extLst>
                  <a:ext uri="{FF2B5EF4-FFF2-40B4-BE49-F238E27FC236}">
                    <a16:creationId xmlns:a16="http://schemas.microsoft.com/office/drawing/2014/main" id="{173BA878-C5E5-4F60-995F-3C0070CBEA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3465" y="2425959"/>
                <a:ext cx="882657" cy="844882"/>
              </a:xfrm>
              <a:prstGeom prst="rect">
                <a:avLst/>
              </a:prstGeom>
            </p:spPr>
          </p:pic>
          <p:pic>
            <p:nvPicPr>
              <p:cNvPr id="59" name="Imagen 58" descr="Forma&#10;&#10;Descripción generada automáticamente">
                <a:extLst>
                  <a:ext uri="{FF2B5EF4-FFF2-40B4-BE49-F238E27FC236}">
                    <a16:creationId xmlns:a16="http://schemas.microsoft.com/office/drawing/2014/main" id="{3349302E-AA08-40E1-823C-F30D0E0D61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4291" y="2425959"/>
                <a:ext cx="882657" cy="844882"/>
              </a:xfrm>
              <a:prstGeom prst="rect">
                <a:avLst/>
              </a:prstGeom>
            </p:spPr>
          </p:pic>
        </p:grpSp>
        <p:sp>
          <p:nvSpPr>
            <p:cNvPr id="57" name="Rectángulo: esquinas redondeadas 56">
              <a:extLst>
                <a:ext uri="{FF2B5EF4-FFF2-40B4-BE49-F238E27FC236}">
                  <a16:creationId xmlns:a16="http://schemas.microsoft.com/office/drawing/2014/main" id="{3E875725-75BB-4263-8D7A-BBF4BED8B5F2}"/>
                </a:ext>
              </a:extLst>
            </p:cNvPr>
            <p:cNvSpPr/>
            <p:nvPr/>
          </p:nvSpPr>
          <p:spPr>
            <a:xfrm>
              <a:off x="3669553" y="3778529"/>
              <a:ext cx="1162424" cy="615553"/>
            </a:xfrm>
            <a:prstGeom prst="roundRect">
              <a:avLst/>
            </a:prstGeom>
            <a:noFill/>
            <a:ln w="38100">
              <a:solidFill>
                <a:srgbClr val="1144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E491AFF4-C7E2-4D77-B828-95E4E35D5FF2}"/>
              </a:ext>
            </a:extLst>
          </p:cNvPr>
          <p:cNvGrpSpPr/>
          <p:nvPr/>
        </p:nvGrpSpPr>
        <p:grpSpPr>
          <a:xfrm>
            <a:off x="3681465" y="5011980"/>
            <a:ext cx="1162424" cy="615553"/>
            <a:chOff x="3669553" y="3778529"/>
            <a:chExt cx="1162424" cy="615553"/>
          </a:xfrm>
        </p:grpSpPr>
        <p:grpSp>
          <p:nvGrpSpPr>
            <p:cNvPr id="61" name="Grupo 60">
              <a:extLst>
                <a:ext uri="{FF2B5EF4-FFF2-40B4-BE49-F238E27FC236}">
                  <a16:creationId xmlns:a16="http://schemas.microsoft.com/office/drawing/2014/main" id="{A7962853-5686-4429-9572-4270B24DE079}"/>
                </a:ext>
              </a:extLst>
            </p:cNvPr>
            <p:cNvGrpSpPr/>
            <p:nvPr/>
          </p:nvGrpSpPr>
          <p:grpSpPr>
            <a:xfrm>
              <a:off x="3734489" y="3829147"/>
              <a:ext cx="1033333" cy="514319"/>
              <a:chOff x="983465" y="2425959"/>
              <a:chExt cx="1883483" cy="844882"/>
            </a:xfrm>
          </p:grpSpPr>
          <p:pic>
            <p:nvPicPr>
              <p:cNvPr id="63" name="Imagen 62" descr="Forma&#10;&#10;Descripción generada automáticamente">
                <a:extLst>
                  <a:ext uri="{FF2B5EF4-FFF2-40B4-BE49-F238E27FC236}">
                    <a16:creationId xmlns:a16="http://schemas.microsoft.com/office/drawing/2014/main" id="{95F0ACBE-4D81-4011-978B-340202BCFA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3465" y="2425959"/>
                <a:ext cx="882657" cy="844882"/>
              </a:xfrm>
              <a:prstGeom prst="rect">
                <a:avLst/>
              </a:prstGeom>
            </p:spPr>
          </p:pic>
          <p:pic>
            <p:nvPicPr>
              <p:cNvPr id="64" name="Imagen 63" descr="Forma&#10;&#10;Descripción generada automáticamente">
                <a:extLst>
                  <a:ext uri="{FF2B5EF4-FFF2-40B4-BE49-F238E27FC236}">
                    <a16:creationId xmlns:a16="http://schemas.microsoft.com/office/drawing/2014/main" id="{2549BCA6-BD8C-4E19-9524-A389B021E3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4291" y="2425959"/>
                <a:ext cx="882657" cy="844882"/>
              </a:xfrm>
              <a:prstGeom prst="rect">
                <a:avLst/>
              </a:prstGeom>
            </p:spPr>
          </p:pic>
        </p:grpSp>
        <p:sp>
          <p:nvSpPr>
            <p:cNvPr id="62" name="Rectángulo: esquinas redondeadas 61">
              <a:extLst>
                <a:ext uri="{FF2B5EF4-FFF2-40B4-BE49-F238E27FC236}">
                  <a16:creationId xmlns:a16="http://schemas.microsoft.com/office/drawing/2014/main" id="{7DCA94E1-D08F-43A2-91F9-D141822CE176}"/>
                </a:ext>
              </a:extLst>
            </p:cNvPr>
            <p:cNvSpPr/>
            <p:nvPr/>
          </p:nvSpPr>
          <p:spPr>
            <a:xfrm>
              <a:off x="3669553" y="3778529"/>
              <a:ext cx="1162424" cy="615553"/>
            </a:xfrm>
            <a:prstGeom prst="roundRect">
              <a:avLst/>
            </a:prstGeom>
            <a:noFill/>
            <a:ln w="38100">
              <a:solidFill>
                <a:srgbClr val="1144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</p:spTree>
    <p:extLst>
      <p:ext uri="{BB962C8B-B14F-4D97-AF65-F5344CB8AC3E}">
        <p14:creationId xmlns:p14="http://schemas.microsoft.com/office/powerpoint/2010/main" val="3572242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.00139 L 0.00013 0.07639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5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0.00039 -0.07268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00139 L -0.00026 0.04491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17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-0.00052 -0.04075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 animBg="1"/>
      <p:bldP spid="15" grpId="1" animBg="1"/>
      <p:bldP spid="18" grpId="0" animBg="1"/>
      <p:bldP spid="19" grpId="0" animBg="1"/>
      <p:bldP spid="19" grpId="1" animBg="1"/>
      <p:bldP spid="34" grpId="0"/>
      <p:bldP spid="37" grpId="0" animBg="1"/>
      <p:bldP spid="37" grpId="1" animBg="1"/>
      <p:bldP spid="39" grpId="0" animBg="1"/>
      <p:bldP spid="3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1F654-67E3-4103-B555-86392C08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00"/>
            <a:ext cx="10515600" cy="1825625"/>
          </a:xfrm>
        </p:spPr>
        <p:txBody>
          <a:bodyPr>
            <a:normAutofit/>
          </a:bodyPr>
          <a:lstStyle/>
          <a:p>
            <a:r>
              <a:rPr lang="es-MX" sz="4800" dirty="0">
                <a:solidFill>
                  <a:schemeClr val="accent1"/>
                </a:solidFill>
                <a:latin typeface="Open Sauce Sans Black" panose="00000A00000000000000" pitchFamily="2" charset="0"/>
              </a:rPr>
              <a:t>LOS NÚMEROS SE PUEDEN INTERPRETAR COMO…</a:t>
            </a:r>
            <a:endParaRPr lang="es-CL" sz="4800" dirty="0">
              <a:solidFill>
                <a:schemeClr val="accent1"/>
              </a:solidFill>
              <a:latin typeface="Open Sauce Sans Black" panose="00000A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9BBC5D-8CCA-41BB-958F-B1EF75EE1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9550"/>
            <a:ext cx="10515600" cy="2660650"/>
          </a:xfrm>
        </p:spPr>
        <p:txBody>
          <a:bodyPr>
            <a:normAutofit/>
          </a:bodyPr>
          <a:lstStyle/>
          <a:p>
            <a:r>
              <a:rPr lang="es-MX" sz="3600" dirty="0">
                <a:solidFill>
                  <a:srgbClr val="114444"/>
                </a:solidFill>
                <a:latin typeface="Open Sauce Sans" panose="00000500000000000000" pitchFamily="2" charset="0"/>
              </a:rPr>
              <a:t>Cantidades</a:t>
            </a:r>
          </a:p>
          <a:p>
            <a:r>
              <a:rPr lang="es-MX" sz="3600" dirty="0">
                <a:solidFill>
                  <a:srgbClr val="114444"/>
                </a:solidFill>
                <a:latin typeface="Open Sauce Sans" panose="00000500000000000000" pitchFamily="2" charset="0"/>
              </a:rPr>
              <a:t>Fracciones</a:t>
            </a:r>
          </a:p>
          <a:p>
            <a:r>
              <a:rPr lang="es-MX" sz="3600" dirty="0">
                <a:solidFill>
                  <a:srgbClr val="114444"/>
                </a:solidFill>
                <a:latin typeface="Open Sauce Sans" panose="00000500000000000000" pitchFamily="2" charset="0"/>
              </a:rPr>
              <a:t>Medidas</a:t>
            </a:r>
          </a:p>
          <a:p>
            <a:r>
              <a:rPr lang="es-MX" sz="4000" b="1" u="sng" dirty="0">
                <a:solidFill>
                  <a:srgbClr val="7030A0"/>
                </a:solidFill>
                <a:latin typeface="Open Sauce Sans" panose="00000500000000000000" pitchFamily="2" charset="0"/>
              </a:rPr>
              <a:t>ACCIONES</a:t>
            </a:r>
            <a:endParaRPr lang="es-CL" sz="4000" b="1" u="sng" dirty="0">
              <a:solidFill>
                <a:srgbClr val="7030A0"/>
              </a:solidFill>
              <a:latin typeface="Open Sauce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180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71A6391-B305-4707-8B07-CD055D1BA237}"/>
                  </a:ext>
                </a:extLst>
              </p:cNvPr>
              <p:cNvSpPr txBox="1"/>
              <p:nvPr/>
            </p:nvSpPr>
            <p:spPr>
              <a:xfrm>
                <a:off x="4818022" y="2813447"/>
                <a:ext cx="2555956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MX" sz="8000" b="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×2</m:t>
                      </m:r>
                    </m:oMath>
                  </m:oMathPara>
                </a14:m>
                <a:endParaRPr lang="es-CL" sz="8000" dirty="0">
                  <a:solidFill>
                    <a:srgbClr val="114444"/>
                  </a:solidFill>
                </a:endParaRPr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71A6391-B305-4707-8B07-CD055D1BA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022" y="2813447"/>
                <a:ext cx="2555956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669CB6A-F373-4F3C-B835-79FA69E47281}"/>
                  </a:ext>
                </a:extLst>
              </p:cNvPr>
              <p:cNvSpPr txBox="1"/>
              <p:nvPr/>
            </p:nvSpPr>
            <p:spPr>
              <a:xfrm>
                <a:off x="5043820" y="2819400"/>
                <a:ext cx="2104359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MX" sz="8000" b="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MX" sz="8000" b="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8000" dirty="0">
                  <a:solidFill>
                    <a:srgbClr val="114444"/>
                  </a:solidFill>
                </a:endParaRP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669CB6A-F373-4F3C-B835-79FA69E47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820" y="2819400"/>
                <a:ext cx="2104359" cy="12311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5A140E8-5045-45CD-85AD-A2926D9F8040}"/>
                  </a:ext>
                </a:extLst>
              </p:cNvPr>
              <p:cNvSpPr txBox="1"/>
              <p:nvPr/>
            </p:nvSpPr>
            <p:spPr>
              <a:xfrm>
                <a:off x="4392679" y="3971626"/>
                <a:ext cx="340663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sz="4000" dirty="0">
                    <a:solidFill>
                      <a:srgbClr val="114444"/>
                    </a:solidFill>
                    <a:latin typeface="Open Sauce Sans" panose="00000500000000000000" pitchFamily="2" charset="0"/>
                  </a:rPr>
                  <a:t>¿“</a:t>
                </a:r>
                <a14:m>
                  <m:oMath xmlns:m="http://schemas.openxmlformats.org/officeDocument/2006/math">
                    <m:r>
                      <a:rPr lang="es-MX" sz="4000" b="0" i="1" smtClean="0">
                        <a:solidFill>
                          <a:srgbClr val="114444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MX" sz="4000" dirty="0">
                    <a:solidFill>
                      <a:srgbClr val="114444"/>
                    </a:solidFill>
                    <a:latin typeface="Open Sauce Sans" panose="00000500000000000000" pitchFamily="2" charset="0"/>
                  </a:rPr>
                  <a:t> veces </a:t>
                </a:r>
                <a14:m>
                  <m:oMath xmlns:m="http://schemas.openxmlformats.org/officeDocument/2006/math">
                    <m:r>
                      <a:rPr lang="es-MX" sz="4000" b="0" i="1" dirty="0" smtClean="0">
                        <a:solidFill>
                          <a:srgbClr val="114444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sz="4000" dirty="0">
                    <a:solidFill>
                      <a:srgbClr val="114444"/>
                    </a:solidFill>
                    <a:latin typeface="Open Sauce Sans" panose="00000500000000000000" pitchFamily="2" charset="0"/>
                  </a:rPr>
                  <a:t>”?</a:t>
                </a:r>
                <a:endParaRPr lang="es-CL" sz="4000" dirty="0">
                  <a:solidFill>
                    <a:srgbClr val="114444"/>
                  </a:solidFill>
                  <a:latin typeface="Open Sauce Sans" panose="00000500000000000000" pitchFamily="2" charset="0"/>
                </a:endParaRPr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5A140E8-5045-45CD-85AD-A2926D9F8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679" y="3971626"/>
                <a:ext cx="3406638" cy="615553"/>
              </a:xfrm>
              <a:prstGeom prst="rect">
                <a:avLst/>
              </a:prstGeom>
              <a:blipFill>
                <a:blip r:embed="rId4"/>
                <a:stretch>
                  <a:fillRect l="-9140" t="-26000" r="-8065" b="-5000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4061482-321D-4369-AD2A-2557EA98FF1F}"/>
                  </a:ext>
                </a:extLst>
              </p:cNvPr>
              <p:cNvSpPr txBox="1"/>
              <p:nvPr/>
            </p:nvSpPr>
            <p:spPr>
              <a:xfrm>
                <a:off x="8384676" y="3059668"/>
                <a:ext cx="2738111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800" b="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4800" b="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MX" sz="4800" b="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MX" sz="4800" b="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4800" b="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MX" sz="4800" b="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s-MX" sz="4800" b="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sz="4400" dirty="0">
                  <a:solidFill>
                    <a:srgbClr val="114444"/>
                  </a:solidFill>
                  <a:latin typeface="Open Sauce Sans" panose="00000500000000000000" pitchFamily="2" charset="0"/>
                </a:endParaRP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4061482-321D-4369-AD2A-2557EA98F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676" y="3059668"/>
                <a:ext cx="2738111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7E06E64-7C43-4665-B387-52F5E014E2C2}"/>
                  </a:ext>
                </a:extLst>
              </p:cNvPr>
              <p:cNvSpPr txBox="1"/>
              <p:nvPr/>
            </p:nvSpPr>
            <p:spPr>
              <a:xfrm>
                <a:off x="4666119" y="3971625"/>
                <a:ext cx="285975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sz="4000" dirty="0">
                    <a:solidFill>
                      <a:srgbClr val="114444"/>
                    </a:solidFill>
                    <a:latin typeface="Open Sauce Sans" panose="00000500000000000000" pitchFamily="2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s-MX" sz="4000" b="0" i="1" smtClean="0">
                        <a:solidFill>
                          <a:srgbClr val="114444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s-MX" sz="4000" dirty="0">
                    <a:solidFill>
                      <a:srgbClr val="114444"/>
                    </a:solidFill>
                    <a:latin typeface="Open Sauce Sans" panose="00000500000000000000" pitchFamily="2" charset="0"/>
                  </a:rPr>
                  <a:t> veces </a:t>
                </a:r>
                <a14:m>
                  <m:oMath xmlns:m="http://schemas.openxmlformats.org/officeDocument/2006/math">
                    <m:r>
                      <a:rPr lang="es-MX" sz="4000" b="0" i="1" smtClean="0">
                        <a:solidFill>
                          <a:srgbClr val="114444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s-MX" sz="4000" dirty="0">
                    <a:solidFill>
                      <a:srgbClr val="114444"/>
                    </a:solidFill>
                    <a:latin typeface="Open Sauce Sans" panose="00000500000000000000" pitchFamily="2" charset="0"/>
                  </a:rPr>
                  <a:t>”</a:t>
                </a:r>
                <a:endParaRPr lang="es-CL" sz="4000" dirty="0">
                  <a:solidFill>
                    <a:srgbClr val="114444"/>
                  </a:solidFill>
                  <a:latin typeface="Open Sauce Sans" panose="00000500000000000000" pitchFamily="2" charset="0"/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7E06E64-7C43-4665-B387-52F5E014E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119" y="3971625"/>
                <a:ext cx="2859757" cy="615553"/>
              </a:xfrm>
              <a:prstGeom prst="rect">
                <a:avLst/>
              </a:prstGeom>
              <a:blipFill>
                <a:blip r:embed="rId6"/>
                <a:stretch>
                  <a:fillRect l="-10638" t="-26000" r="-9574" b="-5000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>
            <a:extLst>
              <a:ext uri="{FF2B5EF4-FFF2-40B4-BE49-F238E27FC236}">
                <a16:creationId xmlns:a16="http://schemas.microsoft.com/office/drawing/2014/main" id="{BDEF3398-F46D-4480-8A25-59D7231119C7}"/>
              </a:ext>
            </a:extLst>
          </p:cNvPr>
          <p:cNvGrpSpPr/>
          <p:nvPr/>
        </p:nvGrpSpPr>
        <p:grpSpPr>
          <a:xfrm>
            <a:off x="6731963" y="1906656"/>
            <a:ext cx="1154737" cy="935341"/>
            <a:chOff x="6958546" y="1878106"/>
            <a:chExt cx="1154737" cy="935341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8BD1BADD-388C-48CC-A8D8-5B48C75BE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8546" y="1878106"/>
              <a:ext cx="0" cy="93534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4E98F4C0-1E9A-4412-81AE-104898DAC7CC}"/>
                </a:ext>
              </a:extLst>
            </p:cNvPr>
            <p:cNvCxnSpPr>
              <a:cxnSpLocks/>
            </p:cNvCxnSpPr>
            <p:nvPr/>
          </p:nvCxnSpPr>
          <p:spPr>
            <a:xfrm>
              <a:off x="6958546" y="1906658"/>
              <a:ext cx="115473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7BBEB16A-BDAB-431C-877A-14CD45514066}"/>
              </a:ext>
            </a:extLst>
          </p:cNvPr>
          <p:cNvGrpSpPr/>
          <p:nvPr/>
        </p:nvGrpSpPr>
        <p:grpSpPr>
          <a:xfrm>
            <a:off x="4795982" y="1892383"/>
            <a:ext cx="663271" cy="935341"/>
            <a:chOff x="6295276" y="1878106"/>
            <a:chExt cx="663271" cy="935341"/>
          </a:xfrm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0F4ECD23-7BB6-48EA-9479-4019F8EF66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8546" y="1878106"/>
              <a:ext cx="0" cy="935341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22DDF751-3D09-4227-A6DA-20D8A87D5E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5276" y="1906658"/>
              <a:ext cx="663271" cy="1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B6CE467-484F-4848-BE51-B99AA860696E}"/>
                  </a:ext>
                </a:extLst>
              </p:cNvPr>
              <p:cNvSpPr txBox="1"/>
              <p:nvPr/>
            </p:nvSpPr>
            <p:spPr>
              <a:xfrm>
                <a:off x="632693" y="1292218"/>
                <a:ext cx="398248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3600" dirty="0">
                    <a:solidFill>
                      <a:srgbClr val="7030A0"/>
                    </a:solidFill>
                    <a:latin typeface="Open Sauce Sans" panose="00000500000000000000" pitchFamily="2" charset="0"/>
                  </a:rPr>
                  <a:t>¿Acción de formar </a:t>
                </a:r>
                <a14:m>
                  <m:oMath xmlns:m="http://schemas.openxmlformats.org/officeDocument/2006/math">
                    <m:r>
                      <a:rPr lang="es-MX" sz="3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MX" sz="3600" dirty="0">
                    <a:solidFill>
                      <a:srgbClr val="7030A0"/>
                    </a:solidFill>
                    <a:latin typeface="Open Sauce Sans" panose="00000500000000000000" pitchFamily="2" charset="0"/>
                  </a:rPr>
                  <a:t> grupos?</a:t>
                </a:r>
                <a:endParaRPr lang="es-CL" sz="3600" dirty="0">
                  <a:solidFill>
                    <a:srgbClr val="7030A0"/>
                  </a:solidFill>
                  <a:latin typeface="Open Sauce Sans" panose="00000500000000000000" pitchFamily="2" charset="0"/>
                </a:endParaRPr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B6CE467-484F-4848-BE51-B99AA8606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93" y="1292218"/>
                <a:ext cx="3982488" cy="1200329"/>
              </a:xfrm>
              <a:prstGeom prst="rect">
                <a:avLst/>
              </a:prstGeom>
              <a:blipFill>
                <a:blip r:embed="rId7"/>
                <a:stretch>
                  <a:fillRect l="-4441" t="-8122" r="-4288" b="-1827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5BF15DF4-6458-4A96-AA50-6D015AB1FE2B}"/>
              </a:ext>
            </a:extLst>
          </p:cNvPr>
          <p:cNvSpPr txBox="1"/>
          <p:nvPr/>
        </p:nvSpPr>
        <p:spPr>
          <a:xfrm>
            <a:off x="8113685" y="1306492"/>
            <a:ext cx="328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solidFill>
                  <a:schemeClr val="accent1"/>
                </a:solidFill>
                <a:latin typeface="Open Sauce Sans" panose="00000500000000000000" pitchFamily="2" charset="0"/>
              </a:rPr>
              <a:t>¿Cantidad de objetos?</a:t>
            </a:r>
            <a:endParaRPr lang="es-CL" sz="3600" dirty="0">
              <a:solidFill>
                <a:schemeClr val="accent1"/>
              </a:solidFill>
              <a:latin typeface="Open Sauce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06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4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4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4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4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4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4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6" grpId="2"/>
      <p:bldP spid="13" grpId="0"/>
      <p:bldP spid="13" grpId="1"/>
      <p:bldP spid="14" grpId="0"/>
      <p:bldP spid="1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92BFCF2-8ED0-4228-B2E5-D030391DB6ED}"/>
              </a:ext>
            </a:extLst>
          </p:cNvPr>
          <p:cNvCxnSpPr>
            <a:cxnSpLocks/>
          </p:cNvCxnSpPr>
          <p:nvPr/>
        </p:nvCxnSpPr>
        <p:spPr>
          <a:xfrm>
            <a:off x="-2149642" y="1905000"/>
            <a:ext cx="16466277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7FBA008-E2EB-406C-96B5-DCA112A5E4AA}"/>
              </a:ext>
            </a:extLst>
          </p:cNvPr>
          <p:cNvCxnSpPr>
            <a:cxnSpLocks/>
          </p:cNvCxnSpPr>
          <p:nvPr/>
        </p:nvCxnSpPr>
        <p:spPr>
          <a:xfrm>
            <a:off x="6096000" y="1304365"/>
            <a:ext cx="0" cy="120127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E078FDD-6753-405B-B958-E6C8F6514482}"/>
              </a:ext>
            </a:extLst>
          </p:cNvPr>
          <p:cNvCxnSpPr>
            <a:cxnSpLocks/>
          </p:cNvCxnSpPr>
          <p:nvPr/>
        </p:nvCxnSpPr>
        <p:spPr>
          <a:xfrm>
            <a:off x="74676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509F80C-A2EC-45A0-9571-9E608F739125}"/>
              </a:ext>
            </a:extLst>
          </p:cNvPr>
          <p:cNvCxnSpPr>
            <a:cxnSpLocks/>
          </p:cNvCxnSpPr>
          <p:nvPr/>
        </p:nvCxnSpPr>
        <p:spPr>
          <a:xfrm>
            <a:off x="88392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CFBE651-7C09-43EF-8767-2419AF3FC95F}"/>
              </a:ext>
            </a:extLst>
          </p:cNvPr>
          <p:cNvCxnSpPr>
            <a:cxnSpLocks/>
          </p:cNvCxnSpPr>
          <p:nvPr/>
        </p:nvCxnSpPr>
        <p:spPr>
          <a:xfrm>
            <a:off x="102108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994539B-1D66-4209-B215-0E3DF99879B7}"/>
              </a:ext>
            </a:extLst>
          </p:cNvPr>
          <p:cNvCxnSpPr>
            <a:cxnSpLocks/>
          </p:cNvCxnSpPr>
          <p:nvPr/>
        </p:nvCxnSpPr>
        <p:spPr>
          <a:xfrm>
            <a:off x="115824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FBBDDBE-63B8-4FA0-B81E-000EA1E5F983}"/>
              </a:ext>
            </a:extLst>
          </p:cNvPr>
          <p:cNvCxnSpPr>
            <a:cxnSpLocks/>
          </p:cNvCxnSpPr>
          <p:nvPr/>
        </p:nvCxnSpPr>
        <p:spPr>
          <a:xfrm>
            <a:off x="129540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2943B51-CD9F-4176-897F-5CAF6B13A90C}"/>
              </a:ext>
            </a:extLst>
          </p:cNvPr>
          <p:cNvCxnSpPr>
            <a:cxnSpLocks/>
          </p:cNvCxnSpPr>
          <p:nvPr/>
        </p:nvCxnSpPr>
        <p:spPr>
          <a:xfrm>
            <a:off x="143256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D9DEFAAF-4E45-4E01-9A5D-E5214FFA8CBD}"/>
              </a:ext>
            </a:extLst>
          </p:cNvPr>
          <p:cNvCxnSpPr>
            <a:cxnSpLocks/>
          </p:cNvCxnSpPr>
          <p:nvPr/>
        </p:nvCxnSpPr>
        <p:spPr>
          <a:xfrm>
            <a:off x="-2149642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FBF8095A-1640-4424-A3EC-313F84294EEE}"/>
              </a:ext>
            </a:extLst>
          </p:cNvPr>
          <p:cNvCxnSpPr>
            <a:cxnSpLocks/>
          </p:cNvCxnSpPr>
          <p:nvPr/>
        </p:nvCxnSpPr>
        <p:spPr>
          <a:xfrm>
            <a:off x="-778042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0D82639-2ED3-49DA-BA2E-6AC57CC1C106}"/>
              </a:ext>
            </a:extLst>
          </p:cNvPr>
          <p:cNvCxnSpPr>
            <a:cxnSpLocks/>
          </p:cNvCxnSpPr>
          <p:nvPr/>
        </p:nvCxnSpPr>
        <p:spPr>
          <a:xfrm>
            <a:off x="5935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BC4F126-FE0B-4CB3-ADDC-6BB826501BF0}"/>
              </a:ext>
            </a:extLst>
          </p:cNvPr>
          <p:cNvCxnSpPr>
            <a:cxnSpLocks/>
          </p:cNvCxnSpPr>
          <p:nvPr/>
        </p:nvCxnSpPr>
        <p:spPr>
          <a:xfrm>
            <a:off x="19651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9258EF82-05AA-4C08-89A8-15A622612CA3}"/>
              </a:ext>
            </a:extLst>
          </p:cNvPr>
          <p:cNvCxnSpPr>
            <a:cxnSpLocks/>
          </p:cNvCxnSpPr>
          <p:nvPr/>
        </p:nvCxnSpPr>
        <p:spPr>
          <a:xfrm>
            <a:off x="33367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8E717E0-4494-4D02-807A-6FD5950BB4FD}"/>
              </a:ext>
            </a:extLst>
          </p:cNvPr>
          <p:cNvCxnSpPr>
            <a:cxnSpLocks/>
          </p:cNvCxnSpPr>
          <p:nvPr/>
        </p:nvCxnSpPr>
        <p:spPr>
          <a:xfrm>
            <a:off x="47083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956B0EC-AF0B-44F5-A3C6-7A0EC12A39C5}"/>
              </a:ext>
            </a:extLst>
          </p:cNvPr>
          <p:cNvCxnSpPr>
            <a:cxnSpLocks/>
          </p:cNvCxnSpPr>
          <p:nvPr/>
        </p:nvCxnSpPr>
        <p:spPr>
          <a:xfrm>
            <a:off x="-2158607" y="4785973"/>
            <a:ext cx="16475242" cy="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8A359FC0-DB6C-4EA2-9C52-88E1EBB4A39E}"/>
              </a:ext>
            </a:extLst>
          </p:cNvPr>
          <p:cNvCxnSpPr>
            <a:cxnSpLocks/>
          </p:cNvCxnSpPr>
          <p:nvPr/>
        </p:nvCxnSpPr>
        <p:spPr>
          <a:xfrm>
            <a:off x="6087035" y="4185338"/>
            <a:ext cx="0" cy="120127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9B46D912-7B73-46BA-8CAF-171C5DDA6891}"/>
              </a:ext>
            </a:extLst>
          </p:cNvPr>
          <p:cNvCxnSpPr>
            <a:cxnSpLocks/>
          </p:cNvCxnSpPr>
          <p:nvPr/>
        </p:nvCxnSpPr>
        <p:spPr>
          <a:xfrm>
            <a:off x="7458635" y="4485655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5B4154DE-238C-4E8A-83A5-1691C050BE8F}"/>
              </a:ext>
            </a:extLst>
          </p:cNvPr>
          <p:cNvCxnSpPr>
            <a:cxnSpLocks/>
          </p:cNvCxnSpPr>
          <p:nvPr/>
        </p:nvCxnSpPr>
        <p:spPr>
          <a:xfrm>
            <a:off x="8830235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EE501A7E-E891-45AC-8AD5-0069562D359F}"/>
              </a:ext>
            </a:extLst>
          </p:cNvPr>
          <p:cNvCxnSpPr>
            <a:cxnSpLocks/>
          </p:cNvCxnSpPr>
          <p:nvPr/>
        </p:nvCxnSpPr>
        <p:spPr>
          <a:xfrm>
            <a:off x="10201835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8E35284B-78AE-430D-81C6-33734EF41E71}"/>
              </a:ext>
            </a:extLst>
          </p:cNvPr>
          <p:cNvCxnSpPr>
            <a:cxnSpLocks/>
          </p:cNvCxnSpPr>
          <p:nvPr/>
        </p:nvCxnSpPr>
        <p:spPr>
          <a:xfrm>
            <a:off x="11573435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4A00596-5127-4501-BD89-A7854554F39E}"/>
              </a:ext>
            </a:extLst>
          </p:cNvPr>
          <p:cNvCxnSpPr>
            <a:cxnSpLocks/>
          </p:cNvCxnSpPr>
          <p:nvPr/>
        </p:nvCxnSpPr>
        <p:spPr>
          <a:xfrm>
            <a:off x="12945035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203E007-904D-4A67-86BD-195E6D7DA144}"/>
              </a:ext>
            </a:extLst>
          </p:cNvPr>
          <p:cNvCxnSpPr>
            <a:cxnSpLocks/>
          </p:cNvCxnSpPr>
          <p:nvPr/>
        </p:nvCxnSpPr>
        <p:spPr>
          <a:xfrm>
            <a:off x="14316635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01C05640-3089-46CB-A34D-2CFECEAE5684}"/>
              </a:ext>
            </a:extLst>
          </p:cNvPr>
          <p:cNvCxnSpPr>
            <a:cxnSpLocks/>
          </p:cNvCxnSpPr>
          <p:nvPr/>
        </p:nvCxnSpPr>
        <p:spPr>
          <a:xfrm>
            <a:off x="-2158607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FE087858-1732-417E-B05B-2EF0E1801AA5}"/>
              </a:ext>
            </a:extLst>
          </p:cNvPr>
          <p:cNvCxnSpPr>
            <a:cxnSpLocks/>
          </p:cNvCxnSpPr>
          <p:nvPr/>
        </p:nvCxnSpPr>
        <p:spPr>
          <a:xfrm>
            <a:off x="-787007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BFA3B7D4-6042-4804-A85A-B73F39AE8B38}"/>
              </a:ext>
            </a:extLst>
          </p:cNvPr>
          <p:cNvCxnSpPr>
            <a:cxnSpLocks/>
          </p:cNvCxnSpPr>
          <p:nvPr/>
        </p:nvCxnSpPr>
        <p:spPr>
          <a:xfrm>
            <a:off x="584593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D0594637-D5E5-4B2D-9B21-D6402709B610}"/>
              </a:ext>
            </a:extLst>
          </p:cNvPr>
          <p:cNvCxnSpPr>
            <a:cxnSpLocks/>
          </p:cNvCxnSpPr>
          <p:nvPr/>
        </p:nvCxnSpPr>
        <p:spPr>
          <a:xfrm>
            <a:off x="1956193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1AD9E554-AC24-476B-A38C-20BB0D42AD57}"/>
              </a:ext>
            </a:extLst>
          </p:cNvPr>
          <p:cNvCxnSpPr>
            <a:cxnSpLocks/>
          </p:cNvCxnSpPr>
          <p:nvPr/>
        </p:nvCxnSpPr>
        <p:spPr>
          <a:xfrm>
            <a:off x="3327793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2C76738C-15C1-43E7-A07F-D34F11AB739B}"/>
              </a:ext>
            </a:extLst>
          </p:cNvPr>
          <p:cNvCxnSpPr>
            <a:cxnSpLocks/>
          </p:cNvCxnSpPr>
          <p:nvPr/>
        </p:nvCxnSpPr>
        <p:spPr>
          <a:xfrm>
            <a:off x="4699393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/>
              <p:nvPr/>
            </p:nvSpPr>
            <p:spPr>
              <a:xfrm>
                <a:off x="7279098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098" y="2251954"/>
                <a:ext cx="35907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/>
              <p:nvPr/>
            </p:nvSpPr>
            <p:spPr>
              <a:xfrm>
                <a:off x="8650698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698" y="2251954"/>
                <a:ext cx="35907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/>
              <p:nvPr/>
            </p:nvSpPr>
            <p:spPr>
              <a:xfrm>
                <a:off x="10031263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263" y="2251954"/>
                <a:ext cx="35907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/>
              <p:nvPr/>
            </p:nvSpPr>
            <p:spPr>
              <a:xfrm>
                <a:off x="11425396" y="2251954"/>
                <a:ext cx="31400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5396" y="2251954"/>
                <a:ext cx="31400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/>
              <p:nvPr/>
            </p:nvSpPr>
            <p:spPr>
              <a:xfrm>
                <a:off x="4347533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533" y="2263986"/>
                <a:ext cx="70371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/>
              <p:nvPr/>
            </p:nvSpPr>
            <p:spPr>
              <a:xfrm>
                <a:off x="2983146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46" y="2263986"/>
                <a:ext cx="703719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/>
              <p:nvPr/>
            </p:nvSpPr>
            <p:spPr>
              <a:xfrm>
                <a:off x="1613298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298" y="2263986"/>
                <a:ext cx="703719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/>
              <p:nvPr/>
            </p:nvSpPr>
            <p:spPr>
              <a:xfrm>
                <a:off x="232733" y="2251954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33" y="2251954"/>
                <a:ext cx="703719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/>
              <p:nvPr/>
            </p:nvSpPr>
            <p:spPr>
              <a:xfrm>
                <a:off x="5880069" y="2590978"/>
                <a:ext cx="44082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L" sz="44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069" y="2590978"/>
                <a:ext cx="440826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82BC1E7D-7E72-4C20-A59B-0B08CA356597}"/>
              </a:ext>
            </a:extLst>
          </p:cNvPr>
          <p:cNvCxnSpPr>
            <a:cxnSpLocks/>
          </p:cNvCxnSpPr>
          <p:nvPr/>
        </p:nvCxnSpPr>
        <p:spPr>
          <a:xfrm>
            <a:off x="7996517" y="1604682"/>
            <a:ext cx="0" cy="60063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/>
              <p:nvPr/>
            </p:nvSpPr>
            <p:spPr>
              <a:xfrm>
                <a:off x="7819695" y="998149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695" y="998149"/>
                <a:ext cx="36343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A6498577-3085-446A-8112-60D788706CF2}"/>
              </a:ext>
            </a:extLst>
          </p:cNvPr>
          <p:cNvCxnSpPr>
            <a:cxnSpLocks/>
          </p:cNvCxnSpPr>
          <p:nvPr/>
        </p:nvCxnSpPr>
        <p:spPr>
          <a:xfrm>
            <a:off x="7996517" y="4485654"/>
            <a:ext cx="0" cy="6006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/>
              <p:nvPr/>
            </p:nvSpPr>
            <p:spPr>
              <a:xfrm>
                <a:off x="7819695" y="5156246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695" y="5156246"/>
                <a:ext cx="363433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FC0CECA0-CD79-4453-B895-83E45E39C528}"/>
              </a:ext>
            </a:extLst>
          </p:cNvPr>
          <p:cNvCxnSpPr>
            <a:cxnSpLocks/>
          </p:cNvCxnSpPr>
          <p:nvPr/>
        </p:nvCxnSpPr>
        <p:spPr>
          <a:xfrm>
            <a:off x="9135035" y="1604681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/>
              <p:nvPr/>
            </p:nvSpPr>
            <p:spPr>
              <a:xfrm>
                <a:off x="8953318" y="992017"/>
                <a:ext cx="35092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318" y="992017"/>
                <a:ext cx="35092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CuadroTexto 88">
                <a:extLst>
                  <a:ext uri="{FF2B5EF4-FFF2-40B4-BE49-F238E27FC236}">
                    <a16:creationId xmlns:a16="http://schemas.microsoft.com/office/drawing/2014/main" id="{4A5E5FB2-EB9D-431D-A942-5D3904033239}"/>
                  </a:ext>
                </a:extLst>
              </p:cNvPr>
              <p:cNvSpPr txBox="1"/>
              <p:nvPr/>
            </p:nvSpPr>
            <p:spPr>
              <a:xfrm>
                <a:off x="7279097" y="5156246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9" name="CuadroTexto 88">
                <a:extLst>
                  <a:ext uri="{FF2B5EF4-FFF2-40B4-BE49-F238E27FC236}">
                    <a16:creationId xmlns:a16="http://schemas.microsoft.com/office/drawing/2014/main" id="{4A5E5FB2-EB9D-431D-A942-5D3904033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097" y="5156246"/>
                <a:ext cx="359073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2E017AC0-339C-40D2-8EB2-E03BAEED89C1}"/>
              </a:ext>
            </a:extLst>
          </p:cNvPr>
          <p:cNvCxnSpPr>
            <a:cxnSpLocks/>
          </p:cNvCxnSpPr>
          <p:nvPr/>
        </p:nvCxnSpPr>
        <p:spPr>
          <a:xfrm flipV="1">
            <a:off x="7474538" y="2817984"/>
            <a:ext cx="0" cy="1495704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1566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1" grpId="0"/>
      <p:bldP spid="83" grpId="0"/>
      <p:bldP spid="8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92BFCF2-8ED0-4228-B2E5-D030391DB6ED}"/>
              </a:ext>
            </a:extLst>
          </p:cNvPr>
          <p:cNvCxnSpPr>
            <a:cxnSpLocks/>
          </p:cNvCxnSpPr>
          <p:nvPr/>
        </p:nvCxnSpPr>
        <p:spPr>
          <a:xfrm>
            <a:off x="-2149642" y="1905000"/>
            <a:ext cx="16466277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7FBA008-E2EB-406C-96B5-DCA112A5E4AA}"/>
              </a:ext>
            </a:extLst>
          </p:cNvPr>
          <p:cNvCxnSpPr>
            <a:cxnSpLocks/>
          </p:cNvCxnSpPr>
          <p:nvPr/>
        </p:nvCxnSpPr>
        <p:spPr>
          <a:xfrm>
            <a:off x="6096000" y="1304365"/>
            <a:ext cx="0" cy="120127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E078FDD-6753-405B-B958-E6C8F6514482}"/>
              </a:ext>
            </a:extLst>
          </p:cNvPr>
          <p:cNvCxnSpPr>
            <a:cxnSpLocks/>
          </p:cNvCxnSpPr>
          <p:nvPr/>
        </p:nvCxnSpPr>
        <p:spPr>
          <a:xfrm>
            <a:off x="74676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509F80C-A2EC-45A0-9571-9E608F739125}"/>
              </a:ext>
            </a:extLst>
          </p:cNvPr>
          <p:cNvCxnSpPr>
            <a:cxnSpLocks/>
          </p:cNvCxnSpPr>
          <p:nvPr/>
        </p:nvCxnSpPr>
        <p:spPr>
          <a:xfrm>
            <a:off x="88392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CFBE651-7C09-43EF-8767-2419AF3FC95F}"/>
              </a:ext>
            </a:extLst>
          </p:cNvPr>
          <p:cNvCxnSpPr>
            <a:cxnSpLocks/>
          </p:cNvCxnSpPr>
          <p:nvPr/>
        </p:nvCxnSpPr>
        <p:spPr>
          <a:xfrm>
            <a:off x="102108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994539B-1D66-4209-B215-0E3DF99879B7}"/>
              </a:ext>
            </a:extLst>
          </p:cNvPr>
          <p:cNvCxnSpPr>
            <a:cxnSpLocks/>
          </p:cNvCxnSpPr>
          <p:nvPr/>
        </p:nvCxnSpPr>
        <p:spPr>
          <a:xfrm>
            <a:off x="115824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FBBDDBE-63B8-4FA0-B81E-000EA1E5F983}"/>
              </a:ext>
            </a:extLst>
          </p:cNvPr>
          <p:cNvCxnSpPr>
            <a:cxnSpLocks/>
          </p:cNvCxnSpPr>
          <p:nvPr/>
        </p:nvCxnSpPr>
        <p:spPr>
          <a:xfrm>
            <a:off x="129540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2943B51-CD9F-4176-897F-5CAF6B13A90C}"/>
              </a:ext>
            </a:extLst>
          </p:cNvPr>
          <p:cNvCxnSpPr>
            <a:cxnSpLocks/>
          </p:cNvCxnSpPr>
          <p:nvPr/>
        </p:nvCxnSpPr>
        <p:spPr>
          <a:xfrm>
            <a:off x="143256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D9DEFAAF-4E45-4E01-9A5D-E5214FFA8CBD}"/>
              </a:ext>
            </a:extLst>
          </p:cNvPr>
          <p:cNvCxnSpPr>
            <a:cxnSpLocks/>
          </p:cNvCxnSpPr>
          <p:nvPr/>
        </p:nvCxnSpPr>
        <p:spPr>
          <a:xfrm>
            <a:off x="-2149642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FBF8095A-1640-4424-A3EC-313F84294EEE}"/>
              </a:ext>
            </a:extLst>
          </p:cNvPr>
          <p:cNvCxnSpPr>
            <a:cxnSpLocks/>
          </p:cNvCxnSpPr>
          <p:nvPr/>
        </p:nvCxnSpPr>
        <p:spPr>
          <a:xfrm>
            <a:off x="-778042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0D82639-2ED3-49DA-BA2E-6AC57CC1C106}"/>
              </a:ext>
            </a:extLst>
          </p:cNvPr>
          <p:cNvCxnSpPr>
            <a:cxnSpLocks/>
          </p:cNvCxnSpPr>
          <p:nvPr/>
        </p:nvCxnSpPr>
        <p:spPr>
          <a:xfrm>
            <a:off x="5935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BC4F126-FE0B-4CB3-ADDC-6BB826501BF0}"/>
              </a:ext>
            </a:extLst>
          </p:cNvPr>
          <p:cNvCxnSpPr>
            <a:cxnSpLocks/>
          </p:cNvCxnSpPr>
          <p:nvPr/>
        </p:nvCxnSpPr>
        <p:spPr>
          <a:xfrm>
            <a:off x="19651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9258EF82-05AA-4C08-89A8-15A622612CA3}"/>
              </a:ext>
            </a:extLst>
          </p:cNvPr>
          <p:cNvCxnSpPr>
            <a:cxnSpLocks/>
          </p:cNvCxnSpPr>
          <p:nvPr/>
        </p:nvCxnSpPr>
        <p:spPr>
          <a:xfrm>
            <a:off x="33367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8E717E0-4494-4D02-807A-6FD5950BB4FD}"/>
              </a:ext>
            </a:extLst>
          </p:cNvPr>
          <p:cNvCxnSpPr>
            <a:cxnSpLocks/>
          </p:cNvCxnSpPr>
          <p:nvPr/>
        </p:nvCxnSpPr>
        <p:spPr>
          <a:xfrm>
            <a:off x="47083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956B0EC-AF0B-44F5-A3C6-7A0EC12A39C5}"/>
              </a:ext>
            </a:extLst>
          </p:cNvPr>
          <p:cNvCxnSpPr>
            <a:cxnSpLocks/>
          </p:cNvCxnSpPr>
          <p:nvPr/>
        </p:nvCxnSpPr>
        <p:spPr>
          <a:xfrm>
            <a:off x="-2158607" y="4785973"/>
            <a:ext cx="16475242" cy="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8A359FC0-DB6C-4EA2-9C52-88E1EBB4A39E}"/>
              </a:ext>
            </a:extLst>
          </p:cNvPr>
          <p:cNvCxnSpPr>
            <a:cxnSpLocks/>
          </p:cNvCxnSpPr>
          <p:nvPr/>
        </p:nvCxnSpPr>
        <p:spPr>
          <a:xfrm>
            <a:off x="6087035" y="4185338"/>
            <a:ext cx="0" cy="120127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9B46D912-7B73-46BA-8CAF-171C5DDA6891}"/>
              </a:ext>
            </a:extLst>
          </p:cNvPr>
          <p:cNvCxnSpPr>
            <a:cxnSpLocks/>
          </p:cNvCxnSpPr>
          <p:nvPr/>
        </p:nvCxnSpPr>
        <p:spPr>
          <a:xfrm>
            <a:off x="9139614" y="4485654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5B4154DE-238C-4E8A-83A5-1691C050BE8F}"/>
              </a:ext>
            </a:extLst>
          </p:cNvPr>
          <p:cNvCxnSpPr>
            <a:cxnSpLocks/>
          </p:cNvCxnSpPr>
          <p:nvPr/>
        </p:nvCxnSpPr>
        <p:spPr>
          <a:xfrm>
            <a:off x="12192000" y="4485654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EE501A7E-E891-45AC-8AD5-0069562D359F}"/>
              </a:ext>
            </a:extLst>
          </p:cNvPr>
          <p:cNvCxnSpPr>
            <a:cxnSpLocks/>
          </p:cNvCxnSpPr>
          <p:nvPr/>
        </p:nvCxnSpPr>
        <p:spPr>
          <a:xfrm>
            <a:off x="15316359" y="4439018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8E35284B-78AE-430D-81C6-33734EF41E71}"/>
              </a:ext>
            </a:extLst>
          </p:cNvPr>
          <p:cNvCxnSpPr>
            <a:cxnSpLocks/>
          </p:cNvCxnSpPr>
          <p:nvPr/>
        </p:nvCxnSpPr>
        <p:spPr>
          <a:xfrm>
            <a:off x="18309266" y="4439018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4A00596-5127-4501-BD89-A7854554F39E}"/>
              </a:ext>
            </a:extLst>
          </p:cNvPr>
          <p:cNvCxnSpPr>
            <a:cxnSpLocks/>
          </p:cNvCxnSpPr>
          <p:nvPr/>
        </p:nvCxnSpPr>
        <p:spPr>
          <a:xfrm>
            <a:off x="21381341" y="4439018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203E007-904D-4A67-86BD-195E6D7DA144}"/>
              </a:ext>
            </a:extLst>
          </p:cNvPr>
          <p:cNvCxnSpPr>
            <a:cxnSpLocks/>
          </p:cNvCxnSpPr>
          <p:nvPr/>
        </p:nvCxnSpPr>
        <p:spPr>
          <a:xfrm>
            <a:off x="24408634" y="4439018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01C05640-3089-46CB-A34D-2CFECEAE5684}"/>
              </a:ext>
            </a:extLst>
          </p:cNvPr>
          <p:cNvCxnSpPr>
            <a:cxnSpLocks/>
          </p:cNvCxnSpPr>
          <p:nvPr/>
        </p:nvCxnSpPr>
        <p:spPr>
          <a:xfrm>
            <a:off x="-12231197" y="452065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FE087858-1732-417E-B05B-2EF0E1801AA5}"/>
              </a:ext>
            </a:extLst>
          </p:cNvPr>
          <p:cNvCxnSpPr>
            <a:cxnSpLocks/>
          </p:cNvCxnSpPr>
          <p:nvPr/>
        </p:nvCxnSpPr>
        <p:spPr>
          <a:xfrm>
            <a:off x="-9168001" y="452065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BFA3B7D4-6042-4804-A85A-B73F39AE8B38}"/>
              </a:ext>
            </a:extLst>
          </p:cNvPr>
          <p:cNvCxnSpPr>
            <a:cxnSpLocks/>
          </p:cNvCxnSpPr>
          <p:nvPr/>
        </p:nvCxnSpPr>
        <p:spPr>
          <a:xfrm>
            <a:off x="-6056830" y="452065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D0594637-D5E5-4B2D-9B21-D6402709B610}"/>
              </a:ext>
            </a:extLst>
          </p:cNvPr>
          <p:cNvCxnSpPr>
            <a:cxnSpLocks/>
          </p:cNvCxnSpPr>
          <p:nvPr/>
        </p:nvCxnSpPr>
        <p:spPr>
          <a:xfrm>
            <a:off x="-3056966" y="452065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1AD9E554-AC24-476B-A38C-20BB0D42AD57}"/>
              </a:ext>
            </a:extLst>
          </p:cNvPr>
          <p:cNvCxnSpPr>
            <a:cxnSpLocks/>
          </p:cNvCxnSpPr>
          <p:nvPr/>
        </p:nvCxnSpPr>
        <p:spPr>
          <a:xfrm>
            <a:off x="15109" y="4485654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2C76738C-15C1-43E7-A07F-D34F11AB739B}"/>
              </a:ext>
            </a:extLst>
          </p:cNvPr>
          <p:cNvCxnSpPr>
            <a:cxnSpLocks/>
          </p:cNvCxnSpPr>
          <p:nvPr/>
        </p:nvCxnSpPr>
        <p:spPr>
          <a:xfrm>
            <a:off x="3014973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/>
              <p:nvPr/>
            </p:nvSpPr>
            <p:spPr>
              <a:xfrm>
                <a:off x="7279098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098" y="2251954"/>
                <a:ext cx="35907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/>
              <p:nvPr/>
            </p:nvSpPr>
            <p:spPr>
              <a:xfrm>
                <a:off x="8650698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698" y="2251954"/>
                <a:ext cx="35907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/>
              <p:nvPr/>
            </p:nvSpPr>
            <p:spPr>
              <a:xfrm>
                <a:off x="10031263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263" y="2251954"/>
                <a:ext cx="35907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/>
              <p:nvPr/>
            </p:nvSpPr>
            <p:spPr>
              <a:xfrm>
                <a:off x="11425396" y="2251954"/>
                <a:ext cx="31400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5396" y="2251954"/>
                <a:ext cx="31400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/>
              <p:nvPr/>
            </p:nvSpPr>
            <p:spPr>
              <a:xfrm>
                <a:off x="4347533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533" y="2263986"/>
                <a:ext cx="70371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/>
              <p:nvPr/>
            </p:nvSpPr>
            <p:spPr>
              <a:xfrm>
                <a:off x="2983146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46" y="2263986"/>
                <a:ext cx="703719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/>
              <p:nvPr/>
            </p:nvSpPr>
            <p:spPr>
              <a:xfrm>
                <a:off x="1613298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298" y="2263986"/>
                <a:ext cx="703719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/>
              <p:nvPr/>
            </p:nvSpPr>
            <p:spPr>
              <a:xfrm>
                <a:off x="232733" y="2251954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33" y="2251954"/>
                <a:ext cx="703719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/>
              <p:nvPr/>
            </p:nvSpPr>
            <p:spPr>
              <a:xfrm>
                <a:off x="5880069" y="2590978"/>
                <a:ext cx="44082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L" sz="44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069" y="2590978"/>
                <a:ext cx="440826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82BC1E7D-7E72-4C20-A59B-0B08CA356597}"/>
              </a:ext>
            </a:extLst>
          </p:cNvPr>
          <p:cNvCxnSpPr>
            <a:cxnSpLocks/>
          </p:cNvCxnSpPr>
          <p:nvPr/>
        </p:nvCxnSpPr>
        <p:spPr>
          <a:xfrm>
            <a:off x="7996517" y="1604682"/>
            <a:ext cx="0" cy="60063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/>
              <p:nvPr/>
            </p:nvSpPr>
            <p:spPr>
              <a:xfrm>
                <a:off x="7819695" y="998149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695" y="998149"/>
                <a:ext cx="36343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A6498577-3085-446A-8112-60D788706CF2}"/>
              </a:ext>
            </a:extLst>
          </p:cNvPr>
          <p:cNvCxnSpPr>
            <a:cxnSpLocks/>
          </p:cNvCxnSpPr>
          <p:nvPr/>
        </p:nvCxnSpPr>
        <p:spPr>
          <a:xfrm>
            <a:off x="10297511" y="4473623"/>
            <a:ext cx="0" cy="6006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/>
              <p:nvPr/>
            </p:nvSpPr>
            <p:spPr>
              <a:xfrm>
                <a:off x="10115794" y="5109609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794" y="5109609"/>
                <a:ext cx="363433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FC0CECA0-CD79-4453-B895-83E45E39C528}"/>
              </a:ext>
            </a:extLst>
          </p:cNvPr>
          <p:cNvCxnSpPr>
            <a:cxnSpLocks/>
          </p:cNvCxnSpPr>
          <p:nvPr/>
        </p:nvCxnSpPr>
        <p:spPr>
          <a:xfrm>
            <a:off x="9135035" y="1604681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/>
              <p:nvPr/>
            </p:nvSpPr>
            <p:spPr>
              <a:xfrm>
                <a:off x="8953318" y="992017"/>
                <a:ext cx="35092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318" y="992017"/>
                <a:ext cx="35092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7B31200F-1D63-4BA9-8C5A-1ED0928E4CE1}"/>
              </a:ext>
            </a:extLst>
          </p:cNvPr>
          <p:cNvCxnSpPr>
            <a:cxnSpLocks/>
          </p:cNvCxnSpPr>
          <p:nvPr/>
        </p:nvCxnSpPr>
        <p:spPr>
          <a:xfrm>
            <a:off x="10297511" y="1592652"/>
            <a:ext cx="0" cy="6006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BD2D5E20-E2AB-4D63-B516-EED0357E6821}"/>
                  </a:ext>
                </a:extLst>
              </p:cNvPr>
              <p:cNvSpPr txBox="1"/>
              <p:nvPr/>
            </p:nvSpPr>
            <p:spPr>
              <a:xfrm>
                <a:off x="9996371" y="992017"/>
                <a:ext cx="6022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BD2D5E20-E2AB-4D63-B516-EED0357E6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6371" y="992017"/>
                <a:ext cx="60228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A3BAA84F-8D2C-4B61-A1B2-53C3C8FB1912}"/>
                  </a:ext>
                </a:extLst>
              </p:cNvPr>
              <p:cNvSpPr txBox="1"/>
              <p:nvPr/>
            </p:nvSpPr>
            <p:spPr>
              <a:xfrm>
                <a:off x="8960077" y="5121640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A3BAA84F-8D2C-4B61-A1B2-53C3C8FB1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077" y="5121640"/>
                <a:ext cx="359073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F91E4092-83DF-4B19-802F-E80E2847C4B9}"/>
              </a:ext>
            </a:extLst>
          </p:cNvPr>
          <p:cNvCxnSpPr>
            <a:cxnSpLocks/>
          </p:cNvCxnSpPr>
          <p:nvPr/>
        </p:nvCxnSpPr>
        <p:spPr>
          <a:xfrm flipV="1">
            <a:off x="9135035" y="2750293"/>
            <a:ext cx="0" cy="1495704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B54A4A0D-1435-4090-B4F9-8F665B5BFF71}"/>
              </a:ext>
            </a:extLst>
          </p:cNvPr>
          <p:cNvCxnSpPr>
            <a:cxnSpLocks/>
          </p:cNvCxnSpPr>
          <p:nvPr/>
        </p:nvCxnSpPr>
        <p:spPr>
          <a:xfrm flipV="1">
            <a:off x="10297511" y="2750293"/>
            <a:ext cx="0" cy="1495704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158B9356-38B1-4296-8CDC-685F4717F2B3}"/>
              </a:ext>
            </a:extLst>
          </p:cNvPr>
          <p:cNvCxnSpPr>
            <a:cxnSpLocks/>
          </p:cNvCxnSpPr>
          <p:nvPr/>
        </p:nvCxnSpPr>
        <p:spPr>
          <a:xfrm>
            <a:off x="10297511" y="286871"/>
            <a:ext cx="0" cy="6096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0423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92BFCF2-8ED0-4228-B2E5-D030391DB6ED}"/>
              </a:ext>
            </a:extLst>
          </p:cNvPr>
          <p:cNvCxnSpPr>
            <a:cxnSpLocks/>
          </p:cNvCxnSpPr>
          <p:nvPr/>
        </p:nvCxnSpPr>
        <p:spPr>
          <a:xfrm>
            <a:off x="-2149642" y="1905000"/>
            <a:ext cx="16466277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7FBA008-E2EB-406C-96B5-DCA112A5E4AA}"/>
              </a:ext>
            </a:extLst>
          </p:cNvPr>
          <p:cNvCxnSpPr>
            <a:cxnSpLocks/>
          </p:cNvCxnSpPr>
          <p:nvPr/>
        </p:nvCxnSpPr>
        <p:spPr>
          <a:xfrm>
            <a:off x="6096000" y="1304365"/>
            <a:ext cx="0" cy="120127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E078FDD-6753-405B-B958-E6C8F6514482}"/>
              </a:ext>
            </a:extLst>
          </p:cNvPr>
          <p:cNvCxnSpPr>
            <a:cxnSpLocks/>
          </p:cNvCxnSpPr>
          <p:nvPr/>
        </p:nvCxnSpPr>
        <p:spPr>
          <a:xfrm>
            <a:off x="74676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509F80C-A2EC-45A0-9571-9E608F739125}"/>
              </a:ext>
            </a:extLst>
          </p:cNvPr>
          <p:cNvCxnSpPr>
            <a:cxnSpLocks/>
          </p:cNvCxnSpPr>
          <p:nvPr/>
        </p:nvCxnSpPr>
        <p:spPr>
          <a:xfrm>
            <a:off x="88392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CFBE651-7C09-43EF-8767-2419AF3FC95F}"/>
              </a:ext>
            </a:extLst>
          </p:cNvPr>
          <p:cNvCxnSpPr>
            <a:cxnSpLocks/>
          </p:cNvCxnSpPr>
          <p:nvPr/>
        </p:nvCxnSpPr>
        <p:spPr>
          <a:xfrm>
            <a:off x="102108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994539B-1D66-4209-B215-0E3DF99879B7}"/>
              </a:ext>
            </a:extLst>
          </p:cNvPr>
          <p:cNvCxnSpPr>
            <a:cxnSpLocks/>
          </p:cNvCxnSpPr>
          <p:nvPr/>
        </p:nvCxnSpPr>
        <p:spPr>
          <a:xfrm>
            <a:off x="115824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FBBDDBE-63B8-4FA0-B81E-000EA1E5F983}"/>
              </a:ext>
            </a:extLst>
          </p:cNvPr>
          <p:cNvCxnSpPr>
            <a:cxnSpLocks/>
          </p:cNvCxnSpPr>
          <p:nvPr/>
        </p:nvCxnSpPr>
        <p:spPr>
          <a:xfrm>
            <a:off x="129540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2943B51-CD9F-4176-897F-5CAF6B13A90C}"/>
              </a:ext>
            </a:extLst>
          </p:cNvPr>
          <p:cNvCxnSpPr>
            <a:cxnSpLocks/>
          </p:cNvCxnSpPr>
          <p:nvPr/>
        </p:nvCxnSpPr>
        <p:spPr>
          <a:xfrm>
            <a:off x="143256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D9DEFAAF-4E45-4E01-9A5D-E5214FFA8CBD}"/>
              </a:ext>
            </a:extLst>
          </p:cNvPr>
          <p:cNvCxnSpPr>
            <a:cxnSpLocks/>
          </p:cNvCxnSpPr>
          <p:nvPr/>
        </p:nvCxnSpPr>
        <p:spPr>
          <a:xfrm>
            <a:off x="-2149642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FBF8095A-1640-4424-A3EC-313F84294EEE}"/>
              </a:ext>
            </a:extLst>
          </p:cNvPr>
          <p:cNvCxnSpPr>
            <a:cxnSpLocks/>
          </p:cNvCxnSpPr>
          <p:nvPr/>
        </p:nvCxnSpPr>
        <p:spPr>
          <a:xfrm>
            <a:off x="-778042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0D82639-2ED3-49DA-BA2E-6AC57CC1C106}"/>
              </a:ext>
            </a:extLst>
          </p:cNvPr>
          <p:cNvCxnSpPr>
            <a:cxnSpLocks/>
          </p:cNvCxnSpPr>
          <p:nvPr/>
        </p:nvCxnSpPr>
        <p:spPr>
          <a:xfrm>
            <a:off x="5935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BC4F126-FE0B-4CB3-ADDC-6BB826501BF0}"/>
              </a:ext>
            </a:extLst>
          </p:cNvPr>
          <p:cNvCxnSpPr>
            <a:cxnSpLocks/>
          </p:cNvCxnSpPr>
          <p:nvPr/>
        </p:nvCxnSpPr>
        <p:spPr>
          <a:xfrm>
            <a:off x="19651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9258EF82-05AA-4C08-89A8-15A622612CA3}"/>
              </a:ext>
            </a:extLst>
          </p:cNvPr>
          <p:cNvCxnSpPr>
            <a:cxnSpLocks/>
          </p:cNvCxnSpPr>
          <p:nvPr/>
        </p:nvCxnSpPr>
        <p:spPr>
          <a:xfrm>
            <a:off x="33367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8E717E0-4494-4D02-807A-6FD5950BB4FD}"/>
              </a:ext>
            </a:extLst>
          </p:cNvPr>
          <p:cNvCxnSpPr>
            <a:cxnSpLocks/>
          </p:cNvCxnSpPr>
          <p:nvPr/>
        </p:nvCxnSpPr>
        <p:spPr>
          <a:xfrm>
            <a:off x="47083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956B0EC-AF0B-44F5-A3C6-7A0EC12A39C5}"/>
              </a:ext>
            </a:extLst>
          </p:cNvPr>
          <p:cNvCxnSpPr>
            <a:cxnSpLocks/>
          </p:cNvCxnSpPr>
          <p:nvPr/>
        </p:nvCxnSpPr>
        <p:spPr>
          <a:xfrm>
            <a:off x="-2158607" y="4785973"/>
            <a:ext cx="16475242" cy="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8A359FC0-DB6C-4EA2-9C52-88E1EBB4A39E}"/>
              </a:ext>
            </a:extLst>
          </p:cNvPr>
          <p:cNvCxnSpPr>
            <a:cxnSpLocks/>
          </p:cNvCxnSpPr>
          <p:nvPr/>
        </p:nvCxnSpPr>
        <p:spPr>
          <a:xfrm>
            <a:off x="6087035" y="4185338"/>
            <a:ext cx="0" cy="120127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9B46D912-7B73-46BA-8CAF-171C5DDA6891}"/>
              </a:ext>
            </a:extLst>
          </p:cNvPr>
          <p:cNvCxnSpPr>
            <a:cxnSpLocks/>
          </p:cNvCxnSpPr>
          <p:nvPr/>
        </p:nvCxnSpPr>
        <p:spPr>
          <a:xfrm>
            <a:off x="7064730" y="4506500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5B4154DE-238C-4E8A-83A5-1691C050BE8F}"/>
              </a:ext>
            </a:extLst>
          </p:cNvPr>
          <p:cNvCxnSpPr>
            <a:cxnSpLocks/>
          </p:cNvCxnSpPr>
          <p:nvPr/>
        </p:nvCxnSpPr>
        <p:spPr>
          <a:xfrm>
            <a:off x="8037471" y="4506500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EE501A7E-E891-45AC-8AD5-0069562D359F}"/>
              </a:ext>
            </a:extLst>
          </p:cNvPr>
          <p:cNvCxnSpPr>
            <a:cxnSpLocks/>
          </p:cNvCxnSpPr>
          <p:nvPr/>
        </p:nvCxnSpPr>
        <p:spPr>
          <a:xfrm>
            <a:off x="9009771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8E35284B-78AE-430D-81C6-33734EF41E71}"/>
              </a:ext>
            </a:extLst>
          </p:cNvPr>
          <p:cNvCxnSpPr>
            <a:cxnSpLocks/>
          </p:cNvCxnSpPr>
          <p:nvPr/>
        </p:nvCxnSpPr>
        <p:spPr>
          <a:xfrm>
            <a:off x="9996371" y="4506500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4A00596-5127-4501-BD89-A7854554F39E}"/>
              </a:ext>
            </a:extLst>
          </p:cNvPr>
          <p:cNvCxnSpPr>
            <a:cxnSpLocks/>
          </p:cNvCxnSpPr>
          <p:nvPr/>
        </p:nvCxnSpPr>
        <p:spPr>
          <a:xfrm>
            <a:off x="10959014" y="452065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203E007-904D-4A67-86BD-195E6D7DA144}"/>
              </a:ext>
            </a:extLst>
          </p:cNvPr>
          <p:cNvCxnSpPr>
            <a:cxnSpLocks/>
          </p:cNvCxnSpPr>
          <p:nvPr/>
        </p:nvCxnSpPr>
        <p:spPr>
          <a:xfrm>
            <a:off x="11945301" y="4506500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01C05640-3089-46CB-A34D-2CFECEAE5684}"/>
              </a:ext>
            </a:extLst>
          </p:cNvPr>
          <p:cNvCxnSpPr>
            <a:cxnSpLocks/>
          </p:cNvCxnSpPr>
          <p:nvPr/>
        </p:nvCxnSpPr>
        <p:spPr>
          <a:xfrm>
            <a:off x="232733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FE087858-1732-417E-B05B-2EF0E1801AA5}"/>
              </a:ext>
            </a:extLst>
          </p:cNvPr>
          <p:cNvCxnSpPr>
            <a:cxnSpLocks/>
          </p:cNvCxnSpPr>
          <p:nvPr/>
        </p:nvCxnSpPr>
        <p:spPr>
          <a:xfrm>
            <a:off x="1210428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BFA3B7D4-6042-4804-A85A-B73F39AE8B38}"/>
              </a:ext>
            </a:extLst>
          </p:cNvPr>
          <p:cNvCxnSpPr>
            <a:cxnSpLocks/>
          </p:cNvCxnSpPr>
          <p:nvPr/>
        </p:nvCxnSpPr>
        <p:spPr>
          <a:xfrm>
            <a:off x="2183169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D0594637-D5E5-4B2D-9B21-D6402709B610}"/>
              </a:ext>
            </a:extLst>
          </p:cNvPr>
          <p:cNvCxnSpPr>
            <a:cxnSpLocks/>
          </p:cNvCxnSpPr>
          <p:nvPr/>
        </p:nvCxnSpPr>
        <p:spPr>
          <a:xfrm>
            <a:off x="3160864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1AD9E554-AC24-476B-A38C-20BB0D42AD57}"/>
              </a:ext>
            </a:extLst>
          </p:cNvPr>
          <p:cNvCxnSpPr>
            <a:cxnSpLocks/>
          </p:cNvCxnSpPr>
          <p:nvPr/>
        </p:nvCxnSpPr>
        <p:spPr>
          <a:xfrm>
            <a:off x="4127017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2C76738C-15C1-43E7-A07F-D34F11AB739B}"/>
              </a:ext>
            </a:extLst>
          </p:cNvPr>
          <p:cNvCxnSpPr>
            <a:cxnSpLocks/>
          </p:cNvCxnSpPr>
          <p:nvPr/>
        </p:nvCxnSpPr>
        <p:spPr>
          <a:xfrm>
            <a:off x="5104712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/>
              <p:nvPr/>
            </p:nvSpPr>
            <p:spPr>
              <a:xfrm>
                <a:off x="7279098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098" y="2251954"/>
                <a:ext cx="35907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/>
              <p:nvPr/>
            </p:nvSpPr>
            <p:spPr>
              <a:xfrm>
                <a:off x="8650698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698" y="2251954"/>
                <a:ext cx="35907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/>
              <p:nvPr/>
            </p:nvSpPr>
            <p:spPr>
              <a:xfrm>
                <a:off x="10031263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263" y="2251954"/>
                <a:ext cx="35907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/>
              <p:nvPr/>
            </p:nvSpPr>
            <p:spPr>
              <a:xfrm>
                <a:off x="11425396" y="2251954"/>
                <a:ext cx="31400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5396" y="2251954"/>
                <a:ext cx="31400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/>
              <p:nvPr/>
            </p:nvSpPr>
            <p:spPr>
              <a:xfrm>
                <a:off x="4347533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533" y="2263986"/>
                <a:ext cx="70371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/>
              <p:nvPr/>
            </p:nvSpPr>
            <p:spPr>
              <a:xfrm>
                <a:off x="2983146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46" y="2263986"/>
                <a:ext cx="703719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/>
              <p:nvPr/>
            </p:nvSpPr>
            <p:spPr>
              <a:xfrm>
                <a:off x="1613298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298" y="2263986"/>
                <a:ext cx="703719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/>
              <p:nvPr/>
            </p:nvSpPr>
            <p:spPr>
              <a:xfrm>
                <a:off x="232733" y="2251954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33" y="2251954"/>
                <a:ext cx="703719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/>
              <p:nvPr/>
            </p:nvSpPr>
            <p:spPr>
              <a:xfrm>
                <a:off x="5880069" y="2590978"/>
                <a:ext cx="44082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L" sz="44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069" y="2590978"/>
                <a:ext cx="440826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82BC1E7D-7E72-4C20-A59B-0B08CA356597}"/>
              </a:ext>
            </a:extLst>
          </p:cNvPr>
          <p:cNvCxnSpPr>
            <a:cxnSpLocks/>
          </p:cNvCxnSpPr>
          <p:nvPr/>
        </p:nvCxnSpPr>
        <p:spPr>
          <a:xfrm>
            <a:off x="7996517" y="1604682"/>
            <a:ext cx="0" cy="60063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/>
              <p:nvPr/>
            </p:nvSpPr>
            <p:spPr>
              <a:xfrm>
                <a:off x="7819695" y="998149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695" y="998149"/>
                <a:ext cx="36343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A6498577-3085-446A-8112-60D788706CF2}"/>
              </a:ext>
            </a:extLst>
          </p:cNvPr>
          <p:cNvCxnSpPr>
            <a:cxnSpLocks/>
          </p:cNvCxnSpPr>
          <p:nvPr/>
        </p:nvCxnSpPr>
        <p:spPr>
          <a:xfrm>
            <a:off x="7418965" y="4497687"/>
            <a:ext cx="0" cy="6006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/>
              <p:nvPr/>
            </p:nvSpPr>
            <p:spPr>
              <a:xfrm>
                <a:off x="7241790" y="5165058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790" y="5165058"/>
                <a:ext cx="363433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FC0CECA0-CD79-4453-B895-83E45E39C528}"/>
              </a:ext>
            </a:extLst>
          </p:cNvPr>
          <p:cNvCxnSpPr>
            <a:cxnSpLocks/>
          </p:cNvCxnSpPr>
          <p:nvPr/>
        </p:nvCxnSpPr>
        <p:spPr>
          <a:xfrm>
            <a:off x="7064730" y="1592652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/>
              <p:nvPr/>
            </p:nvSpPr>
            <p:spPr>
              <a:xfrm>
                <a:off x="6894850" y="1004049"/>
                <a:ext cx="35092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850" y="1004049"/>
                <a:ext cx="35092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7B31200F-1D63-4BA9-8C5A-1ED0928E4CE1}"/>
              </a:ext>
            </a:extLst>
          </p:cNvPr>
          <p:cNvCxnSpPr>
            <a:cxnSpLocks/>
          </p:cNvCxnSpPr>
          <p:nvPr/>
        </p:nvCxnSpPr>
        <p:spPr>
          <a:xfrm>
            <a:off x="7418965" y="1592652"/>
            <a:ext cx="0" cy="6006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BD2D5E20-E2AB-4D63-B516-EED0357E6821}"/>
                  </a:ext>
                </a:extLst>
              </p:cNvPr>
              <p:cNvSpPr txBox="1"/>
              <p:nvPr/>
            </p:nvSpPr>
            <p:spPr>
              <a:xfrm>
                <a:off x="7157494" y="1004047"/>
                <a:ext cx="6022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BD2D5E20-E2AB-4D63-B516-EED0357E6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494" y="1004047"/>
                <a:ext cx="60228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3AEC0F6D-F7A5-4C3E-95E4-407EE75F2AE6}"/>
                  </a:ext>
                </a:extLst>
              </p:cNvPr>
              <p:cNvSpPr txBox="1"/>
              <p:nvPr/>
            </p:nvSpPr>
            <p:spPr>
              <a:xfrm>
                <a:off x="6882717" y="5165058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3AEC0F6D-F7A5-4C3E-95E4-407EE75F2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717" y="5165058"/>
                <a:ext cx="359073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1A53862C-EB20-4C47-80E9-341274B70E05}"/>
              </a:ext>
            </a:extLst>
          </p:cNvPr>
          <p:cNvCxnSpPr>
            <a:cxnSpLocks/>
          </p:cNvCxnSpPr>
          <p:nvPr/>
        </p:nvCxnSpPr>
        <p:spPr>
          <a:xfrm flipV="1">
            <a:off x="7064730" y="2805952"/>
            <a:ext cx="0" cy="1495704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00D123B9-5EF9-4BAB-A142-6821042B685F}"/>
              </a:ext>
            </a:extLst>
          </p:cNvPr>
          <p:cNvCxnSpPr>
            <a:cxnSpLocks/>
          </p:cNvCxnSpPr>
          <p:nvPr/>
        </p:nvCxnSpPr>
        <p:spPr>
          <a:xfrm flipV="1">
            <a:off x="7427488" y="2805952"/>
            <a:ext cx="0" cy="1495704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D9F2388C-4BD8-472A-827B-D1FC891CF32E}"/>
              </a:ext>
            </a:extLst>
          </p:cNvPr>
          <p:cNvCxnSpPr>
            <a:cxnSpLocks/>
          </p:cNvCxnSpPr>
          <p:nvPr/>
        </p:nvCxnSpPr>
        <p:spPr>
          <a:xfrm>
            <a:off x="7427488" y="388548"/>
            <a:ext cx="0" cy="6096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443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92BFCF2-8ED0-4228-B2E5-D030391DB6ED}"/>
              </a:ext>
            </a:extLst>
          </p:cNvPr>
          <p:cNvCxnSpPr>
            <a:cxnSpLocks/>
          </p:cNvCxnSpPr>
          <p:nvPr/>
        </p:nvCxnSpPr>
        <p:spPr>
          <a:xfrm>
            <a:off x="-2149642" y="1905000"/>
            <a:ext cx="16466277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7FBA008-E2EB-406C-96B5-DCA112A5E4AA}"/>
              </a:ext>
            </a:extLst>
          </p:cNvPr>
          <p:cNvCxnSpPr>
            <a:cxnSpLocks/>
          </p:cNvCxnSpPr>
          <p:nvPr/>
        </p:nvCxnSpPr>
        <p:spPr>
          <a:xfrm>
            <a:off x="6096000" y="1304365"/>
            <a:ext cx="0" cy="120127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E078FDD-6753-405B-B958-E6C8F6514482}"/>
              </a:ext>
            </a:extLst>
          </p:cNvPr>
          <p:cNvCxnSpPr>
            <a:cxnSpLocks/>
          </p:cNvCxnSpPr>
          <p:nvPr/>
        </p:nvCxnSpPr>
        <p:spPr>
          <a:xfrm>
            <a:off x="74676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509F80C-A2EC-45A0-9571-9E608F739125}"/>
              </a:ext>
            </a:extLst>
          </p:cNvPr>
          <p:cNvCxnSpPr>
            <a:cxnSpLocks/>
          </p:cNvCxnSpPr>
          <p:nvPr/>
        </p:nvCxnSpPr>
        <p:spPr>
          <a:xfrm>
            <a:off x="88392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CFBE651-7C09-43EF-8767-2419AF3FC95F}"/>
              </a:ext>
            </a:extLst>
          </p:cNvPr>
          <p:cNvCxnSpPr>
            <a:cxnSpLocks/>
          </p:cNvCxnSpPr>
          <p:nvPr/>
        </p:nvCxnSpPr>
        <p:spPr>
          <a:xfrm>
            <a:off x="102108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994539B-1D66-4209-B215-0E3DF99879B7}"/>
              </a:ext>
            </a:extLst>
          </p:cNvPr>
          <p:cNvCxnSpPr>
            <a:cxnSpLocks/>
          </p:cNvCxnSpPr>
          <p:nvPr/>
        </p:nvCxnSpPr>
        <p:spPr>
          <a:xfrm>
            <a:off x="115824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FBBDDBE-63B8-4FA0-B81E-000EA1E5F983}"/>
              </a:ext>
            </a:extLst>
          </p:cNvPr>
          <p:cNvCxnSpPr>
            <a:cxnSpLocks/>
          </p:cNvCxnSpPr>
          <p:nvPr/>
        </p:nvCxnSpPr>
        <p:spPr>
          <a:xfrm>
            <a:off x="129540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2943B51-CD9F-4176-897F-5CAF6B13A90C}"/>
              </a:ext>
            </a:extLst>
          </p:cNvPr>
          <p:cNvCxnSpPr>
            <a:cxnSpLocks/>
          </p:cNvCxnSpPr>
          <p:nvPr/>
        </p:nvCxnSpPr>
        <p:spPr>
          <a:xfrm>
            <a:off x="143256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D9DEFAAF-4E45-4E01-9A5D-E5214FFA8CBD}"/>
              </a:ext>
            </a:extLst>
          </p:cNvPr>
          <p:cNvCxnSpPr>
            <a:cxnSpLocks/>
          </p:cNvCxnSpPr>
          <p:nvPr/>
        </p:nvCxnSpPr>
        <p:spPr>
          <a:xfrm>
            <a:off x="-2149642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FBF8095A-1640-4424-A3EC-313F84294EEE}"/>
              </a:ext>
            </a:extLst>
          </p:cNvPr>
          <p:cNvCxnSpPr>
            <a:cxnSpLocks/>
          </p:cNvCxnSpPr>
          <p:nvPr/>
        </p:nvCxnSpPr>
        <p:spPr>
          <a:xfrm>
            <a:off x="-778042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0D82639-2ED3-49DA-BA2E-6AC57CC1C106}"/>
              </a:ext>
            </a:extLst>
          </p:cNvPr>
          <p:cNvCxnSpPr>
            <a:cxnSpLocks/>
          </p:cNvCxnSpPr>
          <p:nvPr/>
        </p:nvCxnSpPr>
        <p:spPr>
          <a:xfrm>
            <a:off x="5935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BC4F126-FE0B-4CB3-ADDC-6BB826501BF0}"/>
              </a:ext>
            </a:extLst>
          </p:cNvPr>
          <p:cNvCxnSpPr>
            <a:cxnSpLocks/>
          </p:cNvCxnSpPr>
          <p:nvPr/>
        </p:nvCxnSpPr>
        <p:spPr>
          <a:xfrm>
            <a:off x="19651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9258EF82-05AA-4C08-89A8-15A622612CA3}"/>
              </a:ext>
            </a:extLst>
          </p:cNvPr>
          <p:cNvCxnSpPr>
            <a:cxnSpLocks/>
          </p:cNvCxnSpPr>
          <p:nvPr/>
        </p:nvCxnSpPr>
        <p:spPr>
          <a:xfrm>
            <a:off x="33367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8E717E0-4494-4D02-807A-6FD5950BB4FD}"/>
              </a:ext>
            </a:extLst>
          </p:cNvPr>
          <p:cNvCxnSpPr>
            <a:cxnSpLocks/>
          </p:cNvCxnSpPr>
          <p:nvPr/>
        </p:nvCxnSpPr>
        <p:spPr>
          <a:xfrm>
            <a:off x="47083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956B0EC-AF0B-44F5-A3C6-7A0EC12A39C5}"/>
              </a:ext>
            </a:extLst>
          </p:cNvPr>
          <p:cNvCxnSpPr>
            <a:cxnSpLocks/>
          </p:cNvCxnSpPr>
          <p:nvPr/>
        </p:nvCxnSpPr>
        <p:spPr>
          <a:xfrm>
            <a:off x="-2158607" y="4785973"/>
            <a:ext cx="16475242" cy="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8A359FC0-DB6C-4EA2-9C52-88E1EBB4A39E}"/>
              </a:ext>
            </a:extLst>
          </p:cNvPr>
          <p:cNvCxnSpPr>
            <a:cxnSpLocks/>
          </p:cNvCxnSpPr>
          <p:nvPr/>
        </p:nvCxnSpPr>
        <p:spPr>
          <a:xfrm>
            <a:off x="6087035" y="4185338"/>
            <a:ext cx="0" cy="120127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9B46D912-7B73-46BA-8CAF-171C5DDA6891}"/>
              </a:ext>
            </a:extLst>
          </p:cNvPr>
          <p:cNvCxnSpPr>
            <a:cxnSpLocks/>
          </p:cNvCxnSpPr>
          <p:nvPr/>
        </p:nvCxnSpPr>
        <p:spPr>
          <a:xfrm>
            <a:off x="7458635" y="4485655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5B4154DE-238C-4E8A-83A5-1691C050BE8F}"/>
              </a:ext>
            </a:extLst>
          </p:cNvPr>
          <p:cNvCxnSpPr>
            <a:cxnSpLocks/>
          </p:cNvCxnSpPr>
          <p:nvPr/>
        </p:nvCxnSpPr>
        <p:spPr>
          <a:xfrm>
            <a:off x="8830235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EE501A7E-E891-45AC-8AD5-0069562D359F}"/>
              </a:ext>
            </a:extLst>
          </p:cNvPr>
          <p:cNvCxnSpPr>
            <a:cxnSpLocks/>
          </p:cNvCxnSpPr>
          <p:nvPr/>
        </p:nvCxnSpPr>
        <p:spPr>
          <a:xfrm>
            <a:off x="10201835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8E35284B-78AE-430D-81C6-33734EF41E71}"/>
              </a:ext>
            </a:extLst>
          </p:cNvPr>
          <p:cNvCxnSpPr>
            <a:cxnSpLocks/>
          </p:cNvCxnSpPr>
          <p:nvPr/>
        </p:nvCxnSpPr>
        <p:spPr>
          <a:xfrm>
            <a:off x="11573435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4A00596-5127-4501-BD89-A7854554F39E}"/>
              </a:ext>
            </a:extLst>
          </p:cNvPr>
          <p:cNvCxnSpPr>
            <a:cxnSpLocks/>
          </p:cNvCxnSpPr>
          <p:nvPr/>
        </p:nvCxnSpPr>
        <p:spPr>
          <a:xfrm>
            <a:off x="12945035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203E007-904D-4A67-86BD-195E6D7DA144}"/>
              </a:ext>
            </a:extLst>
          </p:cNvPr>
          <p:cNvCxnSpPr>
            <a:cxnSpLocks/>
          </p:cNvCxnSpPr>
          <p:nvPr/>
        </p:nvCxnSpPr>
        <p:spPr>
          <a:xfrm>
            <a:off x="14316635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01C05640-3089-46CB-A34D-2CFECEAE5684}"/>
              </a:ext>
            </a:extLst>
          </p:cNvPr>
          <p:cNvCxnSpPr>
            <a:cxnSpLocks/>
          </p:cNvCxnSpPr>
          <p:nvPr/>
        </p:nvCxnSpPr>
        <p:spPr>
          <a:xfrm>
            <a:off x="-2158607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FE087858-1732-417E-B05B-2EF0E1801AA5}"/>
              </a:ext>
            </a:extLst>
          </p:cNvPr>
          <p:cNvCxnSpPr>
            <a:cxnSpLocks/>
          </p:cNvCxnSpPr>
          <p:nvPr/>
        </p:nvCxnSpPr>
        <p:spPr>
          <a:xfrm>
            <a:off x="-787007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BFA3B7D4-6042-4804-A85A-B73F39AE8B38}"/>
              </a:ext>
            </a:extLst>
          </p:cNvPr>
          <p:cNvCxnSpPr>
            <a:cxnSpLocks/>
          </p:cNvCxnSpPr>
          <p:nvPr/>
        </p:nvCxnSpPr>
        <p:spPr>
          <a:xfrm>
            <a:off x="584593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D0594637-D5E5-4B2D-9B21-D6402709B610}"/>
              </a:ext>
            </a:extLst>
          </p:cNvPr>
          <p:cNvCxnSpPr>
            <a:cxnSpLocks/>
          </p:cNvCxnSpPr>
          <p:nvPr/>
        </p:nvCxnSpPr>
        <p:spPr>
          <a:xfrm>
            <a:off x="1956193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1AD9E554-AC24-476B-A38C-20BB0D42AD57}"/>
              </a:ext>
            </a:extLst>
          </p:cNvPr>
          <p:cNvCxnSpPr>
            <a:cxnSpLocks/>
          </p:cNvCxnSpPr>
          <p:nvPr/>
        </p:nvCxnSpPr>
        <p:spPr>
          <a:xfrm>
            <a:off x="3327793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2C76738C-15C1-43E7-A07F-D34F11AB739B}"/>
              </a:ext>
            </a:extLst>
          </p:cNvPr>
          <p:cNvCxnSpPr>
            <a:cxnSpLocks/>
          </p:cNvCxnSpPr>
          <p:nvPr/>
        </p:nvCxnSpPr>
        <p:spPr>
          <a:xfrm>
            <a:off x="4699393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/>
              <p:nvPr/>
            </p:nvSpPr>
            <p:spPr>
              <a:xfrm>
                <a:off x="7279098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098" y="2251954"/>
                <a:ext cx="35907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/>
              <p:nvPr/>
            </p:nvSpPr>
            <p:spPr>
              <a:xfrm>
                <a:off x="8650698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698" y="2251954"/>
                <a:ext cx="35907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/>
              <p:nvPr/>
            </p:nvSpPr>
            <p:spPr>
              <a:xfrm>
                <a:off x="10031263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263" y="2251954"/>
                <a:ext cx="35907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/>
              <p:nvPr/>
            </p:nvSpPr>
            <p:spPr>
              <a:xfrm>
                <a:off x="11425396" y="2251954"/>
                <a:ext cx="31400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5396" y="2251954"/>
                <a:ext cx="31400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/>
              <p:nvPr/>
            </p:nvSpPr>
            <p:spPr>
              <a:xfrm>
                <a:off x="4347533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533" y="2263986"/>
                <a:ext cx="70371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/>
              <p:nvPr/>
            </p:nvSpPr>
            <p:spPr>
              <a:xfrm>
                <a:off x="2983146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46" y="2263986"/>
                <a:ext cx="703719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/>
              <p:nvPr/>
            </p:nvSpPr>
            <p:spPr>
              <a:xfrm>
                <a:off x="1613298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298" y="2263986"/>
                <a:ext cx="703719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/>
              <p:nvPr/>
            </p:nvSpPr>
            <p:spPr>
              <a:xfrm>
                <a:off x="232733" y="2251954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33" y="2251954"/>
                <a:ext cx="703719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/>
              <p:nvPr/>
            </p:nvSpPr>
            <p:spPr>
              <a:xfrm>
                <a:off x="5880069" y="2590978"/>
                <a:ext cx="44082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L" sz="44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069" y="2590978"/>
                <a:ext cx="440826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82BC1E7D-7E72-4C20-A59B-0B08CA356597}"/>
              </a:ext>
            </a:extLst>
          </p:cNvPr>
          <p:cNvCxnSpPr>
            <a:cxnSpLocks/>
          </p:cNvCxnSpPr>
          <p:nvPr/>
        </p:nvCxnSpPr>
        <p:spPr>
          <a:xfrm>
            <a:off x="7996517" y="1604682"/>
            <a:ext cx="0" cy="60063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/>
              <p:nvPr/>
            </p:nvSpPr>
            <p:spPr>
              <a:xfrm>
                <a:off x="7819695" y="998149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695" y="998149"/>
                <a:ext cx="36343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A6498577-3085-446A-8112-60D788706CF2}"/>
              </a:ext>
            </a:extLst>
          </p:cNvPr>
          <p:cNvCxnSpPr>
            <a:cxnSpLocks/>
          </p:cNvCxnSpPr>
          <p:nvPr/>
        </p:nvCxnSpPr>
        <p:spPr>
          <a:xfrm>
            <a:off x="7996517" y="4485654"/>
            <a:ext cx="0" cy="6006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/>
              <p:nvPr/>
            </p:nvSpPr>
            <p:spPr>
              <a:xfrm>
                <a:off x="7819695" y="5156246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695" y="5156246"/>
                <a:ext cx="363433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FC0CECA0-CD79-4453-B895-83E45E39C528}"/>
              </a:ext>
            </a:extLst>
          </p:cNvPr>
          <p:cNvCxnSpPr>
            <a:cxnSpLocks/>
          </p:cNvCxnSpPr>
          <p:nvPr/>
        </p:nvCxnSpPr>
        <p:spPr>
          <a:xfrm>
            <a:off x="7473853" y="1604681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/>
              <p:nvPr/>
            </p:nvSpPr>
            <p:spPr>
              <a:xfrm>
                <a:off x="7292136" y="992017"/>
                <a:ext cx="35092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136" y="992017"/>
                <a:ext cx="35092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432B6CD9-FA19-43DF-9F65-3CF273A84226}"/>
              </a:ext>
            </a:extLst>
          </p:cNvPr>
          <p:cNvCxnSpPr>
            <a:cxnSpLocks/>
          </p:cNvCxnSpPr>
          <p:nvPr/>
        </p:nvCxnSpPr>
        <p:spPr>
          <a:xfrm>
            <a:off x="102108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9C5E27A9-291E-4595-9B97-23B8763C263A}"/>
              </a:ext>
            </a:extLst>
          </p:cNvPr>
          <p:cNvCxnSpPr>
            <a:cxnSpLocks/>
          </p:cNvCxnSpPr>
          <p:nvPr/>
        </p:nvCxnSpPr>
        <p:spPr>
          <a:xfrm>
            <a:off x="7996517" y="1604681"/>
            <a:ext cx="0" cy="6006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96362BEF-2D1A-47E1-B1CC-AE1BDD85543B}"/>
                  </a:ext>
                </a:extLst>
              </p:cNvPr>
              <p:cNvSpPr txBox="1"/>
              <p:nvPr/>
            </p:nvSpPr>
            <p:spPr>
              <a:xfrm>
                <a:off x="7695377" y="595068"/>
                <a:ext cx="6022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96362BEF-2D1A-47E1-B1CC-AE1BDD855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377" y="595068"/>
                <a:ext cx="60228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9179210C-45E0-437D-9A46-442244DB42D7}"/>
                  </a:ext>
                </a:extLst>
              </p:cNvPr>
              <p:cNvSpPr txBox="1"/>
              <p:nvPr/>
            </p:nvSpPr>
            <p:spPr>
              <a:xfrm>
                <a:off x="7279097" y="5156246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9179210C-45E0-437D-9A46-442244DB4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097" y="5156246"/>
                <a:ext cx="359073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53BAB3CE-D737-457C-8575-08176A5DF1CB}"/>
              </a:ext>
            </a:extLst>
          </p:cNvPr>
          <p:cNvCxnSpPr>
            <a:cxnSpLocks/>
          </p:cNvCxnSpPr>
          <p:nvPr/>
        </p:nvCxnSpPr>
        <p:spPr>
          <a:xfrm flipV="1">
            <a:off x="7458635" y="2805952"/>
            <a:ext cx="0" cy="1495704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785963CD-8AFA-41FC-AA67-F2B43BCF0021}"/>
              </a:ext>
            </a:extLst>
          </p:cNvPr>
          <p:cNvCxnSpPr>
            <a:cxnSpLocks/>
          </p:cNvCxnSpPr>
          <p:nvPr/>
        </p:nvCxnSpPr>
        <p:spPr>
          <a:xfrm flipV="1">
            <a:off x="7996517" y="2805952"/>
            <a:ext cx="0" cy="1495704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6E1CD9F3-DE18-4764-8FE4-C1A814F363C9}"/>
              </a:ext>
            </a:extLst>
          </p:cNvPr>
          <p:cNvCxnSpPr>
            <a:cxnSpLocks/>
          </p:cNvCxnSpPr>
          <p:nvPr/>
        </p:nvCxnSpPr>
        <p:spPr>
          <a:xfrm>
            <a:off x="7996517" y="-14533"/>
            <a:ext cx="0" cy="6096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7498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57783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92BFCF2-8ED0-4228-B2E5-D030391DB6ED}"/>
              </a:ext>
            </a:extLst>
          </p:cNvPr>
          <p:cNvCxnSpPr>
            <a:cxnSpLocks/>
          </p:cNvCxnSpPr>
          <p:nvPr/>
        </p:nvCxnSpPr>
        <p:spPr>
          <a:xfrm>
            <a:off x="-2149642" y="1905000"/>
            <a:ext cx="16466277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7FBA008-E2EB-406C-96B5-DCA112A5E4AA}"/>
              </a:ext>
            </a:extLst>
          </p:cNvPr>
          <p:cNvCxnSpPr>
            <a:cxnSpLocks/>
          </p:cNvCxnSpPr>
          <p:nvPr/>
        </p:nvCxnSpPr>
        <p:spPr>
          <a:xfrm>
            <a:off x="6096000" y="1304365"/>
            <a:ext cx="0" cy="120127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E078FDD-6753-405B-B958-E6C8F6514482}"/>
              </a:ext>
            </a:extLst>
          </p:cNvPr>
          <p:cNvCxnSpPr>
            <a:cxnSpLocks/>
          </p:cNvCxnSpPr>
          <p:nvPr/>
        </p:nvCxnSpPr>
        <p:spPr>
          <a:xfrm>
            <a:off x="7465701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509F80C-A2EC-45A0-9571-9E608F739125}"/>
              </a:ext>
            </a:extLst>
          </p:cNvPr>
          <p:cNvCxnSpPr>
            <a:cxnSpLocks/>
          </p:cNvCxnSpPr>
          <p:nvPr/>
        </p:nvCxnSpPr>
        <p:spPr>
          <a:xfrm>
            <a:off x="88392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CFBE651-7C09-43EF-8767-2419AF3FC95F}"/>
              </a:ext>
            </a:extLst>
          </p:cNvPr>
          <p:cNvCxnSpPr>
            <a:cxnSpLocks/>
          </p:cNvCxnSpPr>
          <p:nvPr/>
        </p:nvCxnSpPr>
        <p:spPr>
          <a:xfrm>
            <a:off x="102108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994539B-1D66-4209-B215-0E3DF99879B7}"/>
              </a:ext>
            </a:extLst>
          </p:cNvPr>
          <p:cNvCxnSpPr>
            <a:cxnSpLocks/>
          </p:cNvCxnSpPr>
          <p:nvPr/>
        </p:nvCxnSpPr>
        <p:spPr>
          <a:xfrm>
            <a:off x="115824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FBBDDBE-63B8-4FA0-B81E-000EA1E5F983}"/>
              </a:ext>
            </a:extLst>
          </p:cNvPr>
          <p:cNvCxnSpPr>
            <a:cxnSpLocks/>
          </p:cNvCxnSpPr>
          <p:nvPr/>
        </p:nvCxnSpPr>
        <p:spPr>
          <a:xfrm>
            <a:off x="129540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2943B51-CD9F-4176-897F-5CAF6B13A90C}"/>
              </a:ext>
            </a:extLst>
          </p:cNvPr>
          <p:cNvCxnSpPr>
            <a:cxnSpLocks/>
          </p:cNvCxnSpPr>
          <p:nvPr/>
        </p:nvCxnSpPr>
        <p:spPr>
          <a:xfrm>
            <a:off x="143256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D9DEFAAF-4E45-4E01-9A5D-E5214FFA8CBD}"/>
              </a:ext>
            </a:extLst>
          </p:cNvPr>
          <p:cNvCxnSpPr>
            <a:cxnSpLocks/>
          </p:cNvCxnSpPr>
          <p:nvPr/>
        </p:nvCxnSpPr>
        <p:spPr>
          <a:xfrm>
            <a:off x="-2149642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FBF8095A-1640-4424-A3EC-313F84294EEE}"/>
              </a:ext>
            </a:extLst>
          </p:cNvPr>
          <p:cNvCxnSpPr>
            <a:cxnSpLocks/>
          </p:cNvCxnSpPr>
          <p:nvPr/>
        </p:nvCxnSpPr>
        <p:spPr>
          <a:xfrm>
            <a:off x="-778042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0D82639-2ED3-49DA-BA2E-6AC57CC1C106}"/>
              </a:ext>
            </a:extLst>
          </p:cNvPr>
          <p:cNvCxnSpPr>
            <a:cxnSpLocks/>
          </p:cNvCxnSpPr>
          <p:nvPr/>
        </p:nvCxnSpPr>
        <p:spPr>
          <a:xfrm>
            <a:off x="5935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BC4F126-FE0B-4CB3-ADDC-6BB826501BF0}"/>
              </a:ext>
            </a:extLst>
          </p:cNvPr>
          <p:cNvCxnSpPr>
            <a:cxnSpLocks/>
          </p:cNvCxnSpPr>
          <p:nvPr/>
        </p:nvCxnSpPr>
        <p:spPr>
          <a:xfrm>
            <a:off x="19651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9258EF82-05AA-4C08-89A8-15A622612CA3}"/>
              </a:ext>
            </a:extLst>
          </p:cNvPr>
          <p:cNvCxnSpPr>
            <a:cxnSpLocks/>
          </p:cNvCxnSpPr>
          <p:nvPr/>
        </p:nvCxnSpPr>
        <p:spPr>
          <a:xfrm>
            <a:off x="33367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8E717E0-4494-4D02-807A-6FD5950BB4FD}"/>
              </a:ext>
            </a:extLst>
          </p:cNvPr>
          <p:cNvCxnSpPr>
            <a:cxnSpLocks/>
          </p:cNvCxnSpPr>
          <p:nvPr/>
        </p:nvCxnSpPr>
        <p:spPr>
          <a:xfrm>
            <a:off x="47083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956B0EC-AF0B-44F5-A3C6-7A0EC12A39C5}"/>
              </a:ext>
            </a:extLst>
          </p:cNvPr>
          <p:cNvCxnSpPr>
            <a:cxnSpLocks/>
          </p:cNvCxnSpPr>
          <p:nvPr/>
        </p:nvCxnSpPr>
        <p:spPr>
          <a:xfrm>
            <a:off x="6079014" y="4785968"/>
            <a:ext cx="14939" cy="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8A359FC0-DB6C-4EA2-9C52-88E1EBB4A39E}"/>
              </a:ext>
            </a:extLst>
          </p:cNvPr>
          <p:cNvCxnSpPr>
            <a:cxnSpLocks/>
          </p:cNvCxnSpPr>
          <p:nvPr/>
        </p:nvCxnSpPr>
        <p:spPr>
          <a:xfrm>
            <a:off x="6087035" y="4185338"/>
            <a:ext cx="0" cy="120127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9B46D912-7B73-46BA-8CAF-171C5DDA6891}"/>
              </a:ext>
            </a:extLst>
          </p:cNvPr>
          <p:cNvCxnSpPr>
            <a:cxnSpLocks/>
          </p:cNvCxnSpPr>
          <p:nvPr/>
        </p:nvCxnSpPr>
        <p:spPr>
          <a:xfrm>
            <a:off x="6079014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5B4154DE-238C-4E8A-83A5-1691C050BE8F}"/>
              </a:ext>
            </a:extLst>
          </p:cNvPr>
          <p:cNvCxnSpPr>
            <a:cxnSpLocks/>
          </p:cNvCxnSpPr>
          <p:nvPr/>
        </p:nvCxnSpPr>
        <p:spPr>
          <a:xfrm>
            <a:off x="6087034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EE501A7E-E891-45AC-8AD5-0069562D359F}"/>
              </a:ext>
            </a:extLst>
          </p:cNvPr>
          <p:cNvCxnSpPr>
            <a:cxnSpLocks/>
          </p:cNvCxnSpPr>
          <p:nvPr/>
        </p:nvCxnSpPr>
        <p:spPr>
          <a:xfrm>
            <a:off x="6096000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8E35284B-78AE-430D-81C6-33734EF41E71}"/>
              </a:ext>
            </a:extLst>
          </p:cNvPr>
          <p:cNvCxnSpPr>
            <a:cxnSpLocks/>
          </p:cNvCxnSpPr>
          <p:nvPr/>
        </p:nvCxnSpPr>
        <p:spPr>
          <a:xfrm>
            <a:off x="6096000" y="4485654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4A00596-5127-4501-BD89-A7854554F39E}"/>
              </a:ext>
            </a:extLst>
          </p:cNvPr>
          <p:cNvCxnSpPr>
            <a:cxnSpLocks/>
          </p:cNvCxnSpPr>
          <p:nvPr/>
        </p:nvCxnSpPr>
        <p:spPr>
          <a:xfrm>
            <a:off x="6079014" y="4485653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203E007-904D-4A67-86BD-195E6D7DA144}"/>
              </a:ext>
            </a:extLst>
          </p:cNvPr>
          <p:cNvCxnSpPr>
            <a:cxnSpLocks/>
          </p:cNvCxnSpPr>
          <p:nvPr/>
        </p:nvCxnSpPr>
        <p:spPr>
          <a:xfrm>
            <a:off x="6096000" y="4485652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01C05640-3089-46CB-A34D-2CFECEAE5684}"/>
              </a:ext>
            </a:extLst>
          </p:cNvPr>
          <p:cNvCxnSpPr>
            <a:cxnSpLocks/>
          </p:cNvCxnSpPr>
          <p:nvPr/>
        </p:nvCxnSpPr>
        <p:spPr>
          <a:xfrm>
            <a:off x="6088841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FE087858-1732-417E-B05B-2EF0E1801AA5}"/>
              </a:ext>
            </a:extLst>
          </p:cNvPr>
          <p:cNvCxnSpPr>
            <a:cxnSpLocks/>
          </p:cNvCxnSpPr>
          <p:nvPr/>
        </p:nvCxnSpPr>
        <p:spPr>
          <a:xfrm>
            <a:off x="6079014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BFA3B7D4-6042-4804-A85A-B73F39AE8B38}"/>
              </a:ext>
            </a:extLst>
          </p:cNvPr>
          <p:cNvCxnSpPr>
            <a:cxnSpLocks/>
          </p:cNvCxnSpPr>
          <p:nvPr/>
        </p:nvCxnSpPr>
        <p:spPr>
          <a:xfrm>
            <a:off x="6079014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D0594637-D5E5-4B2D-9B21-D6402709B610}"/>
              </a:ext>
            </a:extLst>
          </p:cNvPr>
          <p:cNvCxnSpPr>
            <a:cxnSpLocks/>
          </p:cNvCxnSpPr>
          <p:nvPr/>
        </p:nvCxnSpPr>
        <p:spPr>
          <a:xfrm>
            <a:off x="6096000" y="4485651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1AD9E554-AC24-476B-A38C-20BB0D42AD57}"/>
              </a:ext>
            </a:extLst>
          </p:cNvPr>
          <p:cNvCxnSpPr>
            <a:cxnSpLocks/>
          </p:cNvCxnSpPr>
          <p:nvPr/>
        </p:nvCxnSpPr>
        <p:spPr>
          <a:xfrm>
            <a:off x="6079014" y="4485652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2C76738C-15C1-43E7-A07F-D34F11AB739B}"/>
              </a:ext>
            </a:extLst>
          </p:cNvPr>
          <p:cNvCxnSpPr>
            <a:cxnSpLocks/>
          </p:cNvCxnSpPr>
          <p:nvPr/>
        </p:nvCxnSpPr>
        <p:spPr>
          <a:xfrm>
            <a:off x="6096000" y="4497687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/>
              <p:nvPr/>
            </p:nvSpPr>
            <p:spPr>
              <a:xfrm>
                <a:off x="7279098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098" y="2251954"/>
                <a:ext cx="35907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/>
              <p:nvPr/>
            </p:nvSpPr>
            <p:spPr>
              <a:xfrm>
                <a:off x="8650698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698" y="2251954"/>
                <a:ext cx="35907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/>
              <p:nvPr/>
            </p:nvSpPr>
            <p:spPr>
              <a:xfrm>
                <a:off x="10031263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263" y="2251954"/>
                <a:ext cx="35907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/>
              <p:nvPr/>
            </p:nvSpPr>
            <p:spPr>
              <a:xfrm>
                <a:off x="11425396" y="2251954"/>
                <a:ext cx="31400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5396" y="2251954"/>
                <a:ext cx="31400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/>
              <p:nvPr/>
            </p:nvSpPr>
            <p:spPr>
              <a:xfrm>
                <a:off x="4347533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533" y="2263986"/>
                <a:ext cx="70371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/>
              <p:nvPr/>
            </p:nvSpPr>
            <p:spPr>
              <a:xfrm>
                <a:off x="2983146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46" y="2263986"/>
                <a:ext cx="703719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/>
              <p:nvPr/>
            </p:nvSpPr>
            <p:spPr>
              <a:xfrm>
                <a:off x="1613298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298" y="2263986"/>
                <a:ext cx="703719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/>
              <p:nvPr/>
            </p:nvSpPr>
            <p:spPr>
              <a:xfrm>
                <a:off x="232733" y="2251954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33" y="2251954"/>
                <a:ext cx="703719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/>
              <p:nvPr/>
            </p:nvSpPr>
            <p:spPr>
              <a:xfrm>
                <a:off x="5880069" y="2590978"/>
                <a:ext cx="44082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L" sz="44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069" y="2590978"/>
                <a:ext cx="440826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82BC1E7D-7E72-4C20-A59B-0B08CA356597}"/>
              </a:ext>
            </a:extLst>
          </p:cNvPr>
          <p:cNvCxnSpPr>
            <a:cxnSpLocks/>
          </p:cNvCxnSpPr>
          <p:nvPr/>
        </p:nvCxnSpPr>
        <p:spPr>
          <a:xfrm>
            <a:off x="7996517" y="1604682"/>
            <a:ext cx="0" cy="60063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/>
              <p:nvPr/>
            </p:nvSpPr>
            <p:spPr>
              <a:xfrm>
                <a:off x="7819695" y="998149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695" y="998149"/>
                <a:ext cx="36343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A6498577-3085-446A-8112-60D788706CF2}"/>
              </a:ext>
            </a:extLst>
          </p:cNvPr>
          <p:cNvCxnSpPr>
            <a:cxnSpLocks/>
          </p:cNvCxnSpPr>
          <p:nvPr/>
        </p:nvCxnSpPr>
        <p:spPr>
          <a:xfrm>
            <a:off x="6093953" y="4485650"/>
            <a:ext cx="0" cy="6006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/>
              <p:nvPr/>
            </p:nvSpPr>
            <p:spPr>
              <a:xfrm>
                <a:off x="5928450" y="5879633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450" y="5879633"/>
                <a:ext cx="363433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FC0CECA0-CD79-4453-B895-83E45E39C528}"/>
              </a:ext>
            </a:extLst>
          </p:cNvPr>
          <p:cNvCxnSpPr>
            <a:cxnSpLocks/>
          </p:cNvCxnSpPr>
          <p:nvPr/>
        </p:nvCxnSpPr>
        <p:spPr>
          <a:xfrm>
            <a:off x="6093953" y="1616714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/>
              <p:nvPr/>
            </p:nvSpPr>
            <p:spPr>
              <a:xfrm>
                <a:off x="5911570" y="662840"/>
                <a:ext cx="35092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570" y="662840"/>
                <a:ext cx="35092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71B4F52B-5719-46D3-B0C4-0274367CC4EE}"/>
              </a:ext>
            </a:extLst>
          </p:cNvPr>
          <p:cNvCxnSpPr>
            <a:cxnSpLocks/>
          </p:cNvCxnSpPr>
          <p:nvPr/>
        </p:nvCxnSpPr>
        <p:spPr>
          <a:xfrm>
            <a:off x="6093953" y="1621983"/>
            <a:ext cx="0" cy="6006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823AC2A8-7D38-418A-BBC3-058EC6ED7D76}"/>
                  </a:ext>
                </a:extLst>
              </p:cNvPr>
              <p:cNvSpPr txBox="1"/>
              <p:nvPr/>
            </p:nvSpPr>
            <p:spPr>
              <a:xfrm>
                <a:off x="5777874" y="185903"/>
                <a:ext cx="6022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823AC2A8-7D38-418A-BBC3-058EC6ED7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874" y="185903"/>
                <a:ext cx="60228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B3A12F69-F867-4E13-B7DF-8ACCCB5769A9}"/>
                  </a:ext>
                </a:extLst>
              </p:cNvPr>
              <p:cNvSpPr txBox="1"/>
              <p:nvPr/>
            </p:nvSpPr>
            <p:spPr>
              <a:xfrm>
                <a:off x="5918643" y="5418068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B3A12F69-F867-4E13-B7DF-8ACCCB576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643" y="5418068"/>
                <a:ext cx="359073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C02A56D2-B129-48F7-AF2E-A96529EAD31C}"/>
              </a:ext>
            </a:extLst>
          </p:cNvPr>
          <p:cNvCxnSpPr>
            <a:cxnSpLocks/>
          </p:cNvCxnSpPr>
          <p:nvPr/>
        </p:nvCxnSpPr>
        <p:spPr>
          <a:xfrm flipV="1">
            <a:off x="6110167" y="2852017"/>
            <a:ext cx="0" cy="1495704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BC6A3597-24F1-4A8D-B18F-1E192E7ECA20}"/>
              </a:ext>
            </a:extLst>
          </p:cNvPr>
          <p:cNvCxnSpPr>
            <a:cxnSpLocks/>
          </p:cNvCxnSpPr>
          <p:nvPr/>
        </p:nvCxnSpPr>
        <p:spPr>
          <a:xfrm flipV="1">
            <a:off x="6110167" y="2852017"/>
            <a:ext cx="0" cy="1495704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34C2DE43-60FB-4969-9898-BA386EA9E018}"/>
              </a:ext>
            </a:extLst>
          </p:cNvPr>
          <p:cNvCxnSpPr>
            <a:cxnSpLocks/>
          </p:cNvCxnSpPr>
          <p:nvPr/>
        </p:nvCxnSpPr>
        <p:spPr>
          <a:xfrm>
            <a:off x="6079014" y="-484094"/>
            <a:ext cx="0" cy="6096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158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92BFCF2-8ED0-4228-B2E5-D030391DB6ED}"/>
              </a:ext>
            </a:extLst>
          </p:cNvPr>
          <p:cNvCxnSpPr>
            <a:cxnSpLocks/>
          </p:cNvCxnSpPr>
          <p:nvPr/>
        </p:nvCxnSpPr>
        <p:spPr>
          <a:xfrm>
            <a:off x="-2149642" y="1905000"/>
            <a:ext cx="16466277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7FBA008-E2EB-406C-96B5-DCA112A5E4AA}"/>
              </a:ext>
            </a:extLst>
          </p:cNvPr>
          <p:cNvCxnSpPr>
            <a:cxnSpLocks/>
          </p:cNvCxnSpPr>
          <p:nvPr/>
        </p:nvCxnSpPr>
        <p:spPr>
          <a:xfrm>
            <a:off x="6096000" y="1304365"/>
            <a:ext cx="0" cy="120127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E078FDD-6753-405B-B958-E6C8F6514482}"/>
              </a:ext>
            </a:extLst>
          </p:cNvPr>
          <p:cNvCxnSpPr>
            <a:cxnSpLocks/>
          </p:cNvCxnSpPr>
          <p:nvPr/>
        </p:nvCxnSpPr>
        <p:spPr>
          <a:xfrm>
            <a:off x="74676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509F80C-A2EC-45A0-9571-9E608F739125}"/>
              </a:ext>
            </a:extLst>
          </p:cNvPr>
          <p:cNvCxnSpPr>
            <a:cxnSpLocks/>
          </p:cNvCxnSpPr>
          <p:nvPr/>
        </p:nvCxnSpPr>
        <p:spPr>
          <a:xfrm>
            <a:off x="88392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CFBE651-7C09-43EF-8767-2419AF3FC95F}"/>
              </a:ext>
            </a:extLst>
          </p:cNvPr>
          <p:cNvCxnSpPr>
            <a:cxnSpLocks/>
          </p:cNvCxnSpPr>
          <p:nvPr/>
        </p:nvCxnSpPr>
        <p:spPr>
          <a:xfrm>
            <a:off x="102108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994539B-1D66-4209-B215-0E3DF99879B7}"/>
              </a:ext>
            </a:extLst>
          </p:cNvPr>
          <p:cNvCxnSpPr>
            <a:cxnSpLocks/>
          </p:cNvCxnSpPr>
          <p:nvPr/>
        </p:nvCxnSpPr>
        <p:spPr>
          <a:xfrm>
            <a:off x="115824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FBBDDBE-63B8-4FA0-B81E-000EA1E5F983}"/>
              </a:ext>
            </a:extLst>
          </p:cNvPr>
          <p:cNvCxnSpPr>
            <a:cxnSpLocks/>
          </p:cNvCxnSpPr>
          <p:nvPr/>
        </p:nvCxnSpPr>
        <p:spPr>
          <a:xfrm>
            <a:off x="129540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2943B51-CD9F-4176-897F-5CAF6B13A90C}"/>
              </a:ext>
            </a:extLst>
          </p:cNvPr>
          <p:cNvCxnSpPr>
            <a:cxnSpLocks/>
          </p:cNvCxnSpPr>
          <p:nvPr/>
        </p:nvCxnSpPr>
        <p:spPr>
          <a:xfrm>
            <a:off x="143256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D9DEFAAF-4E45-4E01-9A5D-E5214FFA8CBD}"/>
              </a:ext>
            </a:extLst>
          </p:cNvPr>
          <p:cNvCxnSpPr>
            <a:cxnSpLocks/>
          </p:cNvCxnSpPr>
          <p:nvPr/>
        </p:nvCxnSpPr>
        <p:spPr>
          <a:xfrm>
            <a:off x="-2149642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FBF8095A-1640-4424-A3EC-313F84294EEE}"/>
              </a:ext>
            </a:extLst>
          </p:cNvPr>
          <p:cNvCxnSpPr>
            <a:cxnSpLocks/>
          </p:cNvCxnSpPr>
          <p:nvPr/>
        </p:nvCxnSpPr>
        <p:spPr>
          <a:xfrm>
            <a:off x="-778042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0D82639-2ED3-49DA-BA2E-6AC57CC1C106}"/>
              </a:ext>
            </a:extLst>
          </p:cNvPr>
          <p:cNvCxnSpPr>
            <a:cxnSpLocks/>
          </p:cNvCxnSpPr>
          <p:nvPr/>
        </p:nvCxnSpPr>
        <p:spPr>
          <a:xfrm>
            <a:off x="5935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BC4F126-FE0B-4CB3-ADDC-6BB826501BF0}"/>
              </a:ext>
            </a:extLst>
          </p:cNvPr>
          <p:cNvCxnSpPr>
            <a:cxnSpLocks/>
          </p:cNvCxnSpPr>
          <p:nvPr/>
        </p:nvCxnSpPr>
        <p:spPr>
          <a:xfrm>
            <a:off x="19651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9258EF82-05AA-4C08-89A8-15A622612CA3}"/>
              </a:ext>
            </a:extLst>
          </p:cNvPr>
          <p:cNvCxnSpPr>
            <a:cxnSpLocks/>
          </p:cNvCxnSpPr>
          <p:nvPr/>
        </p:nvCxnSpPr>
        <p:spPr>
          <a:xfrm>
            <a:off x="33367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8E717E0-4494-4D02-807A-6FD5950BB4FD}"/>
              </a:ext>
            </a:extLst>
          </p:cNvPr>
          <p:cNvCxnSpPr>
            <a:cxnSpLocks/>
          </p:cNvCxnSpPr>
          <p:nvPr/>
        </p:nvCxnSpPr>
        <p:spPr>
          <a:xfrm>
            <a:off x="47083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956B0EC-AF0B-44F5-A3C6-7A0EC12A39C5}"/>
              </a:ext>
            </a:extLst>
          </p:cNvPr>
          <p:cNvCxnSpPr>
            <a:cxnSpLocks/>
          </p:cNvCxnSpPr>
          <p:nvPr/>
        </p:nvCxnSpPr>
        <p:spPr>
          <a:xfrm>
            <a:off x="-2158607" y="4785973"/>
            <a:ext cx="16475242" cy="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8A359FC0-DB6C-4EA2-9C52-88E1EBB4A39E}"/>
              </a:ext>
            </a:extLst>
          </p:cNvPr>
          <p:cNvCxnSpPr>
            <a:cxnSpLocks/>
          </p:cNvCxnSpPr>
          <p:nvPr/>
        </p:nvCxnSpPr>
        <p:spPr>
          <a:xfrm>
            <a:off x="6087035" y="4185338"/>
            <a:ext cx="0" cy="120127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9B46D912-7B73-46BA-8CAF-171C5DDA6891}"/>
              </a:ext>
            </a:extLst>
          </p:cNvPr>
          <p:cNvCxnSpPr>
            <a:cxnSpLocks/>
          </p:cNvCxnSpPr>
          <p:nvPr/>
        </p:nvCxnSpPr>
        <p:spPr>
          <a:xfrm>
            <a:off x="7064730" y="4506500"/>
            <a:ext cx="0" cy="60063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5B4154DE-238C-4E8A-83A5-1691C050BE8F}"/>
              </a:ext>
            </a:extLst>
          </p:cNvPr>
          <p:cNvCxnSpPr>
            <a:cxnSpLocks/>
          </p:cNvCxnSpPr>
          <p:nvPr/>
        </p:nvCxnSpPr>
        <p:spPr>
          <a:xfrm>
            <a:off x="8037471" y="4506500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EE501A7E-E891-45AC-8AD5-0069562D359F}"/>
              </a:ext>
            </a:extLst>
          </p:cNvPr>
          <p:cNvCxnSpPr>
            <a:cxnSpLocks/>
          </p:cNvCxnSpPr>
          <p:nvPr/>
        </p:nvCxnSpPr>
        <p:spPr>
          <a:xfrm>
            <a:off x="9009771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8E35284B-78AE-430D-81C6-33734EF41E71}"/>
              </a:ext>
            </a:extLst>
          </p:cNvPr>
          <p:cNvCxnSpPr>
            <a:cxnSpLocks/>
          </p:cNvCxnSpPr>
          <p:nvPr/>
        </p:nvCxnSpPr>
        <p:spPr>
          <a:xfrm>
            <a:off x="9996371" y="4506500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4A00596-5127-4501-BD89-A7854554F39E}"/>
              </a:ext>
            </a:extLst>
          </p:cNvPr>
          <p:cNvCxnSpPr>
            <a:cxnSpLocks/>
          </p:cNvCxnSpPr>
          <p:nvPr/>
        </p:nvCxnSpPr>
        <p:spPr>
          <a:xfrm>
            <a:off x="10959014" y="4506500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203E007-904D-4A67-86BD-195E6D7DA144}"/>
              </a:ext>
            </a:extLst>
          </p:cNvPr>
          <p:cNvCxnSpPr>
            <a:cxnSpLocks/>
          </p:cNvCxnSpPr>
          <p:nvPr/>
        </p:nvCxnSpPr>
        <p:spPr>
          <a:xfrm>
            <a:off x="11945301" y="4506500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01C05640-3089-46CB-A34D-2CFECEAE5684}"/>
              </a:ext>
            </a:extLst>
          </p:cNvPr>
          <p:cNvCxnSpPr>
            <a:cxnSpLocks/>
          </p:cNvCxnSpPr>
          <p:nvPr/>
        </p:nvCxnSpPr>
        <p:spPr>
          <a:xfrm>
            <a:off x="232733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FE087858-1732-417E-B05B-2EF0E1801AA5}"/>
              </a:ext>
            </a:extLst>
          </p:cNvPr>
          <p:cNvCxnSpPr>
            <a:cxnSpLocks/>
          </p:cNvCxnSpPr>
          <p:nvPr/>
        </p:nvCxnSpPr>
        <p:spPr>
          <a:xfrm>
            <a:off x="1210428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BFA3B7D4-6042-4804-A85A-B73F39AE8B38}"/>
              </a:ext>
            </a:extLst>
          </p:cNvPr>
          <p:cNvCxnSpPr>
            <a:cxnSpLocks/>
          </p:cNvCxnSpPr>
          <p:nvPr/>
        </p:nvCxnSpPr>
        <p:spPr>
          <a:xfrm>
            <a:off x="2183169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D0594637-D5E5-4B2D-9B21-D6402709B610}"/>
              </a:ext>
            </a:extLst>
          </p:cNvPr>
          <p:cNvCxnSpPr>
            <a:cxnSpLocks/>
          </p:cNvCxnSpPr>
          <p:nvPr/>
        </p:nvCxnSpPr>
        <p:spPr>
          <a:xfrm>
            <a:off x="3160864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1AD9E554-AC24-476B-A38C-20BB0D42AD57}"/>
              </a:ext>
            </a:extLst>
          </p:cNvPr>
          <p:cNvCxnSpPr>
            <a:cxnSpLocks/>
          </p:cNvCxnSpPr>
          <p:nvPr/>
        </p:nvCxnSpPr>
        <p:spPr>
          <a:xfrm>
            <a:off x="4127017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2C76738C-15C1-43E7-A07F-D34F11AB739B}"/>
              </a:ext>
            </a:extLst>
          </p:cNvPr>
          <p:cNvCxnSpPr>
            <a:cxnSpLocks/>
          </p:cNvCxnSpPr>
          <p:nvPr/>
        </p:nvCxnSpPr>
        <p:spPr>
          <a:xfrm>
            <a:off x="5104712" y="4485655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/>
              <p:nvPr/>
            </p:nvSpPr>
            <p:spPr>
              <a:xfrm>
                <a:off x="7279098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098" y="2251954"/>
                <a:ext cx="35907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/>
              <p:nvPr/>
            </p:nvSpPr>
            <p:spPr>
              <a:xfrm>
                <a:off x="8650698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698" y="2251954"/>
                <a:ext cx="35907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/>
              <p:nvPr/>
            </p:nvSpPr>
            <p:spPr>
              <a:xfrm>
                <a:off x="10031263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263" y="2251954"/>
                <a:ext cx="35907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/>
              <p:nvPr/>
            </p:nvSpPr>
            <p:spPr>
              <a:xfrm>
                <a:off x="11425396" y="2251954"/>
                <a:ext cx="31400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5396" y="2251954"/>
                <a:ext cx="31400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/>
              <p:nvPr/>
            </p:nvSpPr>
            <p:spPr>
              <a:xfrm>
                <a:off x="4347533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533" y="2263986"/>
                <a:ext cx="70371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/>
              <p:nvPr/>
            </p:nvSpPr>
            <p:spPr>
              <a:xfrm>
                <a:off x="2983146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46" y="2263986"/>
                <a:ext cx="703719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/>
              <p:nvPr/>
            </p:nvSpPr>
            <p:spPr>
              <a:xfrm>
                <a:off x="1613298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298" y="2263986"/>
                <a:ext cx="703719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/>
              <p:nvPr/>
            </p:nvSpPr>
            <p:spPr>
              <a:xfrm>
                <a:off x="232733" y="2251954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33" y="2251954"/>
                <a:ext cx="703719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/>
              <p:nvPr/>
            </p:nvSpPr>
            <p:spPr>
              <a:xfrm>
                <a:off x="5880069" y="2590978"/>
                <a:ext cx="44082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L" sz="44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069" y="2590978"/>
                <a:ext cx="440826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82BC1E7D-7E72-4C20-A59B-0B08CA356597}"/>
              </a:ext>
            </a:extLst>
          </p:cNvPr>
          <p:cNvCxnSpPr>
            <a:cxnSpLocks/>
          </p:cNvCxnSpPr>
          <p:nvPr/>
        </p:nvCxnSpPr>
        <p:spPr>
          <a:xfrm>
            <a:off x="7996517" y="1604682"/>
            <a:ext cx="0" cy="60063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/>
              <p:nvPr/>
            </p:nvSpPr>
            <p:spPr>
              <a:xfrm>
                <a:off x="7819695" y="998149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695" y="998149"/>
                <a:ext cx="36343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A6498577-3085-446A-8112-60D788706CF2}"/>
              </a:ext>
            </a:extLst>
          </p:cNvPr>
          <p:cNvCxnSpPr>
            <a:cxnSpLocks/>
          </p:cNvCxnSpPr>
          <p:nvPr/>
        </p:nvCxnSpPr>
        <p:spPr>
          <a:xfrm>
            <a:off x="4755031" y="4485654"/>
            <a:ext cx="0" cy="6006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/>
              <p:nvPr/>
            </p:nvSpPr>
            <p:spPr>
              <a:xfrm>
                <a:off x="4576824" y="5156247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824" y="5156247"/>
                <a:ext cx="363433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FC0CECA0-CD79-4453-B895-83E45E39C528}"/>
              </a:ext>
            </a:extLst>
          </p:cNvPr>
          <p:cNvCxnSpPr>
            <a:cxnSpLocks/>
          </p:cNvCxnSpPr>
          <p:nvPr/>
        </p:nvCxnSpPr>
        <p:spPr>
          <a:xfrm>
            <a:off x="5104712" y="1616714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/>
              <p:nvPr/>
            </p:nvSpPr>
            <p:spPr>
              <a:xfrm>
                <a:off x="4940257" y="995292"/>
                <a:ext cx="35092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257" y="995292"/>
                <a:ext cx="35092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7B31200F-1D63-4BA9-8C5A-1ED0928E4CE1}"/>
              </a:ext>
            </a:extLst>
          </p:cNvPr>
          <p:cNvCxnSpPr>
            <a:cxnSpLocks/>
          </p:cNvCxnSpPr>
          <p:nvPr/>
        </p:nvCxnSpPr>
        <p:spPr>
          <a:xfrm>
            <a:off x="4755031" y="1604682"/>
            <a:ext cx="0" cy="6006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BD2D5E20-E2AB-4D63-B516-EED0357E6821}"/>
                  </a:ext>
                </a:extLst>
              </p:cNvPr>
              <p:cNvSpPr txBox="1"/>
              <p:nvPr/>
            </p:nvSpPr>
            <p:spPr>
              <a:xfrm>
                <a:off x="4447969" y="992015"/>
                <a:ext cx="6022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BD2D5E20-E2AB-4D63-B516-EED0357E6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969" y="992015"/>
                <a:ext cx="60228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D7DB5570-E398-4160-B0D5-025A7BA418F7}"/>
                  </a:ext>
                </a:extLst>
              </p:cNvPr>
              <p:cNvSpPr txBox="1"/>
              <p:nvPr/>
            </p:nvSpPr>
            <p:spPr>
              <a:xfrm>
                <a:off x="4925175" y="5156247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D7DB5570-E398-4160-B0D5-025A7BA41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175" y="5156247"/>
                <a:ext cx="359073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CD084381-95A7-451F-8177-178060878D07}"/>
              </a:ext>
            </a:extLst>
          </p:cNvPr>
          <p:cNvCxnSpPr>
            <a:cxnSpLocks/>
          </p:cNvCxnSpPr>
          <p:nvPr/>
        </p:nvCxnSpPr>
        <p:spPr>
          <a:xfrm flipV="1">
            <a:off x="5105024" y="2855648"/>
            <a:ext cx="0" cy="1495704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58F53F9B-1155-4942-BBA4-023EB10481C2}"/>
              </a:ext>
            </a:extLst>
          </p:cNvPr>
          <p:cNvCxnSpPr>
            <a:cxnSpLocks/>
          </p:cNvCxnSpPr>
          <p:nvPr/>
        </p:nvCxnSpPr>
        <p:spPr>
          <a:xfrm flipV="1">
            <a:off x="4757036" y="2855648"/>
            <a:ext cx="0" cy="1495704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2004E35F-1A0D-40EC-BF09-633C473BCF04}"/>
              </a:ext>
            </a:extLst>
          </p:cNvPr>
          <p:cNvCxnSpPr>
            <a:cxnSpLocks/>
          </p:cNvCxnSpPr>
          <p:nvPr/>
        </p:nvCxnSpPr>
        <p:spPr>
          <a:xfrm>
            <a:off x="4755031" y="304801"/>
            <a:ext cx="0" cy="6096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2558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92BFCF2-8ED0-4228-B2E5-D030391DB6ED}"/>
              </a:ext>
            </a:extLst>
          </p:cNvPr>
          <p:cNvCxnSpPr>
            <a:cxnSpLocks/>
          </p:cNvCxnSpPr>
          <p:nvPr/>
        </p:nvCxnSpPr>
        <p:spPr>
          <a:xfrm>
            <a:off x="-2149642" y="1905000"/>
            <a:ext cx="16466277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7FBA008-E2EB-406C-96B5-DCA112A5E4AA}"/>
              </a:ext>
            </a:extLst>
          </p:cNvPr>
          <p:cNvCxnSpPr>
            <a:cxnSpLocks/>
          </p:cNvCxnSpPr>
          <p:nvPr/>
        </p:nvCxnSpPr>
        <p:spPr>
          <a:xfrm>
            <a:off x="6096000" y="1304365"/>
            <a:ext cx="0" cy="120127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E078FDD-6753-405B-B958-E6C8F6514482}"/>
              </a:ext>
            </a:extLst>
          </p:cNvPr>
          <p:cNvCxnSpPr>
            <a:cxnSpLocks/>
          </p:cNvCxnSpPr>
          <p:nvPr/>
        </p:nvCxnSpPr>
        <p:spPr>
          <a:xfrm>
            <a:off x="74676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509F80C-A2EC-45A0-9571-9E608F739125}"/>
              </a:ext>
            </a:extLst>
          </p:cNvPr>
          <p:cNvCxnSpPr>
            <a:cxnSpLocks/>
          </p:cNvCxnSpPr>
          <p:nvPr/>
        </p:nvCxnSpPr>
        <p:spPr>
          <a:xfrm>
            <a:off x="88392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CFBE651-7C09-43EF-8767-2419AF3FC95F}"/>
              </a:ext>
            </a:extLst>
          </p:cNvPr>
          <p:cNvCxnSpPr>
            <a:cxnSpLocks/>
          </p:cNvCxnSpPr>
          <p:nvPr/>
        </p:nvCxnSpPr>
        <p:spPr>
          <a:xfrm>
            <a:off x="102108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994539B-1D66-4209-B215-0E3DF99879B7}"/>
              </a:ext>
            </a:extLst>
          </p:cNvPr>
          <p:cNvCxnSpPr>
            <a:cxnSpLocks/>
          </p:cNvCxnSpPr>
          <p:nvPr/>
        </p:nvCxnSpPr>
        <p:spPr>
          <a:xfrm>
            <a:off x="115824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FBBDDBE-63B8-4FA0-B81E-000EA1E5F983}"/>
              </a:ext>
            </a:extLst>
          </p:cNvPr>
          <p:cNvCxnSpPr>
            <a:cxnSpLocks/>
          </p:cNvCxnSpPr>
          <p:nvPr/>
        </p:nvCxnSpPr>
        <p:spPr>
          <a:xfrm>
            <a:off x="129540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2943B51-CD9F-4176-897F-5CAF6B13A90C}"/>
              </a:ext>
            </a:extLst>
          </p:cNvPr>
          <p:cNvCxnSpPr>
            <a:cxnSpLocks/>
          </p:cNvCxnSpPr>
          <p:nvPr/>
        </p:nvCxnSpPr>
        <p:spPr>
          <a:xfrm>
            <a:off x="143256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D9DEFAAF-4E45-4E01-9A5D-E5214FFA8CBD}"/>
              </a:ext>
            </a:extLst>
          </p:cNvPr>
          <p:cNvCxnSpPr>
            <a:cxnSpLocks/>
          </p:cNvCxnSpPr>
          <p:nvPr/>
        </p:nvCxnSpPr>
        <p:spPr>
          <a:xfrm>
            <a:off x="-2149642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FBF8095A-1640-4424-A3EC-313F84294EEE}"/>
              </a:ext>
            </a:extLst>
          </p:cNvPr>
          <p:cNvCxnSpPr>
            <a:cxnSpLocks/>
          </p:cNvCxnSpPr>
          <p:nvPr/>
        </p:nvCxnSpPr>
        <p:spPr>
          <a:xfrm>
            <a:off x="-778042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0D82639-2ED3-49DA-BA2E-6AC57CC1C106}"/>
              </a:ext>
            </a:extLst>
          </p:cNvPr>
          <p:cNvCxnSpPr>
            <a:cxnSpLocks/>
          </p:cNvCxnSpPr>
          <p:nvPr/>
        </p:nvCxnSpPr>
        <p:spPr>
          <a:xfrm>
            <a:off x="5935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BC4F126-FE0B-4CB3-ADDC-6BB826501BF0}"/>
              </a:ext>
            </a:extLst>
          </p:cNvPr>
          <p:cNvCxnSpPr>
            <a:cxnSpLocks/>
          </p:cNvCxnSpPr>
          <p:nvPr/>
        </p:nvCxnSpPr>
        <p:spPr>
          <a:xfrm>
            <a:off x="19651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9258EF82-05AA-4C08-89A8-15A622612CA3}"/>
              </a:ext>
            </a:extLst>
          </p:cNvPr>
          <p:cNvCxnSpPr>
            <a:cxnSpLocks/>
          </p:cNvCxnSpPr>
          <p:nvPr/>
        </p:nvCxnSpPr>
        <p:spPr>
          <a:xfrm>
            <a:off x="33367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8E717E0-4494-4D02-807A-6FD5950BB4FD}"/>
              </a:ext>
            </a:extLst>
          </p:cNvPr>
          <p:cNvCxnSpPr>
            <a:cxnSpLocks/>
          </p:cNvCxnSpPr>
          <p:nvPr/>
        </p:nvCxnSpPr>
        <p:spPr>
          <a:xfrm>
            <a:off x="47083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956B0EC-AF0B-44F5-A3C6-7A0EC12A39C5}"/>
              </a:ext>
            </a:extLst>
          </p:cNvPr>
          <p:cNvCxnSpPr>
            <a:cxnSpLocks/>
          </p:cNvCxnSpPr>
          <p:nvPr/>
        </p:nvCxnSpPr>
        <p:spPr>
          <a:xfrm>
            <a:off x="-2158607" y="4785973"/>
            <a:ext cx="16475242" cy="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8A359FC0-DB6C-4EA2-9C52-88E1EBB4A39E}"/>
              </a:ext>
            </a:extLst>
          </p:cNvPr>
          <p:cNvCxnSpPr>
            <a:cxnSpLocks/>
          </p:cNvCxnSpPr>
          <p:nvPr/>
        </p:nvCxnSpPr>
        <p:spPr>
          <a:xfrm>
            <a:off x="6087035" y="4185338"/>
            <a:ext cx="0" cy="120127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9B46D912-7B73-46BA-8CAF-171C5DDA6891}"/>
              </a:ext>
            </a:extLst>
          </p:cNvPr>
          <p:cNvCxnSpPr>
            <a:cxnSpLocks/>
          </p:cNvCxnSpPr>
          <p:nvPr/>
        </p:nvCxnSpPr>
        <p:spPr>
          <a:xfrm>
            <a:off x="7467600" y="4485655"/>
            <a:ext cx="0" cy="60063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5B4154DE-238C-4E8A-83A5-1691C050BE8F}"/>
              </a:ext>
            </a:extLst>
          </p:cNvPr>
          <p:cNvCxnSpPr>
            <a:cxnSpLocks/>
          </p:cNvCxnSpPr>
          <p:nvPr/>
        </p:nvCxnSpPr>
        <p:spPr>
          <a:xfrm>
            <a:off x="8839200" y="4485652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EE501A7E-E891-45AC-8AD5-0069562D359F}"/>
              </a:ext>
            </a:extLst>
          </p:cNvPr>
          <p:cNvCxnSpPr>
            <a:cxnSpLocks/>
          </p:cNvCxnSpPr>
          <p:nvPr/>
        </p:nvCxnSpPr>
        <p:spPr>
          <a:xfrm>
            <a:off x="10193112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8E35284B-78AE-430D-81C6-33734EF41E71}"/>
              </a:ext>
            </a:extLst>
          </p:cNvPr>
          <p:cNvCxnSpPr>
            <a:cxnSpLocks/>
          </p:cNvCxnSpPr>
          <p:nvPr/>
        </p:nvCxnSpPr>
        <p:spPr>
          <a:xfrm>
            <a:off x="11582400" y="4485652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4A00596-5127-4501-BD89-A7854554F39E}"/>
              </a:ext>
            </a:extLst>
          </p:cNvPr>
          <p:cNvCxnSpPr>
            <a:cxnSpLocks/>
          </p:cNvCxnSpPr>
          <p:nvPr/>
        </p:nvCxnSpPr>
        <p:spPr>
          <a:xfrm>
            <a:off x="12967108" y="4485652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203E007-904D-4A67-86BD-195E6D7DA144}"/>
              </a:ext>
            </a:extLst>
          </p:cNvPr>
          <p:cNvCxnSpPr>
            <a:cxnSpLocks/>
          </p:cNvCxnSpPr>
          <p:nvPr/>
        </p:nvCxnSpPr>
        <p:spPr>
          <a:xfrm>
            <a:off x="14316635" y="4485652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01C05640-3089-46CB-A34D-2CFECEAE5684}"/>
              </a:ext>
            </a:extLst>
          </p:cNvPr>
          <p:cNvCxnSpPr>
            <a:cxnSpLocks/>
          </p:cNvCxnSpPr>
          <p:nvPr/>
        </p:nvCxnSpPr>
        <p:spPr>
          <a:xfrm>
            <a:off x="-2132062" y="4485654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FE087858-1732-417E-B05B-2EF0E1801AA5}"/>
              </a:ext>
            </a:extLst>
          </p:cNvPr>
          <p:cNvCxnSpPr>
            <a:cxnSpLocks/>
          </p:cNvCxnSpPr>
          <p:nvPr/>
        </p:nvCxnSpPr>
        <p:spPr>
          <a:xfrm>
            <a:off x="-759920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BFA3B7D4-6042-4804-A85A-B73F39AE8B38}"/>
              </a:ext>
            </a:extLst>
          </p:cNvPr>
          <p:cNvCxnSpPr>
            <a:cxnSpLocks/>
          </p:cNvCxnSpPr>
          <p:nvPr/>
        </p:nvCxnSpPr>
        <p:spPr>
          <a:xfrm>
            <a:off x="580374" y="4485654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D0594637-D5E5-4B2D-9B21-D6402709B610}"/>
              </a:ext>
            </a:extLst>
          </p:cNvPr>
          <p:cNvCxnSpPr>
            <a:cxnSpLocks/>
          </p:cNvCxnSpPr>
          <p:nvPr/>
        </p:nvCxnSpPr>
        <p:spPr>
          <a:xfrm>
            <a:off x="1961481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1AD9E554-AC24-476B-A38C-20BB0D42AD57}"/>
              </a:ext>
            </a:extLst>
          </p:cNvPr>
          <p:cNvCxnSpPr>
            <a:cxnSpLocks/>
          </p:cNvCxnSpPr>
          <p:nvPr/>
        </p:nvCxnSpPr>
        <p:spPr>
          <a:xfrm>
            <a:off x="3336758" y="4485654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2C76738C-15C1-43E7-A07F-D34F11AB739B}"/>
              </a:ext>
            </a:extLst>
          </p:cNvPr>
          <p:cNvCxnSpPr>
            <a:cxnSpLocks/>
          </p:cNvCxnSpPr>
          <p:nvPr/>
        </p:nvCxnSpPr>
        <p:spPr>
          <a:xfrm>
            <a:off x="4697206" y="4485652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/>
              <p:nvPr/>
            </p:nvSpPr>
            <p:spPr>
              <a:xfrm>
                <a:off x="7279098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098" y="2251954"/>
                <a:ext cx="35907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/>
              <p:nvPr/>
            </p:nvSpPr>
            <p:spPr>
              <a:xfrm>
                <a:off x="8650698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698" y="2251954"/>
                <a:ext cx="35907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/>
              <p:nvPr/>
            </p:nvSpPr>
            <p:spPr>
              <a:xfrm>
                <a:off x="10031263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263" y="2251954"/>
                <a:ext cx="35907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/>
              <p:nvPr/>
            </p:nvSpPr>
            <p:spPr>
              <a:xfrm>
                <a:off x="11425396" y="2251954"/>
                <a:ext cx="31400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5396" y="2251954"/>
                <a:ext cx="31400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/>
              <p:nvPr/>
            </p:nvSpPr>
            <p:spPr>
              <a:xfrm>
                <a:off x="4347533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533" y="2263986"/>
                <a:ext cx="70371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/>
              <p:nvPr/>
            </p:nvSpPr>
            <p:spPr>
              <a:xfrm>
                <a:off x="2983146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46" y="2263986"/>
                <a:ext cx="703719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/>
              <p:nvPr/>
            </p:nvSpPr>
            <p:spPr>
              <a:xfrm>
                <a:off x="1613298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298" y="2263986"/>
                <a:ext cx="703719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/>
              <p:nvPr/>
            </p:nvSpPr>
            <p:spPr>
              <a:xfrm>
                <a:off x="232733" y="2251954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33" y="2251954"/>
                <a:ext cx="703719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/>
              <p:nvPr/>
            </p:nvSpPr>
            <p:spPr>
              <a:xfrm>
                <a:off x="5880069" y="2590978"/>
                <a:ext cx="44082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L" sz="44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069" y="2590978"/>
                <a:ext cx="440826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82BC1E7D-7E72-4C20-A59B-0B08CA356597}"/>
              </a:ext>
            </a:extLst>
          </p:cNvPr>
          <p:cNvCxnSpPr>
            <a:cxnSpLocks/>
          </p:cNvCxnSpPr>
          <p:nvPr/>
        </p:nvCxnSpPr>
        <p:spPr>
          <a:xfrm>
            <a:off x="7996517" y="1604682"/>
            <a:ext cx="0" cy="60063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/>
              <p:nvPr/>
            </p:nvSpPr>
            <p:spPr>
              <a:xfrm>
                <a:off x="7819695" y="998149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695" y="998149"/>
                <a:ext cx="36343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A6498577-3085-446A-8112-60D788706CF2}"/>
              </a:ext>
            </a:extLst>
          </p:cNvPr>
          <p:cNvCxnSpPr>
            <a:cxnSpLocks/>
          </p:cNvCxnSpPr>
          <p:nvPr/>
        </p:nvCxnSpPr>
        <p:spPr>
          <a:xfrm>
            <a:off x="4217703" y="4485652"/>
            <a:ext cx="0" cy="6006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/>
              <p:nvPr/>
            </p:nvSpPr>
            <p:spPr>
              <a:xfrm>
                <a:off x="4035986" y="5156247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986" y="5156247"/>
                <a:ext cx="363433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FC0CECA0-CD79-4453-B895-83E45E39C528}"/>
              </a:ext>
            </a:extLst>
          </p:cNvPr>
          <p:cNvCxnSpPr>
            <a:cxnSpLocks/>
          </p:cNvCxnSpPr>
          <p:nvPr/>
        </p:nvCxnSpPr>
        <p:spPr>
          <a:xfrm>
            <a:off x="4705075" y="1604680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/>
              <p:nvPr/>
            </p:nvSpPr>
            <p:spPr>
              <a:xfrm>
                <a:off x="4523927" y="995085"/>
                <a:ext cx="35092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927" y="995085"/>
                <a:ext cx="35092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7B31200F-1D63-4BA9-8C5A-1ED0928E4CE1}"/>
              </a:ext>
            </a:extLst>
          </p:cNvPr>
          <p:cNvCxnSpPr>
            <a:cxnSpLocks/>
          </p:cNvCxnSpPr>
          <p:nvPr/>
        </p:nvCxnSpPr>
        <p:spPr>
          <a:xfrm>
            <a:off x="4217703" y="1604681"/>
            <a:ext cx="0" cy="6006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BD2D5E20-E2AB-4D63-B516-EED0357E6821}"/>
                  </a:ext>
                </a:extLst>
              </p:cNvPr>
              <p:cNvSpPr txBox="1"/>
              <p:nvPr/>
            </p:nvSpPr>
            <p:spPr>
              <a:xfrm>
                <a:off x="3908635" y="992017"/>
                <a:ext cx="6022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BD2D5E20-E2AB-4D63-B516-EED0357E6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635" y="992017"/>
                <a:ext cx="60228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D7DB5570-E398-4160-B0D5-025A7BA418F7}"/>
                  </a:ext>
                </a:extLst>
              </p:cNvPr>
              <p:cNvSpPr txBox="1"/>
              <p:nvPr/>
            </p:nvSpPr>
            <p:spPr>
              <a:xfrm>
                <a:off x="4515783" y="5166526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D7DB5570-E398-4160-B0D5-025A7BA41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783" y="5166526"/>
                <a:ext cx="359073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CD084381-95A7-451F-8177-178060878D07}"/>
              </a:ext>
            </a:extLst>
          </p:cNvPr>
          <p:cNvCxnSpPr>
            <a:cxnSpLocks/>
          </p:cNvCxnSpPr>
          <p:nvPr/>
        </p:nvCxnSpPr>
        <p:spPr>
          <a:xfrm flipV="1">
            <a:off x="4697206" y="2855648"/>
            <a:ext cx="0" cy="1495704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58F53F9B-1155-4942-BBA4-023EB10481C2}"/>
              </a:ext>
            </a:extLst>
          </p:cNvPr>
          <p:cNvCxnSpPr>
            <a:cxnSpLocks/>
          </p:cNvCxnSpPr>
          <p:nvPr/>
        </p:nvCxnSpPr>
        <p:spPr>
          <a:xfrm flipV="1">
            <a:off x="4217702" y="2855648"/>
            <a:ext cx="0" cy="1495704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359A8566-8906-43A2-A5D6-B71EDA06065D}"/>
              </a:ext>
            </a:extLst>
          </p:cNvPr>
          <p:cNvCxnSpPr>
            <a:cxnSpLocks/>
          </p:cNvCxnSpPr>
          <p:nvPr/>
        </p:nvCxnSpPr>
        <p:spPr>
          <a:xfrm>
            <a:off x="4217702" y="304800"/>
            <a:ext cx="0" cy="6096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brir corchete 1">
            <a:extLst>
              <a:ext uri="{FF2B5EF4-FFF2-40B4-BE49-F238E27FC236}">
                <a16:creationId xmlns:a16="http://schemas.microsoft.com/office/drawing/2014/main" id="{D8221A0F-A09A-4FF4-AF21-EB15A137BF3B}"/>
              </a:ext>
            </a:extLst>
          </p:cNvPr>
          <p:cNvSpPr/>
          <p:nvPr/>
        </p:nvSpPr>
        <p:spPr>
          <a:xfrm rot="5400000">
            <a:off x="4971608" y="-26802"/>
            <a:ext cx="347676" cy="1855488"/>
          </a:xfrm>
          <a:prstGeom prst="leftBracket">
            <a:avLst>
              <a:gd name="adj" fmla="val 0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accent6"/>
              </a:solidFill>
            </a:endParaRPr>
          </a:p>
        </p:txBody>
      </p:sp>
      <p:sp>
        <p:nvSpPr>
          <p:cNvPr id="54" name="Abrir corchete 53">
            <a:extLst>
              <a:ext uri="{FF2B5EF4-FFF2-40B4-BE49-F238E27FC236}">
                <a16:creationId xmlns:a16="http://schemas.microsoft.com/office/drawing/2014/main" id="{252FCFF5-C0AC-4144-9DFE-02B95BCD0014}"/>
              </a:ext>
            </a:extLst>
          </p:cNvPr>
          <p:cNvSpPr/>
          <p:nvPr/>
        </p:nvSpPr>
        <p:spPr>
          <a:xfrm rot="5400000">
            <a:off x="6894935" y="-26802"/>
            <a:ext cx="347676" cy="1855488"/>
          </a:xfrm>
          <a:prstGeom prst="leftBracket">
            <a:avLst>
              <a:gd name="adj" fmla="val 0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41B20E13-2722-4931-B3A0-75913EAA24A2}"/>
                  </a:ext>
                </a:extLst>
              </p:cNvPr>
              <p:cNvSpPr txBox="1"/>
              <p:nvPr/>
            </p:nvSpPr>
            <p:spPr>
              <a:xfrm>
                <a:off x="6741183" y="116657"/>
                <a:ext cx="6551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MX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s-CL" sz="36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41B20E13-2722-4931-B3A0-75913EAA2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83" y="116657"/>
                <a:ext cx="655179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9D9091E9-6B83-41F0-A399-6E74346A4B21}"/>
                  </a:ext>
                </a:extLst>
              </p:cNvPr>
              <p:cNvSpPr txBox="1"/>
              <p:nvPr/>
            </p:nvSpPr>
            <p:spPr>
              <a:xfrm>
                <a:off x="4817857" y="103152"/>
                <a:ext cx="6551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MX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s-CL" sz="36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9D9091E9-6B83-41F0-A399-6E74346A4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857" y="103152"/>
                <a:ext cx="655179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954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4" grpId="0" animBg="1"/>
      <p:bldP spid="55" grpId="0"/>
      <p:bldP spid="6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92BFCF2-8ED0-4228-B2E5-D030391DB6ED}"/>
              </a:ext>
            </a:extLst>
          </p:cNvPr>
          <p:cNvCxnSpPr>
            <a:cxnSpLocks/>
          </p:cNvCxnSpPr>
          <p:nvPr/>
        </p:nvCxnSpPr>
        <p:spPr>
          <a:xfrm>
            <a:off x="-2149642" y="869487"/>
            <a:ext cx="16466277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7FBA008-E2EB-406C-96B5-DCA112A5E4AA}"/>
              </a:ext>
            </a:extLst>
          </p:cNvPr>
          <p:cNvCxnSpPr>
            <a:cxnSpLocks/>
          </p:cNvCxnSpPr>
          <p:nvPr/>
        </p:nvCxnSpPr>
        <p:spPr>
          <a:xfrm>
            <a:off x="6096000" y="268852"/>
            <a:ext cx="0" cy="120127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E078FDD-6753-405B-B958-E6C8F6514482}"/>
              </a:ext>
            </a:extLst>
          </p:cNvPr>
          <p:cNvCxnSpPr>
            <a:cxnSpLocks/>
          </p:cNvCxnSpPr>
          <p:nvPr/>
        </p:nvCxnSpPr>
        <p:spPr>
          <a:xfrm>
            <a:off x="7467600" y="569169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509F80C-A2EC-45A0-9571-9E608F739125}"/>
              </a:ext>
            </a:extLst>
          </p:cNvPr>
          <p:cNvCxnSpPr>
            <a:cxnSpLocks/>
          </p:cNvCxnSpPr>
          <p:nvPr/>
        </p:nvCxnSpPr>
        <p:spPr>
          <a:xfrm>
            <a:off x="8839200" y="569169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CFBE651-7C09-43EF-8767-2419AF3FC95F}"/>
              </a:ext>
            </a:extLst>
          </p:cNvPr>
          <p:cNvCxnSpPr>
            <a:cxnSpLocks/>
          </p:cNvCxnSpPr>
          <p:nvPr/>
        </p:nvCxnSpPr>
        <p:spPr>
          <a:xfrm>
            <a:off x="10210800" y="569169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994539B-1D66-4209-B215-0E3DF99879B7}"/>
              </a:ext>
            </a:extLst>
          </p:cNvPr>
          <p:cNvCxnSpPr>
            <a:cxnSpLocks/>
          </p:cNvCxnSpPr>
          <p:nvPr/>
        </p:nvCxnSpPr>
        <p:spPr>
          <a:xfrm>
            <a:off x="11582400" y="569169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FBBDDBE-63B8-4FA0-B81E-000EA1E5F983}"/>
              </a:ext>
            </a:extLst>
          </p:cNvPr>
          <p:cNvCxnSpPr>
            <a:cxnSpLocks/>
          </p:cNvCxnSpPr>
          <p:nvPr/>
        </p:nvCxnSpPr>
        <p:spPr>
          <a:xfrm>
            <a:off x="12954000" y="569169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2943B51-CD9F-4176-897F-5CAF6B13A90C}"/>
              </a:ext>
            </a:extLst>
          </p:cNvPr>
          <p:cNvCxnSpPr>
            <a:cxnSpLocks/>
          </p:cNvCxnSpPr>
          <p:nvPr/>
        </p:nvCxnSpPr>
        <p:spPr>
          <a:xfrm>
            <a:off x="14325600" y="569169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D9DEFAAF-4E45-4E01-9A5D-E5214FFA8CBD}"/>
              </a:ext>
            </a:extLst>
          </p:cNvPr>
          <p:cNvCxnSpPr>
            <a:cxnSpLocks/>
          </p:cNvCxnSpPr>
          <p:nvPr/>
        </p:nvCxnSpPr>
        <p:spPr>
          <a:xfrm>
            <a:off x="-2149642" y="581201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FBF8095A-1640-4424-A3EC-313F84294EEE}"/>
              </a:ext>
            </a:extLst>
          </p:cNvPr>
          <p:cNvCxnSpPr>
            <a:cxnSpLocks/>
          </p:cNvCxnSpPr>
          <p:nvPr/>
        </p:nvCxnSpPr>
        <p:spPr>
          <a:xfrm>
            <a:off x="-778042" y="581201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0D82639-2ED3-49DA-BA2E-6AC57CC1C106}"/>
              </a:ext>
            </a:extLst>
          </p:cNvPr>
          <p:cNvCxnSpPr>
            <a:cxnSpLocks/>
          </p:cNvCxnSpPr>
          <p:nvPr/>
        </p:nvCxnSpPr>
        <p:spPr>
          <a:xfrm>
            <a:off x="593558" y="581201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BC4F126-FE0B-4CB3-ADDC-6BB826501BF0}"/>
              </a:ext>
            </a:extLst>
          </p:cNvPr>
          <p:cNvCxnSpPr>
            <a:cxnSpLocks/>
          </p:cNvCxnSpPr>
          <p:nvPr/>
        </p:nvCxnSpPr>
        <p:spPr>
          <a:xfrm>
            <a:off x="1965158" y="581201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9258EF82-05AA-4C08-89A8-15A622612CA3}"/>
              </a:ext>
            </a:extLst>
          </p:cNvPr>
          <p:cNvCxnSpPr>
            <a:cxnSpLocks/>
          </p:cNvCxnSpPr>
          <p:nvPr/>
        </p:nvCxnSpPr>
        <p:spPr>
          <a:xfrm>
            <a:off x="3336758" y="581201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8E717E0-4494-4D02-807A-6FD5950BB4FD}"/>
              </a:ext>
            </a:extLst>
          </p:cNvPr>
          <p:cNvCxnSpPr>
            <a:cxnSpLocks/>
          </p:cNvCxnSpPr>
          <p:nvPr/>
        </p:nvCxnSpPr>
        <p:spPr>
          <a:xfrm>
            <a:off x="4708358" y="581201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956B0EC-AF0B-44F5-A3C6-7A0EC12A39C5}"/>
              </a:ext>
            </a:extLst>
          </p:cNvPr>
          <p:cNvCxnSpPr>
            <a:cxnSpLocks/>
          </p:cNvCxnSpPr>
          <p:nvPr/>
        </p:nvCxnSpPr>
        <p:spPr>
          <a:xfrm>
            <a:off x="-2158607" y="4785973"/>
            <a:ext cx="16475242" cy="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8A359FC0-DB6C-4EA2-9C52-88E1EBB4A39E}"/>
              </a:ext>
            </a:extLst>
          </p:cNvPr>
          <p:cNvCxnSpPr>
            <a:cxnSpLocks/>
          </p:cNvCxnSpPr>
          <p:nvPr/>
        </p:nvCxnSpPr>
        <p:spPr>
          <a:xfrm>
            <a:off x="6087035" y="4185338"/>
            <a:ext cx="0" cy="120127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9B46D912-7B73-46BA-8CAF-171C5DDA6891}"/>
              </a:ext>
            </a:extLst>
          </p:cNvPr>
          <p:cNvCxnSpPr>
            <a:cxnSpLocks/>
          </p:cNvCxnSpPr>
          <p:nvPr/>
        </p:nvCxnSpPr>
        <p:spPr>
          <a:xfrm>
            <a:off x="7458635" y="4485655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5B4154DE-238C-4E8A-83A5-1691C050BE8F}"/>
              </a:ext>
            </a:extLst>
          </p:cNvPr>
          <p:cNvCxnSpPr>
            <a:cxnSpLocks/>
          </p:cNvCxnSpPr>
          <p:nvPr/>
        </p:nvCxnSpPr>
        <p:spPr>
          <a:xfrm>
            <a:off x="8830235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EE501A7E-E891-45AC-8AD5-0069562D359F}"/>
              </a:ext>
            </a:extLst>
          </p:cNvPr>
          <p:cNvCxnSpPr>
            <a:cxnSpLocks/>
          </p:cNvCxnSpPr>
          <p:nvPr/>
        </p:nvCxnSpPr>
        <p:spPr>
          <a:xfrm>
            <a:off x="10201835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8E35284B-78AE-430D-81C6-33734EF41E71}"/>
              </a:ext>
            </a:extLst>
          </p:cNvPr>
          <p:cNvCxnSpPr>
            <a:cxnSpLocks/>
          </p:cNvCxnSpPr>
          <p:nvPr/>
        </p:nvCxnSpPr>
        <p:spPr>
          <a:xfrm>
            <a:off x="11573435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4A00596-5127-4501-BD89-A7854554F39E}"/>
              </a:ext>
            </a:extLst>
          </p:cNvPr>
          <p:cNvCxnSpPr>
            <a:cxnSpLocks/>
          </p:cNvCxnSpPr>
          <p:nvPr/>
        </p:nvCxnSpPr>
        <p:spPr>
          <a:xfrm>
            <a:off x="12945035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203E007-904D-4A67-86BD-195E6D7DA144}"/>
              </a:ext>
            </a:extLst>
          </p:cNvPr>
          <p:cNvCxnSpPr>
            <a:cxnSpLocks/>
          </p:cNvCxnSpPr>
          <p:nvPr/>
        </p:nvCxnSpPr>
        <p:spPr>
          <a:xfrm>
            <a:off x="14316635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01C05640-3089-46CB-A34D-2CFECEAE5684}"/>
              </a:ext>
            </a:extLst>
          </p:cNvPr>
          <p:cNvCxnSpPr>
            <a:cxnSpLocks/>
          </p:cNvCxnSpPr>
          <p:nvPr/>
        </p:nvCxnSpPr>
        <p:spPr>
          <a:xfrm>
            <a:off x="-2158607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FE087858-1732-417E-B05B-2EF0E1801AA5}"/>
              </a:ext>
            </a:extLst>
          </p:cNvPr>
          <p:cNvCxnSpPr>
            <a:cxnSpLocks/>
          </p:cNvCxnSpPr>
          <p:nvPr/>
        </p:nvCxnSpPr>
        <p:spPr>
          <a:xfrm>
            <a:off x="-787007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BFA3B7D4-6042-4804-A85A-B73F39AE8B38}"/>
              </a:ext>
            </a:extLst>
          </p:cNvPr>
          <p:cNvCxnSpPr>
            <a:cxnSpLocks/>
          </p:cNvCxnSpPr>
          <p:nvPr/>
        </p:nvCxnSpPr>
        <p:spPr>
          <a:xfrm>
            <a:off x="584593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D0594637-D5E5-4B2D-9B21-D6402709B610}"/>
              </a:ext>
            </a:extLst>
          </p:cNvPr>
          <p:cNvCxnSpPr>
            <a:cxnSpLocks/>
          </p:cNvCxnSpPr>
          <p:nvPr/>
        </p:nvCxnSpPr>
        <p:spPr>
          <a:xfrm>
            <a:off x="1956193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1AD9E554-AC24-476B-A38C-20BB0D42AD57}"/>
              </a:ext>
            </a:extLst>
          </p:cNvPr>
          <p:cNvCxnSpPr>
            <a:cxnSpLocks/>
          </p:cNvCxnSpPr>
          <p:nvPr/>
        </p:nvCxnSpPr>
        <p:spPr>
          <a:xfrm>
            <a:off x="3327793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2C76738C-15C1-43E7-A07F-D34F11AB739B}"/>
              </a:ext>
            </a:extLst>
          </p:cNvPr>
          <p:cNvCxnSpPr>
            <a:cxnSpLocks/>
          </p:cNvCxnSpPr>
          <p:nvPr/>
        </p:nvCxnSpPr>
        <p:spPr>
          <a:xfrm>
            <a:off x="4699393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/>
              <p:nvPr/>
            </p:nvSpPr>
            <p:spPr>
              <a:xfrm>
                <a:off x="7279098" y="1216441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098" y="1216441"/>
                <a:ext cx="35907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/>
              <p:nvPr/>
            </p:nvSpPr>
            <p:spPr>
              <a:xfrm>
                <a:off x="8650698" y="1216441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698" y="1216441"/>
                <a:ext cx="35907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/>
              <p:nvPr/>
            </p:nvSpPr>
            <p:spPr>
              <a:xfrm>
                <a:off x="10031263" y="1216441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263" y="1216441"/>
                <a:ext cx="35907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/>
              <p:nvPr/>
            </p:nvSpPr>
            <p:spPr>
              <a:xfrm>
                <a:off x="11425396" y="1216441"/>
                <a:ext cx="31400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5396" y="1216441"/>
                <a:ext cx="31400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/>
              <p:nvPr/>
            </p:nvSpPr>
            <p:spPr>
              <a:xfrm>
                <a:off x="4347533" y="1228473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533" y="1228473"/>
                <a:ext cx="70371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/>
              <p:nvPr/>
            </p:nvSpPr>
            <p:spPr>
              <a:xfrm>
                <a:off x="2983146" y="1228473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46" y="1228473"/>
                <a:ext cx="703719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/>
              <p:nvPr/>
            </p:nvSpPr>
            <p:spPr>
              <a:xfrm>
                <a:off x="1613298" y="1228473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298" y="1228473"/>
                <a:ext cx="703719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/>
              <p:nvPr/>
            </p:nvSpPr>
            <p:spPr>
              <a:xfrm>
                <a:off x="232733" y="1216441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33" y="1216441"/>
                <a:ext cx="703719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/>
              <p:nvPr/>
            </p:nvSpPr>
            <p:spPr>
              <a:xfrm>
                <a:off x="5863083" y="1685804"/>
                <a:ext cx="44082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L" sz="44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083" y="1685804"/>
                <a:ext cx="440826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82BC1E7D-7E72-4C20-A59B-0B08CA356597}"/>
              </a:ext>
            </a:extLst>
          </p:cNvPr>
          <p:cNvCxnSpPr>
            <a:cxnSpLocks/>
          </p:cNvCxnSpPr>
          <p:nvPr/>
        </p:nvCxnSpPr>
        <p:spPr>
          <a:xfrm>
            <a:off x="7996517" y="569169"/>
            <a:ext cx="0" cy="60063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/>
              <p:nvPr/>
            </p:nvSpPr>
            <p:spPr>
              <a:xfrm>
                <a:off x="7819695" y="-37364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695" y="-37364"/>
                <a:ext cx="36343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A6498577-3085-446A-8112-60D788706CF2}"/>
              </a:ext>
            </a:extLst>
          </p:cNvPr>
          <p:cNvCxnSpPr>
            <a:cxnSpLocks/>
          </p:cNvCxnSpPr>
          <p:nvPr/>
        </p:nvCxnSpPr>
        <p:spPr>
          <a:xfrm>
            <a:off x="7996517" y="4485654"/>
            <a:ext cx="0" cy="6006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/>
              <p:nvPr/>
            </p:nvSpPr>
            <p:spPr>
              <a:xfrm>
                <a:off x="7819695" y="5156246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695" y="5156246"/>
                <a:ext cx="363433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FC0CECA0-CD79-4453-B895-83E45E39C528}"/>
              </a:ext>
            </a:extLst>
          </p:cNvPr>
          <p:cNvCxnSpPr>
            <a:cxnSpLocks/>
          </p:cNvCxnSpPr>
          <p:nvPr/>
        </p:nvCxnSpPr>
        <p:spPr>
          <a:xfrm>
            <a:off x="7473853" y="569168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/>
              <p:nvPr/>
            </p:nvSpPr>
            <p:spPr>
              <a:xfrm>
                <a:off x="7292136" y="-43496"/>
                <a:ext cx="35092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136" y="-43496"/>
                <a:ext cx="35092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432B6CD9-FA19-43DF-9F65-3CF273A84226}"/>
              </a:ext>
            </a:extLst>
          </p:cNvPr>
          <p:cNvCxnSpPr>
            <a:cxnSpLocks/>
          </p:cNvCxnSpPr>
          <p:nvPr/>
        </p:nvCxnSpPr>
        <p:spPr>
          <a:xfrm>
            <a:off x="10210800" y="569169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9C5E27A9-291E-4595-9B97-23B8763C263A}"/>
              </a:ext>
            </a:extLst>
          </p:cNvPr>
          <p:cNvCxnSpPr>
            <a:cxnSpLocks/>
          </p:cNvCxnSpPr>
          <p:nvPr/>
        </p:nvCxnSpPr>
        <p:spPr>
          <a:xfrm>
            <a:off x="7996517" y="569168"/>
            <a:ext cx="0" cy="6006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96362BEF-2D1A-47E1-B1CC-AE1BDD85543B}"/>
                  </a:ext>
                </a:extLst>
              </p:cNvPr>
              <p:cNvSpPr txBox="1"/>
              <p:nvPr/>
            </p:nvSpPr>
            <p:spPr>
              <a:xfrm>
                <a:off x="9226161" y="2389318"/>
                <a:ext cx="6022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96362BEF-2D1A-47E1-B1CC-AE1BDD855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161" y="2389318"/>
                <a:ext cx="60228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9179210C-45E0-437D-9A46-442244DB42D7}"/>
                  </a:ext>
                </a:extLst>
              </p:cNvPr>
              <p:cNvSpPr txBox="1"/>
              <p:nvPr/>
            </p:nvSpPr>
            <p:spPr>
              <a:xfrm>
                <a:off x="7279097" y="5156246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9179210C-45E0-437D-9A46-442244DB4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097" y="5156246"/>
                <a:ext cx="359073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53BAB3CE-D737-457C-8575-08176A5DF1CB}"/>
              </a:ext>
            </a:extLst>
          </p:cNvPr>
          <p:cNvCxnSpPr>
            <a:cxnSpLocks/>
          </p:cNvCxnSpPr>
          <p:nvPr/>
        </p:nvCxnSpPr>
        <p:spPr>
          <a:xfrm flipV="1">
            <a:off x="7458635" y="2805952"/>
            <a:ext cx="0" cy="1495704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785963CD-8AFA-41FC-AA67-F2B43BCF0021}"/>
              </a:ext>
            </a:extLst>
          </p:cNvPr>
          <p:cNvCxnSpPr>
            <a:cxnSpLocks/>
          </p:cNvCxnSpPr>
          <p:nvPr/>
        </p:nvCxnSpPr>
        <p:spPr>
          <a:xfrm flipV="1">
            <a:off x="7996517" y="2805952"/>
            <a:ext cx="0" cy="1495704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6E1CD9F3-DE18-4764-8FE4-C1A814F363C9}"/>
              </a:ext>
            </a:extLst>
          </p:cNvPr>
          <p:cNvCxnSpPr>
            <a:cxnSpLocks/>
          </p:cNvCxnSpPr>
          <p:nvPr/>
        </p:nvCxnSpPr>
        <p:spPr>
          <a:xfrm>
            <a:off x="10685929" y="2805952"/>
            <a:ext cx="0" cy="6096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A31FF85D-857B-46FF-B378-B83AD3B037AF}"/>
              </a:ext>
            </a:extLst>
          </p:cNvPr>
          <p:cNvCxnSpPr/>
          <p:nvPr/>
        </p:nvCxnSpPr>
        <p:spPr>
          <a:xfrm>
            <a:off x="6087035" y="3429000"/>
            <a:ext cx="190948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496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  <p:bldP spid="73" grpId="0"/>
      <p:bldP spid="74" grpId="0"/>
      <p:bldP spid="75" grpId="0"/>
      <p:bldP spid="76" grpId="0"/>
      <p:bldP spid="77" grpId="0"/>
      <p:bldP spid="79" grpId="0"/>
      <p:bldP spid="81" grpId="0"/>
      <p:bldP spid="83" grpId="0"/>
      <p:bldP spid="51" grpId="0"/>
      <p:bldP spid="5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92BFCF2-8ED0-4228-B2E5-D030391DB6ED}"/>
              </a:ext>
            </a:extLst>
          </p:cNvPr>
          <p:cNvCxnSpPr>
            <a:cxnSpLocks/>
          </p:cNvCxnSpPr>
          <p:nvPr/>
        </p:nvCxnSpPr>
        <p:spPr>
          <a:xfrm>
            <a:off x="-2149642" y="1905000"/>
            <a:ext cx="16466277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7FBA008-E2EB-406C-96B5-DCA112A5E4AA}"/>
              </a:ext>
            </a:extLst>
          </p:cNvPr>
          <p:cNvCxnSpPr>
            <a:cxnSpLocks/>
          </p:cNvCxnSpPr>
          <p:nvPr/>
        </p:nvCxnSpPr>
        <p:spPr>
          <a:xfrm>
            <a:off x="6096000" y="1304365"/>
            <a:ext cx="0" cy="120127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E078FDD-6753-405B-B958-E6C8F6514482}"/>
              </a:ext>
            </a:extLst>
          </p:cNvPr>
          <p:cNvCxnSpPr>
            <a:cxnSpLocks/>
          </p:cNvCxnSpPr>
          <p:nvPr/>
        </p:nvCxnSpPr>
        <p:spPr>
          <a:xfrm>
            <a:off x="74676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509F80C-A2EC-45A0-9571-9E608F739125}"/>
              </a:ext>
            </a:extLst>
          </p:cNvPr>
          <p:cNvCxnSpPr>
            <a:cxnSpLocks/>
          </p:cNvCxnSpPr>
          <p:nvPr/>
        </p:nvCxnSpPr>
        <p:spPr>
          <a:xfrm>
            <a:off x="88392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CFBE651-7C09-43EF-8767-2419AF3FC95F}"/>
              </a:ext>
            </a:extLst>
          </p:cNvPr>
          <p:cNvCxnSpPr>
            <a:cxnSpLocks/>
          </p:cNvCxnSpPr>
          <p:nvPr/>
        </p:nvCxnSpPr>
        <p:spPr>
          <a:xfrm>
            <a:off x="102108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994539B-1D66-4209-B215-0E3DF99879B7}"/>
              </a:ext>
            </a:extLst>
          </p:cNvPr>
          <p:cNvCxnSpPr>
            <a:cxnSpLocks/>
          </p:cNvCxnSpPr>
          <p:nvPr/>
        </p:nvCxnSpPr>
        <p:spPr>
          <a:xfrm>
            <a:off x="115824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FBBDDBE-63B8-4FA0-B81E-000EA1E5F983}"/>
              </a:ext>
            </a:extLst>
          </p:cNvPr>
          <p:cNvCxnSpPr>
            <a:cxnSpLocks/>
          </p:cNvCxnSpPr>
          <p:nvPr/>
        </p:nvCxnSpPr>
        <p:spPr>
          <a:xfrm>
            <a:off x="129540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2943B51-CD9F-4176-897F-5CAF6B13A90C}"/>
              </a:ext>
            </a:extLst>
          </p:cNvPr>
          <p:cNvCxnSpPr>
            <a:cxnSpLocks/>
          </p:cNvCxnSpPr>
          <p:nvPr/>
        </p:nvCxnSpPr>
        <p:spPr>
          <a:xfrm>
            <a:off x="143256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D9DEFAAF-4E45-4E01-9A5D-E5214FFA8CBD}"/>
              </a:ext>
            </a:extLst>
          </p:cNvPr>
          <p:cNvCxnSpPr>
            <a:cxnSpLocks/>
          </p:cNvCxnSpPr>
          <p:nvPr/>
        </p:nvCxnSpPr>
        <p:spPr>
          <a:xfrm>
            <a:off x="-2149642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FBF8095A-1640-4424-A3EC-313F84294EEE}"/>
              </a:ext>
            </a:extLst>
          </p:cNvPr>
          <p:cNvCxnSpPr>
            <a:cxnSpLocks/>
          </p:cNvCxnSpPr>
          <p:nvPr/>
        </p:nvCxnSpPr>
        <p:spPr>
          <a:xfrm>
            <a:off x="-778042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0D82639-2ED3-49DA-BA2E-6AC57CC1C106}"/>
              </a:ext>
            </a:extLst>
          </p:cNvPr>
          <p:cNvCxnSpPr>
            <a:cxnSpLocks/>
          </p:cNvCxnSpPr>
          <p:nvPr/>
        </p:nvCxnSpPr>
        <p:spPr>
          <a:xfrm>
            <a:off x="5935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BC4F126-FE0B-4CB3-ADDC-6BB826501BF0}"/>
              </a:ext>
            </a:extLst>
          </p:cNvPr>
          <p:cNvCxnSpPr>
            <a:cxnSpLocks/>
          </p:cNvCxnSpPr>
          <p:nvPr/>
        </p:nvCxnSpPr>
        <p:spPr>
          <a:xfrm>
            <a:off x="19651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9258EF82-05AA-4C08-89A8-15A622612CA3}"/>
              </a:ext>
            </a:extLst>
          </p:cNvPr>
          <p:cNvCxnSpPr>
            <a:cxnSpLocks/>
          </p:cNvCxnSpPr>
          <p:nvPr/>
        </p:nvCxnSpPr>
        <p:spPr>
          <a:xfrm>
            <a:off x="33367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8E717E0-4494-4D02-807A-6FD5950BB4FD}"/>
              </a:ext>
            </a:extLst>
          </p:cNvPr>
          <p:cNvCxnSpPr>
            <a:cxnSpLocks/>
          </p:cNvCxnSpPr>
          <p:nvPr/>
        </p:nvCxnSpPr>
        <p:spPr>
          <a:xfrm>
            <a:off x="47083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956B0EC-AF0B-44F5-A3C6-7A0EC12A39C5}"/>
              </a:ext>
            </a:extLst>
          </p:cNvPr>
          <p:cNvCxnSpPr>
            <a:cxnSpLocks/>
          </p:cNvCxnSpPr>
          <p:nvPr/>
        </p:nvCxnSpPr>
        <p:spPr>
          <a:xfrm>
            <a:off x="-2158607" y="4785973"/>
            <a:ext cx="16475242" cy="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8A359FC0-DB6C-4EA2-9C52-88E1EBB4A39E}"/>
              </a:ext>
            </a:extLst>
          </p:cNvPr>
          <p:cNvCxnSpPr>
            <a:cxnSpLocks/>
          </p:cNvCxnSpPr>
          <p:nvPr/>
        </p:nvCxnSpPr>
        <p:spPr>
          <a:xfrm>
            <a:off x="6087035" y="4185338"/>
            <a:ext cx="0" cy="120127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9B46D912-7B73-46BA-8CAF-171C5DDA6891}"/>
              </a:ext>
            </a:extLst>
          </p:cNvPr>
          <p:cNvCxnSpPr>
            <a:cxnSpLocks/>
          </p:cNvCxnSpPr>
          <p:nvPr/>
        </p:nvCxnSpPr>
        <p:spPr>
          <a:xfrm>
            <a:off x="9139614" y="4485654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5B4154DE-238C-4E8A-83A5-1691C050BE8F}"/>
              </a:ext>
            </a:extLst>
          </p:cNvPr>
          <p:cNvCxnSpPr>
            <a:cxnSpLocks/>
          </p:cNvCxnSpPr>
          <p:nvPr/>
        </p:nvCxnSpPr>
        <p:spPr>
          <a:xfrm>
            <a:off x="12192000" y="4485654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EE501A7E-E891-45AC-8AD5-0069562D359F}"/>
              </a:ext>
            </a:extLst>
          </p:cNvPr>
          <p:cNvCxnSpPr>
            <a:cxnSpLocks/>
          </p:cNvCxnSpPr>
          <p:nvPr/>
        </p:nvCxnSpPr>
        <p:spPr>
          <a:xfrm>
            <a:off x="15316359" y="4439018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8E35284B-78AE-430D-81C6-33734EF41E71}"/>
              </a:ext>
            </a:extLst>
          </p:cNvPr>
          <p:cNvCxnSpPr>
            <a:cxnSpLocks/>
          </p:cNvCxnSpPr>
          <p:nvPr/>
        </p:nvCxnSpPr>
        <p:spPr>
          <a:xfrm>
            <a:off x="18309266" y="4439018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4A00596-5127-4501-BD89-A7854554F39E}"/>
              </a:ext>
            </a:extLst>
          </p:cNvPr>
          <p:cNvCxnSpPr>
            <a:cxnSpLocks/>
          </p:cNvCxnSpPr>
          <p:nvPr/>
        </p:nvCxnSpPr>
        <p:spPr>
          <a:xfrm>
            <a:off x="21381341" y="4439018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203E007-904D-4A67-86BD-195E6D7DA144}"/>
              </a:ext>
            </a:extLst>
          </p:cNvPr>
          <p:cNvCxnSpPr>
            <a:cxnSpLocks/>
          </p:cNvCxnSpPr>
          <p:nvPr/>
        </p:nvCxnSpPr>
        <p:spPr>
          <a:xfrm>
            <a:off x="24408634" y="4439018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01C05640-3089-46CB-A34D-2CFECEAE5684}"/>
              </a:ext>
            </a:extLst>
          </p:cNvPr>
          <p:cNvCxnSpPr>
            <a:cxnSpLocks/>
          </p:cNvCxnSpPr>
          <p:nvPr/>
        </p:nvCxnSpPr>
        <p:spPr>
          <a:xfrm>
            <a:off x="-12231197" y="452065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FE087858-1732-417E-B05B-2EF0E1801AA5}"/>
              </a:ext>
            </a:extLst>
          </p:cNvPr>
          <p:cNvCxnSpPr>
            <a:cxnSpLocks/>
          </p:cNvCxnSpPr>
          <p:nvPr/>
        </p:nvCxnSpPr>
        <p:spPr>
          <a:xfrm>
            <a:off x="-9168001" y="452065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BFA3B7D4-6042-4804-A85A-B73F39AE8B38}"/>
              </a:ext>
            </a:extLst>
          </p:cNvPr>
          <p:cNvCxnSpPr>
            <a:cxnSpLocks/>
          </p:cNvCxnSpPr>
          <p:nvPr/>
        </p:nvCxnSpPr>
        <p:spPr>
          <a:xfrm>
            <a:off x="-6056830" y="452065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D0594637-D5E5-4B2D-9B21-D6402709B610}"/>
              </a:ext>
            </a:extLst>
          </p:cNvPr>
          <p:cNvCxnSpPr>
            <a:cxnSpLocks/>
          </p:cNvCxnSpPr>
          <p:nvPr/>
        </p:nvCxnSpPr>
        <p:spPr>
          <a:xfrm>
            <a:off x="-3056966" y="452065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1AD9E554-AC24-476B-A38C-20BB0D42AD57}"/>
              </a:ext>
            </a:extLst>
          </p:cNvPr>
          <p:cNvCxnSpPr>
            <a:cxnSpLocks/>
          </p:cNvCxnSpPr>
          <p:nvPr/>
        </p:nvCxnSpPr>
        <p:spPr>
          <a:xfrm>
            <a:off x="15109" y="4485654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2C76738C-15C1-43E7-A07F-D34F11AB739B}"/>
              </a:ext>
            </a:extLst>
          </p:cNvPr>
          <p:cNvCxnSpPr>
            <a:cxnSpLocks/>
          </p:cNvCxnSpPr>
          <p:nvPr/>
        </p:nvCxnSpPr>
        <p:spPr>
          <a:xfrm>
            <a:off x="3014973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/>
              <p:nvPr/>
            </p:nvSpPr>
            <p:spPr>
              <a:xfrm>
                <a:off x="7279098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098" y="2251954"/>
                <a:ext cx="35907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/>
              <p:nvPr/>
            </p:nvSpPr>
            <p:spPr>
              <a:xfrm>
                <a:off x="8650698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698" y="2251954"/>
                <a:ext cx="35907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/>
              <p:nvPr/>
            </p:nvSpPr>
            <p:spPr>
              <a:xfrm>
                <a:off x="10031263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263" y="2251954"/>
                <a:ext cx="35907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/>
              <p:nvPr/>
            </p:nvSpPr>
            <p:spPr>
              <a:xfrm>
                <a:off x="11425396" y="2251954"/>
                <a:ext cx="31400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5396" y="2251954"/>
                <a:ext cx="31400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/>
              <p:nvPr/>
            </p:nvSpPr>
            <p:spPr>
              <a:xfrm>
                <a:off x="4347533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533" y="2263986"/>
                <a:ext cx="70371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/>
              <p:nvPr/>
            </p:nvSpPr>
            <p:spPr>
              <a:xfrm>
                <a:off x="2983146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46" y="2263986"/>
                <a:ext cx="703719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/>
              <p:nvPr/>
            </p:nvSpPr>
            <p:spPr>
              <a:xfrm>
                <a:off x="1613298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298" y="2263986"/>
                <a:ext cx="703719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/>
              <p:nvPr/>
            </p:nvSpPr>
            <p:spPr>
              <a:xfrm>
                <a:off x="232733" y="2251954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33" y="2251954"/>
                <a:ext cx="703719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/>
              <p:nvPr/>
            </p:nvSpPr>
            <p:spPr>
              <a:xfrm>
                <a:off x="5880069" y="2590978"/>
                <a:ext cx="44082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L" sz="44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069" y="2590978"/>
                <a:ext cx="440826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82BC1E7D-7E72-4C20-A59B-0B08CA356597}"/>
              </a:ext>
            </a:extLst>
          </p:cNvPr>
          <p:cNvCxnSpPr>
            <a:cxnSpLocks/>
          </p:cNvCxnSpPr>
          <p:nvPr/>
        </p:nvCxnSpPr>
        <p:spPr>
          <a:xfrm>
            <a:off x="7996517" y="1604682"/>
            <a:ext cx="0" cy="60063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/>
              <p:nvPr/>
            </p:nvSpPr>
            <p:spPr>
              <a:xfrm>
                <a:off x="7819695" y="998149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695" y="998149"/>
                <a:ext cx="36343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A6498577-3085-446A-8112-60D788706CF2}"/>
              </a:ext>
            </a:extLst>
          </p:cNvPr>
          <p:cNvCxnSpPr>
            <a:cxnSpLocks/>
          </p:cNvCxnSpPr>
          <p:nvPr/>
        </p:nvCxnSpPr>
        <p:spPr>
          <a:xfrm>
            <a:off x="10297511" y="4473623"/>
            <a:ext cx="0" cy="6006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/>
              <p:nvPr/>
            </p:nvSpPr>
            <p:spPr>
              <a:xfrm>
                <a:off x="10115794" y="5109609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794" y="5109609"/>
                <a:ext cx="363433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FC0CECA0-CD79-4453-B895-83E45E39C528}"/>
              </a:ext>
            </a:extLst>
          </p:cNvPr>
          <p:cNvCxnSpPr>
            <a:cxnSpLocks/>
          </p:cNvCxnSpPr>
          <p:nvPr/>
        </p:nvCxnSpPr>
        <p:spPr>
          <a:xfrm>
            <a:off x="9135035" y="1604681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/>
              <p:nvPr/>
            </p:nvSpPr>
            <p:spPr>
              <a:xfrm>
                <a:off x="8953318" y="992017"/>
                <a:ext cx="35092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318" y="992017"/>
                <a:ext cx="35092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7B31200F-1D63-4BA9-8C5A-1ED0928E4CE1}"/>
              </a:ext>
            </a:extLst>
          </p:cNvPr>
          <p:cNvCxnSpPr>
            <a:cxnSpLocks/>
          </p:cNvCxnSpPr>
          <p:nvPr/>
        </p:nvCxnSpPr>
        <p:spPr>
          <a:xfrm>
            <a:off x="10297511" y="1592652"/>
            <a:ext cx="0" cy="6006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BD2D5E20-E2AB-4D63-B516-EED0357E6821}"/>
                  </a:ext>
                </a:extLst>
              </p:cNvPr>
              <p:cNvSpPr txBox="1"/>
              <p:nvPr/>
            </p:nvSpPr>
            <p:spPr>
              <a:xfrm>
                <a:off x="9996371" y="992017"/>
                <a:ext cx="6022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BD2D5E20-E2AB-4D63-B516-EED0357E6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6371" y="992017"/>
                <a:ext cx="60228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A3BAA84F-8D2C-4B61-A1B2-53C3C8FB1912}"/>
                  </a:ext>
                </a:extLst>
              </p:cNvPr>
              <p:cNvSpPr txBox="1"/>
              <p:nvPr/>
            </p:nvSpPr>
            <p:spPr>
              <a:xfrm>
                <a:off x="8960077" y="5121640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A3BAA84F-8D2C-4B61-A1B2-53C3C8FB1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077" y="5121640"/>
                <a:ext cx="359073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F91E4092-83DF-4B19-802F-E80E2847C4B9}"/>
              </a:ext>
            </a:extLst>
          </p:cNvPr>
          <p:cNvCxnSpPr>
            <a:cxnSpLocks/>
          </p:cNvCxnSpPr>
          <p:nvPr/>
        </p:nvCxnSpPr>
        <p:spPr>
          <a:xfrm flipV="1">
            <a:off x="9135035" y="2750293"/>
            <a:ext cx="0" cy="1495704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B54A4A0D-1435-4090-B4F9-8F665B5BFF71}"/>
              </a:ext>
            </a:extLst>
          </p:cNvPr>
          <p:cNvCxnSpPr>
            <a:cxnSpLocks/>
          </p:cNvCxnSpPr>
          <p:nvPr/>
        </p:nvCxnSpPr>
        <p:spPr>
          <a:xfrm flipV="1">
            <a:off x="10297511" y="2750293"/>
            <a:ext cx="0" cy="1495704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158B9356-38B1-4296-8CDC-685F4717F2B3}"/>
              </a:ext>
            </a:extLst>
          </p:cNvPr>
          <p:cNvCxnSpPr>
            <a:cxnSpLocks/>
          </p:cNvCxnSpPr>
          <p:nvPr/>
        </p:nvCxnSpPr>
        <p:spPr>
          <a:xfrm>
            <a:off x="10297511" y="286871"/>
            <a:ext cx="0" cy="6096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269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D105D43E-9B39-4278-A385-74B752E49B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477" y="783771"/>
                <a:ext cx="10251046" cy="264523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s-MX" sz="4000" dirty="0">
                    <a:solidFill>
                      <a:srgbClr val="BBFFFF"/>
                    </a:solidFill>
                    <a:latin typeface="Open Sauce Sans" panose="00000500000000000000" pitchFamily="2" charset="0"/>
                    <a:cs typeface="Aharoni" panose="02010803020104030203" pitchFamily="2" charset="-79"/>
                  </a:rPr>
                  <a:t>Parte 2:</a:t>
                </a:r>
                <a:br>
                  <a:rPr lang="es-MX" sz="5400" dirty="0">
                    <a:solidFill>
                      <a:srgbClr val="BBFFFF"/>
                    </a:solidFill>
                    <a:latin typeface="Open Sauce Sans Black" panose="00000A00000000000000" pitchFamily="2" charset="0"/>
                    <a:cs typeface="Aharoni" panose="02010803020104030203" pitchFamily="2" charset="-79"/>
                  </a:rPr>
                </a:br>
                <a:r>
                  <a:rPr lang="es-MX" sz="5400" dirty="0">
                    <a:solidFill>
                      <a:srgbClr val="BBFFFF"/>
                    </a:solidFill>
                    <a:latin typeface="Open Sauce Sans Black" panose="00000A00000000000000" pitchFamily="2" charset="0"/>
                    <a:cs typeface="Aharoni" panose="02010803020104030203" pitchFamily="2" charset="-79"/>
                  </a:rPr>
                  <a:t>INTERPRETANDO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MX" sz="5400" i="1" dirty="0" smtClean="0">
                            <a:solidFill>
                              <a:srgbClr val="BBFFFF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radPr>
                      <m:deg/>
                      <m:e>
                        <m:r>
                          <a:rPr lang="es-MX" sz="5400" b="0" i="1" dirty="0" smtClean="0">
                            <a:solidFill>
                              <a:srgbClr val="BBFFFF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−1</m:t>
                        </m:r>
                      </m:e>
                    </m:rad>
                  </m:oMath>
                </a14:m>
                <a:r>
                  <a:rPr lang="es-MX" sz="5400" dirty="0">
                    <a:solidFill>
                      <a:srgbClr val="BBFFFF"/>
                    </a:solidFill>
                    <a:latin typeface="Open Sauce Sans Black" panose="00000A00000000000000" pitchFamily="2" charset="0"/>
                    <a:cs typeface="Aharoni" panose="02010803020104030203" pitchFamily="2" charset="-79"/>
                  </a:rPr>
                  <a:t>:</a:t>
                </a:r>
              </a:p>
              <a:p>
                <a:pPr algn="l"/>
                <a:r>
                  <a:rPr lang="es-CL" sz="5400" dirty="0">
                    <a:solidFill>
                      <a:srgbClr val="BBFFFF"/>
                    </a:solidFill>
                    <a:latin typeface="Open Sauce Sans Black" panose="00000A00000000000000" pitchFamily="2" charset="0"/>
                    <a:cs typeface="Aharoni" panose="02010803020104030203" pitchFamily="2" charset="-79"/>
                  </a:rPr>
                  <a:t>NÚMEROS COMPLEJOS</a:t>
                </a:r>
              </a:p>
            </p:txBody>
          </p:sp>
        </mc:Choice>
        <mc:Fallback xmlns=""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D105D43E-9B39-4278-A385-74B752E49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77" y="783771"/>
                <a:ext cx="10251046" cy="2645230"/>
              </a:xfrm>
              <a:prstGeom prst="rect">
                <a:avLst/>
              </a:prstGeom>
              <a:blipFill>
                <a:blip r:embed="rId2"/>
                <a:stretch>
                  <a:fillRect l="-3151" b="-1405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35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260826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0295BAE-56D1-4C8E-9482-57E9EB616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477" y="783771"/>
            <a:ext cx="10251046" cy="2645230"/>
          </a:xfrm>
        </p:spPr>
        <p:txBody>
          <a:bodyPr>
            <a:noAutofit/>
          </a:bodyPr>
          <a:lstStyle/>
          <a:p>
            <a:pPr algn="l"/>
            <a:r>
              <a:rPr lang="es-MX" sz="4000" dirty="0">
                <a:solidFill>
                  <a:srgbClr val="BBFFFF"/>
                </a:solidFill>
                <a:latin typeface="Open Sauce Sans" panose="00000500000000000000" pitchFamily="2" charset="0"/>
                <a:cs typeface="Aharoni" panose="02010803020104030203" pitchFamily="2" charset="-79"/>
              </a:rPr>
              <a:t>Parte 3:</a:t>
            </a:r>
            <a:br>
              <a:rPr lang="es-MX" sz="5400" dirty="0">
                <a:solidFill>
                  <a:srgbClr val="BBFFFF"/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</a:br>
            <a:r>
              <a:rPr lang="es-MX" sz="5400" dirty="0">
                <a:solidFill>
                  <a:srgbClr val="BBFFFF"/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  <a:t>MULTIPLICANDO</a:t>
            </a:r>
            <a:br>
              <a:rPr lang="es-MX" sz="5400" dirty="0">
                <a:solidFill>
                  <a:srgbClr val="BBFFFF"/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</a:br>
            <a:r>
              <a:rPr lang="es-MX" sz="5400" dirty="0">
                <a:solidFill>
                  <a:srgbClr val="BBFFFF"/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  <a:t>NÚMEROS COMPLEJOS</a:t>
            </a:r>
            <a:endParaRPr lang="es-CL" sz="6600" dirty="0">
              <a:solidFill>
                <a:srgbClr val="BBFFFF"/>
              </a:solidFill>
              <a:latin typeface="Open Sauce Sans Black" panose="00000A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137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981057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0AF9443-A79C-4501-9915-08CC8876EF0A}"/>
              </a:ext>
            </a:extLst>
          </p:cNvPr>
          <p:cNvSpPr txBox="1">
            <a:spLocks/>
          </p:cNvSpPr>
          <p:nvPr/>
        </p:nvSpPr>
        <p:spPr>
          <a:xfrm>
            <a:off x="970477" y="728355"/>
            <a:ext cx="10251045" cy="1224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dirty="0">
                <a:solidFill>
                  <a:srgbClr val="443311"/>
                </a:solidFill>
                <a:latin typeface="Open Sauce Sans" panose="00000500000000000000" pitchFamily="2" charset="0"/>
                <a:cs typeface="Aharoni" panose="02010803020104030203" pitchFamily="2" charset="-79"/>
              </a:rPr>
              <a:t>…volvamos a los</a:t>
            </a:r>
          </a:p>
          <a:p>
            <a:pPr algn="l"/>
            <a:r>
              <a:rPr lang="es-MX" sz="4000" dirty="0">
                <a:solidFill>
                  <a:schemeClr val="accent2">
                    <a:lumMod val="50000"/>
                  </a:schemeClr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SISTEMAS DE ECUACIONES LINEALES</a:t>
            </a:r>
            <a:endParaRPr lang="es-CL" sz="4000" dirty="0">
              <a:solidFill>
                <a:schemeClr val="accent2">
                  <a:lumMod val="50000"/>
                </a:schemeClr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33287C18-D030-46DD-B693-2B5DE9C6B0E9}"/>
              </a:ext>
            </a:extLst>
          </p:cNvPr>
          <p:cNvGrpSpPr/>
          <p:nvPr/>
        </p:nvGrpSpPr>
        <p:grpSpPr>
          <a:xfrm>
            <a:off x="2846490" y="2813447"/>
            <a:ext cx="6499017" cy="2605087"/>
            <a:chOff x="3057525" y="2813447"/>
            <a:chExt cx="6499017" cy="26050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F97F7BB5-8400-4801-94A4-592200872419}"/>
                    </a:ext>
                  </a:extLst>
                </p:cNvPr>
                <p:cNvSpPr txBox="1"/>
                <p:nvPr/>
              </p:nvSpPr>
              <p:spPr>
                <a:xfrm>
                  <a:off x="3548602" y="2813447"/>
                  <a:ext cx="5094793" cy="12311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8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MX" sz="8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8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8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8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s-CL" dirty="0">
                    <a:solidFill>
                      <a:srgbClr val="44331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F97F7BB5-8400-4801-94A4-5922008724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8602" y="2813447"/>
                  <a:ext cx="5094793" cy="123110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A8E37B49-DA51-4B0F-9BF4-709C568A434F}"/>
                    </a:ext>
                  </a:extLst>
                </p:cNvPr>
                <p:cNvSpPr txBox="1"/>
                <p:nvPr/>
              </p:nvSpPr>
              <p:spPr>
                <a:xfrm>
                  <a:off x="4110577" y="4044553"/>
                  <a:ext cx="5293565" cy="12311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8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8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sz="8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8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s-CL" dirty="0">
                    <a:solidFill>
                      <a:srgbClr val="44331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A8E37B49-DA51-4B0F-9BF4-709C568A43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0577" y="4044553"/>
                  <a:ext cx="5293565" cy="123110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802663F4-D5AC-49F2-B9CD-B80D8A3E66AD}"/>
                </a:ext>
              </a:extLst>
            </p:cNvPr>
            <p:cNvCxnSpPr>
              <a:cxnSpLocks/>
            </p:cNvCxnSpPr>
            <p:nvPr/>
          </p:nvCxnSpPr>
          <p:spPr>
            <a:xfrm>
              <a:off x="3057525" y="5418534"/>
              <a:ext cx="6499017" cy="0"/>
            </a:xfrm>
            <a:prstGeom prst="line">
              <a:avLst/>
            </a:prstGeom>
            <a:ln w="76200">
              <a:solidFill>
                <a:srgbClr val="4433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09D627E3-A5B6-46AD-9124-041C56B9D0A6}"/>
                </a:ext>
              </a:extLst>
            </p:cNvPr>
            <p:cNvCxnSpPr>
              <a:cxnSpLocks/>
            </p:cNvCxnSpPr>
            <p:nvPr/>
          </p:nvCxnSpPr>
          <p:spPr>
            <a:xfrm>
              <a:off x="9556542" y="2813447"/>
              <a:ext cx="0" cy="2605087"/>
            </a:xfrm>
            <a:prstGeom prst="line">
              <a:avLst/>
            </a:prstGeom>
            <a:ln w="76200">
              <a:solidFill>
                <a:srgbClr val="4433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899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95617E19-6C27-4DD2-A9D3-42D60954B92D}"/>
              </a:ext>
            </a:extLst>
          </p:cNvPr>
          <p:cNvSpPr/>
          <p:nvPr/>
        </p:nvSpPr>
        <p:spPr>
          <a:xfrm>
            <a:off x="2455068" y="2009776"/>
            <a:ext cx="7281863" cy="4076700"/>
          </a:xfrm>
          <a:prstGeom prst="rect">
            <a:avLst/>
          </a:prstGeom>
          <a:noFill/>
          <a:ln w="57150"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44C373A-4A2E-40E5-BF51-74E3B640324C}"/>
              </a:ext>
            </a:extLst>
          </p:cNvPr>
          <p:cNvSpPr txBox="1">
            <a:spLocks/>
          </p:cNvSpPr>
          <p:nvPr/>
        </p:nvSpPr>
        <p:spPr>
          <a:xfrm>
            <a:off x="970477" y="857250"/>
            <a:ext cx="10251044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>
                <a:solidFill>
                  <a:srgbClr val="FFEEBB"/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EN EL CAPÍTULO ANTERIOR…</a:t>
            </a:r>
            <a:endParaRPr lang="es-CL" sz="4400" dirty="0">
              <a:solidFill>
                <a:srgbClr val="FFEEBB"/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0833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8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33287C18-D030-46DD-B693-2B5DE9C6B0E9}"/>
              </a:ext>
            </a:extLst>
          </p:cNvPr>
          <p:cNvGrpSpPr/>
          <p:nvPr/>
        </p:nvGrpSpPr>
        <p:grpSpPr>
          <a:xfrm>
            <a:off x="1009650" y="736996"/>
            <a:ext cx="5040210" cy="1919288"/>
            <a:chOff x="3057525" y="2813446"/>
            <a:chExt cx="5040210" cy="1919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F97F7BB5-8400-4801-94A4-592200872419}"/>
                    </a:ext>
                  </a:extLst>
                </p:cNvPr>
                <p:cNvSpPr txBox="1"/>
                <p:nvPr/>
              </p:nvSpPr>
              <p:spPr>
                <a:xfrm>
                  <a:off x="3548602" y="2813447"/>
                  <a:ext cx="3824316" cy="9233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6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MX" sz="6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6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6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6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s-CL" sz="1200" dirty="0">
                    <a:solidFill>
                      <a:srgbClr val="44331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F97F7BB5-8400-4801-94A4-5922008724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8602" y="2813447"/>
                  <a:ext cx="3824316" cy="92333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A8E37B49-DA51-4B0F-9BF4-709C568A434F}"/>
                    </a:ext>
                  </a:extLst>
                </p:cNvPr>
                <p:cNvSpPr txBox="1"/>
                <p:nvPr/>
              </p:nvSpPr>
              <p:spPr>
                <a:xfrm>
                  <a:off x="3958177" y="3654325"/>
                  <a:ext cx="3973395" cy="9233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6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6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sz="6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6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s-CL" sz="1200" dirty="0">
                    <a:solidFill>
                      <a:srgbClr val="44331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A8E37B49-DA51-4B0F-9BF4-709C568A43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8177" y="3654325"/>
                  <a:ext cx="3973395" cy="9233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802663F4-D5AC-49F2-B9CD-B80D8A3E66AD}"/>
                </a:ext>
              </a:extLst>
            </p:cNvPr>
            <p:cNvCxnSpPr>
              <a:cxnSpLocks/>
            </p:cNvCxnSpPr>
            <p:nvPr/>
          </p:nvCxnSpPr>
          <p:spPr>
            <a:xfrm>
              <a:off x="3057525" y="4732734"/>
              <a:ext cx="5040210" cy="0"/>
            </a:xfrm>
            <a:prstGeom prst="line">
              <a:avLst/>
            </a:prstGeom>
            <a:ln w="57150">
              <a:solidFill>
                <a:srgbClr val="4433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09D627E3-A5B6-46AD-9124-041C56B9D0A6}"/>
                </a:ext>
              </a:extLst>
            </p:cNvPr>
            <p:cNvCxnSpPr>
              <a:cxnSpLocks/>
            </p:cNvCxnSpPr>
            <p:nvPr/>
          </p:nvCxnSpPr>
          <p:spPr>
            <a:xfrm>
              <a:off x="8097735" y="2813446"/>
              <a:ext cx="0" cy="1919288"/>
            </a:xfrm>
            <a:prstGeom prst="line">
              <a:avLst/>
            </a:prstGeom>
            <a:ln w="57150">
              <a:solidFill>
                <a:srgbClr val="4433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1BE6027-FCA0-4DFA-91BD-FAD1AEAE7979}"/>
                  </a:ext>
                </a:extLst>
              </p:cNvPr>
              <p:cNvSpPr txBox="1"/>
              <p:nvPr/>
            </p:nvSpPr>
            <p:spPr>
              <a:xfrm>
                <a:off x="733993" y="4069746"/>
                <a:ext cx="5914696" cy="1697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6000" b="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6000" b="0" i="1" smtClean="0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6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6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MX" sz="6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6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6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MX" sz="6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MX" sz="6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6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6000" b="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6000" b="0" i="1" smtClean="0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6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6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1200" dirty="0">
                  <a:solidFill>
                    <a:srgbClr val="443311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1BE6027-FCA0-4DFA-91BD-FAD1AEAE7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93" y="4069746"/>
                <a:ext cx="5914696" cy="16974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ítulo 1">
            <a:extLst>
              <a:ext uri="{FF2B5EF4-FFF2-40B4-BE49-F238E27FC236}">
                <a16:creationId xmlns:a16="http://schemas.microsoft.com/office/drawing/2014/main" id="{8181DDB1-2A93-4B0B-AA1B-24ED66E4AD4B}"/>
              </a:ext>
            </a:extLst>
          </p:cNvPr>
          <p:cNvSpPr txBox="1">
            <a:spLocks/>
          </p:cNvSpPr>
          <p:nvPr/>
        </p:nvSpPr>
        <p:spPr>
          <a:xfrm>
            <a:off x="7590353" y="618231"/>
            <a:ext cx="3734872" cy="1919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dirty="0">
                <a:solidFill>
                  <a:schemeClr val="accent2">
                    <a:lumMod val="50000"/>
                  </a:schemeClr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SISTEMA DE</a:t>
            </a:r>
          </a:p>
          <a:p>
            <a:pPr algn="l"/>
            <a:r>
              <a:rPr lang="es-MX" sz="4000" dirty="0">
                <a:solidFill>
                  <a:schemeClr val="accent2">
                    <a:lumMod val="50000"/>
                  </a:schemeClr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ECUACIONES</a:t>
            </a:r>
          </a:p>
          <a:p>
            <a:pPr algn="l"/>
            <a:r>
              <a:rPr lang="es-MX" sz="4000" dirty="0">
                <a:solidFill>
                  <a:schemeClr val="accent2">
                    <a:lumMod val="50000"/>
                  </a:schemeClr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LINEALES</a:t>
            </a:r>
            <a:endParaRPr lang="es-CL" sz="4000" dirty="0">
              <a:solidFill>
                <a:schemeClr val="accent2">
                  <a:lumMod val="50000"/>
                </a:schemeClr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C82462B5-2FE0-43DA-A9AB-9040CCDF4BC8}"/>
              </a:ext>
            </a:extLst>
          </p:cNvPr>
          <p:cNvSpPr txBox="1">
            <a:spLocks/>
          </p:cNvSpPr>
          <p:nvPr/>
        </p:nvSpPr>
        <p:spPr>
          <a:xfrm>
            <a:off x="7590353" y="4268485"/>
            <a:ext cx="3734872" cy="13380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dirty="0">
                <a:solidFill>
                  <a:schemeClr val="accent2">
                    <a:lumMod val="50000"/>
                  </a:schemeClr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ECUACIÓN</a:t>
            </a:r>
          </a:p>
          <a:p>
            <a:pPr algn="l"/>
            <a:r>
              <a:rPr lang="es-MX" sz="4000" dirty="0">
                <a:solidFill>
                  <a:schemeClr val="accent2">
                    <a:lumMod val="50000"/>
                  </a:schemeClr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VECTORIAL</a:t>
            </a:r>
            <a:endParaRPr lang="es-CL" sz="4000" dirty="0">
              <a:solidFill>
                <a:schemeClr val="accent2">
                  <a:lumMod val="50000"/>
                </a:schemeClr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40D085C-86D8-4613-ACD4-EBADCD427E63}"/>
              </a:ext>
            </a:extLst>
          </p:cNvPr>
          <p:cNvCxnSpPr>
            <a:cxnSpLocks/>
          </p:cNvCxnSpPr>
          <p:nvPr/>
        </p:nvCxnSpPr>
        <p:spPr>
          <a:xfrm>
            <a:off x="4286250" y="2909887"/>
            <a:ext cx="0" cy="1038225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002843F-C541-4743-BD6A-5E836517F246}"/>
              </a:ext>
            </a:extLst>
          </p:cNvPr>
          <p:cNvCxnSpPr>
            <a:cxnSpLocks/>
          </p:cNvCxnSpPr>
          <p:nvPr/>
        </p:nvCxnSpPr>
        <p:spPr>
          <a:xfrm flipV="1">
            <a:off x="2933700" y="2909887"/>
            <a:ext cx="0" cy="1038225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82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4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4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4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3" grpId="0"/>
      <p:bldP spid="13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26233F6-B9A1-4781-AD08-EB2A22ADC616}"/>
                  </a:ext>
                </a:extLst>
              </p:cNvPr>
              <p:cNvSpPr txBox="1"/>
              <p:nvPr/>
            </p:nvSpPr>
            <p:spPr>
              <a:xfrm>
                <a:off x="976115" y="2408816"/>
                <a:ext cx="10239770" cy="20403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8000" b="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b="0" i="1" smtClean="0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dirty="0">
                  <a:solidFill>
                    <a:srgbClr val="44331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26233F6-B9A1-4781-AD08-EB2A22ADC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15" y="2408816"/>
                <a:ext cx="10239770" cy="20403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CA9CBFD3-A3DB-4B2D-98C7-A1ACA2D74DDA}"/>
                  </a:ext>
                </a:extLst>
              </p:cNvPr>
              <p:cNvSpPr txBox="1"/>
              <p:nvPr/>
            </p:nvSpPr>
            <p:spPr>
              <a:xfrm>
                <a:off x="2562606" y="2251208"/>
                <a:ext cx="6094476" cy="23555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800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i="1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80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CA9CBFD3-A3DB-4B2D-98C7-A1ACA2D74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06" y="2251208"/>
                <a:ext cx="6094476" cy="23555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6E53F4D-00F6-4C5B-9549-464C30F222DE}"/>
                  </a:ext>
                </a:extLst>
              </p:cNvPr>
              <p:cNvSpPr txBox="1"/>
              <p:nvPr/>
            </p:nvSpPr>
            <p:spPr>
              <a:xfrm>
                <a:off x="1655242" y="2408816"/>
                <a:ext cx="5930653" cy="2044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8000" b="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b="0" i="1" smtClean="0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MX" sz="8000" i="1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i="1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dirty="0">
                  <a:solidFill>
                    <a:srgbClr val="443311"/>
                  </a:solidFill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6E53F4D-00F6-4C5B-9549-464C30F22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242" y="2408816"/>
                <a:ext cx="5930653" cy="20448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451346B-9A81-4AA3-9099-279366DDF384}"/>
                  </a:ext>
                </a:extLst>
              </p:cNvPr>
              <p:cNvSpPr txBox="1"/>
              <p:nvPr/>
            </p:nvSpPr>
            <p:spPr>
              <a:xfrm>
                <a:off x="717892" y="2404328"/>
                <a:ext cx="6868003" cy="2044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8000" b="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b="0" i="1" smtClean="0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MX" sz="8000" i="1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i="1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dirty="0">
                  <a:solidFill>
                    <a:srgbClr val="443311"/>
                  </a:solidFill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451346B-9A81-4AA3-9099-279366DDF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92" y="2404328"/>
                <a:ext cx="6868003" cy="20448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31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4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4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5" grpId="0"/>
      <p:bldP spid="15" grpId="1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B58B9BC-2D7E-4465-9EAC-042E050CDFE9}"/>
                  </a:ext>
                </a:extLst>
              </p:cNvPr>
              <p:cNvSpPr txBox="1"/>
              <p:nvPr/>
            </p:nvSpPr>
            <p:spPr>
              <a:xfrm>
                <a:off x="976115" y="1225474"/>
                <a:ext cx="10239770" cy="20403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8000" b="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b="0" i="1" smtClean="0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dirty="0">
                  <a:solidFill>
                    <a:srgbClr val="443311"/>
                  </a:solidFill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B58B9BC-2D7E-4465-9EAC-042E050CD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15" y="1225474"/>
                <a:ext cx="10239770" cy="20403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2E7BB53-12E4-4EE7-9B8D-F449431F0E3A}"/>
                  </a:ext>
                </a:extLst>
              </p:cNvPr>
              <p:cNvSpPr txBox="1"/>
              <p:nvPr/>
            </p:nvSpPr>
            <p:spPr>
              <a:xfrm>
                <a:off x="717892" y="1220986"/>
                <a:ext cx="6868003" cy="2044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8000" b="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b="0" i="1" smtClean="0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MX" sz="8000" i="1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i="1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dirty="0">
                  <a:solidFill>
                    <a:srgbClr val="443311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2E7BB53-12E4-4EE7-9B8D-F449431F0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92" y="1220986"/>
                <a:ext cx="6868003" cy="20448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errar llave 1">
            <a:extLst>
              <a:ext uri="{FF2B5EF4-FFF2-40B4-BE49-F238E27FC236}">
                <a16:creationId xmlns:a16="http://schemas.microsoft.com/office/drawing/2014/main" id="{710D0D37-2787-4A9A-B092-13558CE168F5}"/>
              </a:ext>
            </a:extLst>
          </p:cNvPr>
          <p:cNvSpPr/>
          <p:nvPr/>
        </p:nvSpPr>
        <p:spPr>
          <a:xfrm rot="5400000">
            <a:off x="3939986" y="649943"/>
            <a:ext cx="645462" cy="6320116"/>
          </a:xfrm>
          <a:prstGeom prst="rightBrace">
            <a:avLst>
              <a:gd name="adj1" fmla="val 0"/>
              <a:gd name="adj2" fmla="val 50000"/>
            </a:avLst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B0E76D5-BF52-409C-8B71-110BC986700A}"/>
              </a:ext>
            </a:extLst>
          </p:cNvPr>
          <p:cNvSpPr txBox="1">
            <a:spLocks/>
          </p:cNvSpPr>
          <p:nvPr/>
        </p:nvSpPr>
        <p:spPr>
          <a:xfrm>
            <a:off x="2518044" y="4237476"/>
            <a:ext cx="3577956" cy="9172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rgbClr val="7030A0"/>
                </a:solidFill>
                <a:latin typeface="Open Sauce Sans" panose="00000500000000000000" pitchFamily="2" charset="0"/>
                <a:cs typeface="Aharoni" panose="02010803020104030203" pitchFamily="2" charset="-79"/>
              </a:rPr>
              <a:t>combinación lineal</a:t>
            </a:r>
          </a:p>
          <a:p>
            <a:r>
              <a:rPr lang="es-MX" sz="2800" dirty="0">
                <a:solidFill>
                  <a:srgbClr val="7030A0"/>
                </a:solidFill>
                <a:latin typeface="Open Sauce Sans" panose="00000500000000000000" pitchFamily="2" charset="0"/>
                <a:cs typeface="Aharoni" panose="02010803020104030203" pitchFamily="2" charset="-79"/>
              </a:rPr>
              <a:t>de vectores</a:t>
            </a:r>
            <a:endParaRPr lang="es-CL" sz="2800" dirty="0">
              <a:solidFill>
                <a:srgbClr val="7030A0"/>
              </a:solidFill>
              <a:latin typeface="Open Sauce Sans" panose="00000500000000000000" pitchFamily="2" charset="0"/>
              <a:cs typeface="Aharoni" panose="02010803020104030203" pitchFamily="2" charset="-79"/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0472632-AA22-4BED-AB4E-E4E5C8E93B5A}"/>
              </a:ext>
            </a:extLst>
          </p:cNvPr>
          <p:cNvCxnSpPr>
            <a:cxnSpLocks/>
          </p:cNvCxnSpPr>
          <p:nvPr/>
        </p:nvCxnSpPr>
        <p:spPr>
          <a:xfrm flipV="1">
            <a:off x="1487663" y="4009512"/>
            <a:ext cx="2060761" cy="100182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C992CD7-C3B9-4708-984C-45CD15193551}"/>
              </a:ext>
            </a:extLst>
          </p:cNvPr>
          <p:cNvCxnSpPr>
            <a:cxnSpLocks/>
          </p:cNvCxnSpPr>
          <p:nvPr/>
        </p:nvCxnSpPr>
        <p:spPr>
          <a:xfrm flipH="1" flipV="1">
            <a:off x="5881407" y="3977296"/>
            <a:ext cx="1005127" cy="103403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77AFA10-5AFB-4FB6-9034-B25545CE21AF}"/>
              </a:ext>
            </a:extLst>
          </p:cNvPr>
          <p:cNvCxnSpPr>
            <a:cxnSpLocks/>
          </p:cNvCxnSpPr>
          <p:nvPr/>
        </p:nvCxnSpPr>
        <p:spPr>
          <a:xfrm>
            <a:off x="8035574" y="4001458"/>
            <a:ext cx="3761979" cy="100987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08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8" grpId="0"/>
      <p:bldP spid="8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58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B58B9BC-2D7E-4465-9EAC-042E050CDFE9}"/>
                  </a:ext>
                </a:extLst>
              </p:cNvPr>
              <p:cNvSpPr txBox="1"/>
              <p:nvPr/>
            </p:nvSpPr>
            <p:spPr>
              <a:xfrm>
                <a:off x="976115" y="1225474"/>
                <a:ext cx="10239770" cy="20403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8000" b="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b="0" i="1" smtClean="0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dirty="0">
                  <a:solidFill>
                    <a:srgbClr val="443311"/>
                  </a:solidFill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B58B9BC-2D7E-4465-9EAC-042E050CD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15" y="1225474"/>
                <a:ext cx="10239770" cy="20403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2E7BB53-12E4-4EE7-9B8D-F449431F0E3A}"/>
                  </a:ext>
                </a:extLst>
              </p:cNvPr>
              <p:cNvSpPr txBox="1"/>
              <p:nvPr/>
            </p:nvSpPr>
            <p:spPr>
              <a:xfrm>
                <a:off x="717892" y="1220986"/>
                <a:ext cx="6868003" cy="2044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8000" b="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b="0" i="1" smtClean="0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MX" sz="8000" i="1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i="1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dirty="0">
                  <a:solidFill>
                    <a:srgbClr val="443311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2E7BB53-12E4-4EE7-9B8D-F449431F0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92" y="1220986"/>
                <a:ext cx="6868003" cy="20448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D5BB18E-01BD-486F-BC30-A8F4B8F366CA}"/>
                  </a:ext>
                </a:extLst>
              </p:cNvPr>
              <p:cNvSpPr txBox="1"/>
              <p:nvPr/>
            </p:nvSpPr>
            <p:spPr>
              <a:xfrm>
                <a:off x="3476085" y="3743325"/>
                <a:ext cx="5239831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6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6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s-MX" sz="6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6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s-CL" sz="6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D5BB18E-01BD-486F-BC30-A8F4B8F36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085" y="3743325"/>
                <a:ext cx="5239831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ítulo 1">
            <a:extLst>
              <a:ext uri="{FF2B5EF4-FFF2-40B4-BE49-F238E27FC236}">
                <a16:creationId xmlns:a16="http://schemas.microsoft.com/office/drawing/2014/main" id="{043ED6DD-9B0D-4EFD-B787-98C56CAC931B}"/>
              </a:ext>
            </a:extLst>
          </p:cNvPr>
          <p:cNvSpPr txBox="1">
            <a:spLocks/>
          </p:cNvSpPr>
          <p:nvPr/>
        </p:nvSpPr>
        <p:spPr>
          <a:xfrm>
            <a:off x="1772007" y="4576418"/>
            <a:ext cx="8647985" cy="9172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dirty="0">
                <a:solidFill>
                  <a:srgbClr val="7030A0"/>
                </a:solidFill>
                <a:latin typeface="Open Sauce Sans" panose="00000500000000000000" pitchFamily="2" charset="0"/>
                <a:cs typeface="Aharoni" panose="02010803020104030203" pitchFamily="2" charset="-79"/>
              </a:rPr>
              <a:t>son las soluciones a la ecuación</a:t>
            </a:r>
            <a:endParaRPr lang="es-CL" sz="4000" dirty="0">
              <a:solidFill>
                <a:srgbClr val="7030A0"/>
              </a:solidFill>
              <a:latin typeface="Open Sauce Sans" panose="000005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984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96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82E1BFA-1F3F-4F62-A986-E4D4E422375F}"/>
              </a:ext>
            </a:extLst>
          </p:cNvPr>
          <p:cNvSpPr txBox="1">
            <a:spLocks/>
          </p:cNvSpPr>
          <p:nvPr/>
        </p:nvSpPr>
        <p:spPr>
          <a:xfrm>
            <a:off x="970477" y="783771"/>
            <a:ext cx="10251046" cy="2645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dirty="0">
                <a:solidFill>
                  <a:srgbClr val="BBFFFF"/>
                </a:solidFill>
                <a:latin typeface="Open Sauce Sans" panose="00000500000000000000" pitchFamily="2" charset="0"/>
                <a:cs typeface="Aharoni" panose="02010803020104030203" pitchFamily="2" charset="-79"/>
              </a:rPr>
              <a:t>Parte 4:</a:t>
            </a:r>
            <a:br>
              <a:rPr lang="es-MX" sz="5400" dirty="0">
                <a:solidFill>
                  <a:srgbClr val="BBFFFF"/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</a:br>
            <a:r>
              <a:rPr lang="es-MX" sz="5400" dirty="0">
                <a:solidFill>
                  <a:srgbClr val="BBFFFF"/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  <a:t>FORMA POLAR DE LOS NÚMEROS COMPLEJOS</a:t>
            </a:r>
            <a:endParaRPr lang="es-CL" sz="6600" dirty="0">
              <a:solidFill>
                <a:srgbClr val="BBFFFF"/>
              </a:solidFill>
              <a:latin typeface="Open Sauce Sans Black" panose="00000A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8310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3345390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B58B9BC-2D7E-4465-9EAC-042E050CDFE9}"/>
                  </a:ext>
                </a:extLst>
              </p:cNvPr>
              <p:cNvSpPr txBox="1"/>
              <p:nvPr/>
            </p:nvSpPr>
            <p:spPr>
              <a:xfrm>
                <a:off x="976115" y="2408816"/>
                <a:ext cx="10239770" cy="20403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8000" b="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b="0" i="1" smtClean="0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dirty="0">
                  <a:solidFill>
                    <a:srgbClr val="443311"/>
                  </a:solidFill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B58B9BC-2D7E-4465-9EAC-042E050CD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15" y="2408816"/>
                <a:ext cx="10239770" cy="20403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2E7BB53-12E4-4EE7-9B8D-F449431F0E3A}"/>
                  </a:ext>
                </a:extLst>
              </p:cNvPr>
              <p:cNvSpPr txBox="1"/>
              <p:nvPr/>
            </p:nvSpPr>
            <p:spPr>
              <a:xfrm>
                <a:off x="717892" y="2404328"/>
                <a:ext cx="6868003" cy="2044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8000" b="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b="0" i="1" smtClean="0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MX" sz="8000" i="1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i="1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dirty="0">
                  <a:solidFill>
                    <a:srgbClr val="443311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2E7BB53-12E4-4EE7-9B8D-F449431F0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92" y="2404328"/>
                <a:ext cx="6868003" cy="20448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57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2E7BB53-12E4-4EE7-9B8D-F449431F0E3A}"/>
                  </a:ext>
                </a:extLst>
              </p:cNvPr>
              <p:cNvSpPr txBox="1"/>
              <p:nvPr/>
            </p:nvSpPr>
            <p:spPr>
              <a:xfrm>
                <a:off x="2661998" y="2406572"/>
                <a:ext cx="6868003" cy="2044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8000" b="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b="0" i="1" smtClean="0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MX" sz="8000" i="1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i="1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dirty="0">
                  <a:solidFill>
                    <a:srgbClr val="443311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2E7BB53-12E4-4EE7-9B8D-F449431F0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998" y="2406572"/>
                <a:ext cx="6868003" cy="20448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531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95617E19-6C27-4DD2-A9D3-42D60954B92D}"/>
              </a:ext>
            </a:extLst>
          </p:cNvPr>
          <p:cNvSpPr/>
          <p:nvPr/>
        </p:nvSpPr>
        <p:spPr>
          <a:xfrm>
            <a:off x="2455068" y="2009776"/>
            <a:ext cx="7281863" cy="4076700"/>
          </a:xfrm>
          <a:prstGeom prst="rect">
            <a:avLst/>
          </a:prstGeom>
          <a:noFill/>
          <a:ln w="57150"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44C373A-4A2E-40E5-BF51-74E3B640324C}"/>
              </a:ext>
            </a:extLst>
          </p:cNvPr>
          <p:cNvSpPr txBox="1">
            <a:spLocks/>
          </p:cNvSpPr>
          <p:nvPr/>
        </p:nvSpPr>
        <p:spPr>
          <a:xfrm>
            <a:off x="970477" y="857250"/>
            <a:ext cx="10251044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>
                <a:solidFill>
                  <a:srgbClr val="FFEEBB"/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¿</a:t>
            </a:r>
            <a:r>
              <a:rPr lang="es-CL" sz="4400" dirty="0">
                <a:solidFill>
                  <a:srgbClr val="FFEEBB"/>
                </a:solidFill>
                <a:latin typeface="Open Sauce Sans ExtraBold" panose="00000900000000000000" pitchFamily="2" charset="0"/>
              </a:rPr>
              <a:t>QUÉ VEREMOS AHORA?</a:t>
            </a:r>
            <a:endParaRPr lang="es-CL" sz="4400" dirty="0">
              <a:solidFill>
                <a:srgbClr val="FFEEBB"/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5224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95617E19-6C27-4DD2-A9D3-42D60954B92D}"/>
              </a:ext>
            </a:extLst>
          </p:cNvPr>
          <p:cNvSpPr/>
          <p:nvPr/>
        </p:nvSpPr>
        <p:spPr>
          <a:xfrm>
            <a:off x="2656284" y="2438401"/>
            <a:ext cx="6879431" cy="3667124"/>
          </a:xfrm>
          <a:prstGeom prst="rect">
            <a:avLst/>
          </a:prstGeom>
          <a:noFill/>
          <a:ln w="57150"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ítulo 1">
                <a:extLst>
                  <a:ext uri="{FF2B5EF4-FFF2-40B4-BE49-F238E27FC236}">
                    <a16:creationId xmlns:a16="http://schemas.microsoft.com/office/drawing/2014/main" id="{044C373A-4A2E-40E5-BF51-74E3B64032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477" y="752475"/>
                <a:ext cx="10251044" cy="12192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𝐹</m:t>
                      </m:r>
                      <m:d>
                        <m:dPr>
                          <m:ctrlPr>
                            <a:rPr lang="es-MX" sz="54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r>
                            <a:rPr lang="es-MX" sz="54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𝑥</m:t>
                          </m:r>
                          <m:r>
                            <a:rPr lang="es-MX" sz="54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,</m:t>
                          </m:r>
                          <m:r>
                            <a:rPr lang="es-MX" sz="54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𝑦</m:t>
                          </m:r>
                        </m:e>
                      </m:d>
                      <m:r>
                        <a:rPr lang="es-MX" sz="54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=</m:t>
                      </m:r>
                      <m:r>
                        <a:rPr lang="es-MX" sz="54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𝑥</m:t>
                      </m:r>
                      <m:d>
                        <m:dPr>
                          <m:ctrlPr>
                            <a:rPr lang="es-MX" sz="54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5400" b="0" i="1" smtClean="0">
                                  <a:solidFill>
                                    <a:srgbClr val="FFEEBB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54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+</m:t>
                      </m:r>
                      <m:r>
                        <a:rPr lang="es-MX" sz="54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𝑦</m:t>
                      </m:r>
                      <m:d>
                        <m:dPr>
                          <m:ctrlPr>
                            <a:rPr lang="es-MX" sz="54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5400" b="0" i="1" smtClean="0">
                                  <a:solidFill>
                                    <a:srgbClr val="FFEEBB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−</m:t>
                                </m:r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5400" dirty="0">
                  <a:solidFill>
                    <a:srgbClr val="FFEEBB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8" name="Título 1">
                <a:extLst>
                  <a:ext uri="{FF2B5EF4-FFF2-40B4-BE49-F238E27FC236}">
                    <a16:creationId xmlns:a16="http://schemas.microsoft.com/office/drawing/2014/main" id="{044C373A-4A2E-40E5-BF51-74E3B6403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77" y="752475"/>
                <a:ext cx="10251044" cy="1219200"/>
              </a:xfrm>
              <a:prstGeom prst="rect">
                <a:avLst/>
              </a:prstGeom>
              <a:blipFill>
                <a:blip r:embed="rId2"/>
                <a:stretch>
                  <a:fillRect t="-500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87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ítulo 1">
                <a:extLst>
                  <a:ext uri="{FF2B5EF4-FFF2-40B4-BE49-F238E27FC236}">
                    <a16:creationId xmlns:a16="http://schemas.microsoft.com/office/drawing/2014/main" id="{044C373A-4A2E-40E5-BF51-74E3B64032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41109" y="533359"/>
                <a:ext cx="2345291" cy="136207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5400" i="1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5400" i="1">
                                  <a:solidFill>
                                    <a:srgbClr val="FFEEBB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54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=</m:t>
                      </m:r>
                    </m:oMath>
                  </m:oMathPara>
                </a14:m>
                <a:endParaRPr lang="es-CL" sz="5400" dirty="0">
                  <a:solidFill>
                    <a:srgbClr val="FFEEBB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8" name="Título 1">
                <a:extLst>
                  <a:ext uri="{FF2B5EF4-FFF2-40B4-BE49-F238E27FC236}">
                    <a16:creationId xmlns:a16="http://schemas.microsoft.com/office/drawing/2014/main" id="{044C373A-4A2E-40E5-BF51-74E3B6403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109" y="533359"/>
                <a:ext cx="2345291" cy="13620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>
            <a:extLst>
              <a:ext uri="{FF2B5EF4-FFF2-40B4-BE49-F238E27FC236}">
                <a16:creationId xmlns:a16="http://schemas.microsoft.com/office/drawing/2014/main" id="{E95FC3AB-80F7-44FB-8B3F-39A569A43F85}"/>
              </a:ext>
            </a:extLst>
          </p:cNvPr>
          <p:cNvSpPr/>
          <p:nvPr/>
        </p:nvSpPr>
        <p:spPr>
          <a:xfrm>
            <a:off x="418024" y="3428999"/>
            <a:ext cx="5261324" cy="2724149"/>
          </a:xfrm>
          <a:prstGeom prst="rect">
            <a:avLst/>
          </a:prstGeom>
          <a:noFill/>
          <a:ln w="57150"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A1B40CA-E6F1-45FD-BB34-579DD0EB4016}"/>
              </a:ext>
            </a:extLst>
          </p:cNvPr>
          <p:cNvSpPr/>
          <p:nvPr/>
        </p:nvSpPr>
        <p:spPr>
          <a:xfrm>
            <a:off x="6512653" y="3428999"/>
            <a:ext cx="5261324" cy="2743965"/>
          </a:xfrm>
          <a:prstGeom prst="rect">
            <a:avLst/>
          </a:prstGeom>
          <a:noFill/>
          <a:ln w="57150"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CCEC2550-DC92-4455-8C9B-BDA040F5F1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24449" y="659985"/>
                <a:ext cx="5106471" cy="12192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𝑥</m:t>
                      </m:r>
                      <m:d>
                        <m:dPr>
                          <m:ctrlPr>
                            <a:rPr lang="es-MX" sz="54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5400" b="0" i="1" smtClean="0">
                                  <a:solidFill>
                                    <a:srgbClr val="FFEEBB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54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+</m:t>
                      </m:r>
                      <m:r>
                        <a:rPr lang="es-MX" sz="54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𝑦</m:t>
                      </m:r>
                      <m:d>
                        <m:dPr>
                          <m:ctrlPr>
                            <a:rPr lang="es-MX" sz="54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5400" b="0" i="1" smtClean="0">
                                  <a:solidFill>
                                    <a:srgbClr val="FFEEBB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−</m:t>
                                </m:r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5400" dirty="0">
                  <a:solidFill>
                    <a:srgbClr val="FFEEBB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CCEC2550-DC92-4455-8C9B-BDA040F5F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449" y="659985"/>
                <a:ext cx="5106471" cy="1219200"/>
              </a:xfrm>
              <a:prstGeom prst="rect">
                <a:avLst/>
              </a:prstGeom>
              <a:blipFill>
                <a:blip r:embed="rId3"/>
                <a:stretch>
                  <a:fillRect t="-500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ítulo 1">
                <a:extLst>
                  <a:ext uri="{FF2B5EF4-FFF2-40B4-BE49-F238E27FC236}">
                    <a16:creationId xmlns:a16="http://schemas.microsoft.com/office/drawing/2014/main" id="{B33D7444-DDE2-4B27-9EB3-AC02FBB7DB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24449" y="313140"/>
                <a:ext cx="3123131" cy="1582294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54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5400" b="0" i="1" smtClean="0">
                                  <a:solidFill>
                                    <a:srgbClr val="FFEEBB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2</m:t>
                                </m:r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𝑥</m:t>
                                </m:r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−</m:t>
                                </m:r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𝑥</m:t>
                                </m:r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+</m:t>
                                </m:r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5400" dirty="0">
                  <a:solidFill>
                    <a:srgbClr val="FFEEBB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9" name="Título 1">
                <a:extLst>
                  <a:ext uri="{FF2B5EF4-FFF2-40B4-BE49-F238E27FC236}">
                    <a16:creationId xmlns:a16="http://schemas.microsoft.com/office/drawing/2014/main" id="{B33D7444-DDE2-4B27-9EB3-AC02FBB7D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449" y="313140"/>
                <a:ext cx="3123131" cy="15822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ítulo 1">
                <a:extLst>
                  <a:ext uri="{FF2B5EF4-FFF2-40B4-BE49-F238E27FC236}">
                    <a16:creationId xmlns:a16="http://schemas.microsoft.com/office/drawing/2014/main" id="{28526B26-F747-4B60-9388-01728E1499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1481" y="894491"/>
                <a:ext cx="930493" cy="75018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𝐹</m:t>
                      </m:r>
                    </m:oMath>
                  </m:oMathPara>
                </a14:m>
                <a:endParaRPr lang="es-CL" sz="5400" dirty="0">
                  <a:solidFill>
                    <a:srgbClr val="FFEEBB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0" name="Título 1">
                <a:extLst>
                  <a:ext uri="{FF2B5EF4-FFF2-40B4-BE49-F238E27FC236}">
                    <a16:creationId xmlns:a16="http://schemas.microsoft.com/office/drawing/2014/main" id="{28526B26-F747-4B60-9388-01728E149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481" y="894491"/>
                <a:ext cx="930493" cy="7501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87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3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animBg="1"/>
      <p:bldP spid="5" grpId="0" animBg="1"/>
      <p:bldP spid="6" grpId="0"/>
      <p:bldP spid="6" grpId="1"/>
      <p:bldP spid="9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ítulo 1">
                <a:extLst>
                  <a:ext uri="{FF2B5EF4-FFF2-40B4-BE49-F238E27FC236}">
                    <a16:creationId xmlns:a16="http://schemas.microsoft.com/office/drawing/2014/main" id="{044C373A-4A2E-40E5-BF51-74E3B64032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5781" y="533359"/>
                <a:ext cx="2345291" cy="136207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5400" i="1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5400" i="1">
                                  <a:solidFill>
                                    <a:srgbClr val="FFEEBB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54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=</m:t>
                      </m:r>
                    </m:oMath>
                  </m:oMathPara>
                </a14:m>
                <a:endParaRPr lang="es-CL" sz="5400" dirty="0">
                  <a:solidFill>
                    <a:srgbClr val="FFEEBB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8" name="Título 1">
                <a:extLst>
                  <a:ext uri="{FF2B5EF4-FFF2-40B4-BE49-F238E27FC236}">
                    <a16:creationId xmlns:a16="http://schemas.microsoft.com/office/drawing/2014/main" id="{044C373A-4A2E-40E5-BF51-74E3B6403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781" y="533359"/>
                <a:ext cx="2345291" cy="13620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>
            <a:extLst>
              <a:ext uri="{FF2B5EF4-FFF2-40B4-BE49-F238E27FC236}">
                <a16:creationId xmlns:a16="http://schemas.microsoft.com/office/drawing/2014/main" id="{E95FC3AB-80F7-44FB-8B3F-39A569A43F85}"/>
              </a:ext>
            </a:extLst>
          </p:cNvPr>
          <p:cNvSpPr/>
          <p:nvPr/>
        </p:nvSpPr>
        <p:spPr>
          <a:xfrm>
            <a:off x="418024" y="3428999"/>
            <a:ext cx="5261324" cy="2724149"/>
          </a:xfrm>
          <a:prstGeom prst="rect">
            <a:avLst/>
          </a:prstGeom>
          <a:noFill/>
          <a:ln w="57150"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A1B40CA-E6F1-45FD-BB34-579DD0EB4016}"/>
              </a:ext>
            </a:extLst>
          </p:cNvPr>
          <p:cNvSpPr/>
          <p:nvPr/>
        </p:nvSpPr>
        <p:spPr>
          <a:xfrm>
            <a:off x="6512653" y="3428999"/>
            <a:ext cx="5261324" cy="2743965"/>
          </a:xfrm>
          <a:prstGeom prst="rect">
            <a:avLst/>
          </a:prstGeom>
          <a:noFill/>
          <a:ln w="57150"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ítulo 1">
                <a:extLst>
                  <a:ext uri="{FF2B5EF4-FFF2-40B4-BE49-F238E27FC236}">
                    <a16:creationId xmlns:a16="http://schemas.microsoft.com/office/drawing/2014/main" id="{B33D7444-DDE2-4B27-9EB3-AC02FBB7DB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29121" y="313140"/>
                <a:ext cx="3123131" cy="1582294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54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5400" b="0" i="1" smtClean="0">
                                  <a:solidFill>
                                    <a:srgbClr val="FFEEBB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2</m:t>
                                </m:r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𝑥</m:t>
                                </m:r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−</m:t>
                                </m:r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𝑥</m:t>
                                </m:r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+</m:t>
                                </m:r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5400" dirty="0">
                  <a:solidFill>
                    <a:srgbClr val="FFEEBB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9" name="Título 1">
                <a:extLst>
                  <a:ext uri="{FF2B5EF4-FFF2-40B4-BE49-F238E27FC236}">
                    <a16:creationId xmlns:a16="http://schemas.microsoft.com/office/drawing/2014/main" id="{B33D7444-DDE2-4B27-9EB3-AC02FBB7D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121" y="313140"/>
                <a:ext cx="3123131" cy="15822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ítulo 1">
                <a:extLst>
                  <a:ext uri="{FF2B5EF4-FFF2-40B4-BE49-F238E27FC236}">
                    <a16:creationId xmlns:a16="http://schemas.microsoft.com/office/drawing/2014/main" id="{28526B26-F747-4B60-9388-01728E1499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6153" y="894491"/>
                <a:ext cx="930493" cy="75018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𝐹</m:t>
                      </m:r>
                    </m:oMath>
                  </m:oMathPara>
                </a14:m>
                <a:endParaRPr lang="es-CL" sz="5400" dirty="0">
                  <a:solidFill>
                    <a:srgbClr val="FFEEBB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0" name="Título 1">
                <a:extLst>
                  <a:ext uri="{FF2B5EF4-FFF2-40B4-BE49-F238E27FC236}">
                    <a16:creationId xmlns:a16="http://schemas.microsoft.com/office/drawing/2014/main" id="{28526B26-F747-4B60-9388-01728E149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153" y="894491"/>
                <a:ext cx="930493" cy="7501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ítulo 1">
                <a:extLst>
                  <a:ext uri="{FF2B5EF4-FFF2-40B4-BE49-F238E27FC236}">
                    <a16:creationId xmlns:a16="http://schemas.microsoft.com/office/drawing/2014/main" id="{284D1229-E609-48DA-9613-34439852B2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6152" y="894491"/>
                <a:ext cx="930493" cy="75018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𝑇</m:t>
                      </m:r>
                    </m:oMath>
                  </m:oMathPara>
                </a14:m>
                <a:endParaRPr lang="es-CL" sz="5400" dirty="0">
                  <a:solidFill>
                    <a:srgbClr val="FFEEBB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1" name="Título 1">
                <a:extLst>
                  <a:ext uri="{FF2B5EF4-FFF2-40B4-BE49-F238E27FC236}">
                    <a16:creationId xmlns:a16="http://schemas.microsoft.com/office/drawing/2014/main" id="{284D1229-E609-48DA-9613-34439852B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152" y="894491"/>
                <a:ext cx="930493" cy="7501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33A70374-27A1-4F76-A240-1C614D551156}"/>
              </a:ext>
            </a:extLst>
          </p:cNvPr>
          <p:cNvCxnSpPr>
            <a:cxnSpLocks/>
          </p:cNvCxnSpPr>
          <p:nvPr/>
        </p:nvCxnSpPr>
        <p:spPr>
          <a:xfrm>
            <a:off x="5435246" y="2851574"/>
            <a:ext cx="1321507" cy="0"/>
          </a:xfrm>
          <a:prstGeom prst="straightConnector1">
            <a:avLst/>
          </a:prstGeom>
          <a:ln w="57150">
            <a:solidFill>
              <a:srgbClr val="FFBB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ítulo 1">
                <a:extLst>
                  <a:ext uri="{FF2B5EF4-FFF2-40B4-BE49-F238E27FC236}">
                    <a16:creationId xmlns:a16="http://schemas.microsoft.com/office/drawing/2014/main" id="{9A4C2114-A571-4B83-8006-6A2C6E2411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42289" y="2060484"/>
                <a:ext cx="748094" cy="75018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MX" sz="4400" b="0" i="1" smtClean="0">
                          <a:solidFill>
                            <a:srgbClr val="FFBB99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𝐹</m:t>
                      </m:r>
                    </m:oMath>
                  </m:oMathPara>
                </a14:m>
                <a:endParaRPr lang="es-CL" sz="4400" dirty="0">
                  <a:solidFill>
                    <a:srgbClr val="FFBB99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3" name="Título 1">
                <a:extLst>
                  <a:ext uri="{FF2B5EF4-FFF2-40B4-BE49-F238E27FC236}">
                    <a16:creationId xmlns:a16="http://schemas.microsoft.com/office/drawing/2014/main" id="{9A4C2114-A571-4B83-8006-6A2C6E241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289" y="2060484"/>
                <a:ext cx="748094" cy="7501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ítulo 1">
                <a:extLst>
                  <a:ext uri="{FF2B5EF4-FFF2-40B4-BE49-F238E27FC236}">
                    <a16:creationId xmlns:a16="http://schemas.microsoft.com/office/drawing/2014/main" id="{C2680534-55AE-4495-8645-4DC00F55E0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42289" y="2060484"/>
                <a:ext cx="748094" cy="75018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MX" sz="4400" b="0" i="1" smtClean="0">
                          <a:solidFill>
                            <a:srgbClr val="FFBB99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𝑇</m:t>
                      </m:r>
                    </m:oMath>
                  </m:oMathPara>
                </a14:m>
                <a:endParaRPr lang="es-CL" sz="4400" dirty="0">
                  <a:solidFill>
                    <a:srgbClr val="FFBB99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4" name="Título 1">
                <a:extLst>
                  <a:ext uri="{FF2B5EF4-FFF2-40B4-BE49-F238E27FC236}">
                    <a16:creationId xmlns:a16="http://schemas.microsoft.com/office/drawing/2014/main" id="{C2680534-55AE-4495-8645-4DC00F55E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289" y="2060484"/>
                <a:ext cx="748094" cy="7501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ítulo 1">
                <a:extLst>
                  <a:ext uri="{FF2B5EF4-FFF2-40B4-BE49-F238E27FC236}">
                    <a16:creationId xmlns:a16="http://schemas.microsoft.com/office/drawing/2014/main" id="{A6A4FDA1-1AE9-4030-B0D5-84B62AC75F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7991" y="2094434"/>
                <a:ext cx="1055724" cy="1186054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3200" i="1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3200" i="1">
                                  <a:solidFill>
                                    <a:srgbClr val="FFEEBB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32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32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3200" dirty="0">
                  <a:solidFill>
                    <a:srgbClr val="FFEEBB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5" name="Título 1">
                <a:extLst>
                  <a:ext uri="{FF2B5EF4-FFF2-40B4-BE49-F238E27FC236}">
                    <a16:creationId xmlns:a16="http://schemas.microsoft.com/office/drawing/2014/main" id="{A6A4FDA1-1AE9-4030-B0D5-84B62AC75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991" y="2094434"/>
                <a:ext cx="1055724" cy="11860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ítulo 1">
                <a:extLst>
                  <a:ext uri="{FF2B5EF4-FFF2-40B4-BE49-F238E27FC236}">
                    <a16:creationId xmlns:a16="http://schemas.microsoft.com/office/drawing/2014/main" id="{37F16F76-D3B4-41DD-84D2-2AFD701A1E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6753" y="2100933"/>
                <a:ext cx="2074927" cy="1186054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32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3200" b="0" i="1" smtClean="0">
                                  <a:solidFill>
                                    <a:srgbClr val="FFEEBB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32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2</m:t>
                                </m:r>
                                <m:r>
                                  <a:rPr lang="es-MX" sz="32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𝑥</m:t>
                                </m:r>
                                <m:r>
                                  <a:rPr lang="es-MX" sz="32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−</m:t>
                                </m:r>
                                <m:r>
                                  <a:rPr lang="es-MX" sz="32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32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𝑥</m:t>
                                </m:r>
                                <m:r>
                                  <a:rPr lang="es-MX" sz="32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+</m:t>
                                </m:r>
                                <m:r>
                                  <a:rPr lang="es-MX" sz="32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3200" dirty="0">
                  <a:solidFill>
                    <a:srgbClr val="FFEEBB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6" name="Título 1">
                <a:extLst>
                  <a:ext uri="{FF2B5EF4-FFF2-40B4-BE49-F238E27FC236}">
                    <a16:creationId xmlns:a16="http://schemas.microsoft.com/office/drawing/2014/main" id="{37F16F76-D3B4-41DD-84D2-2AFD701A1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753" y="2100933"/>
                <a:ext cx="2074927" cy="11860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460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animBg="1"/>
      <p:bldP spid="5" grpId="0" animBg="1"/>
      <p:bldP spid="9" grpId="0"/>
      <p:bldP spid="10" grpId="0"/>
      <p:bldP spid="10" grpId="1"/>
      <p:bldP spid="11" grpId="0"/>
      <p:bldP spid="11" grpId="1"/>
      <p:bldP spid="13" grpId="0"/>
      <p:bldP spid="13" grpId="1"/>
      <p:bldP spid="13" grpId="2"/>
      <p:bldP spid="14" grpId="0"/>
      <p:bldP spid="14" grpId="1"/>
      <p:bldP spid="15" grpId="0"/>
      <p:bldP spid="15" grpId="1"/>
      <p:bldP spid="16" grpId="0"/>
      <p:bldP spid="16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ítulo 1">
                <a:extLst>
                  <a:ext uri="{FF2B5EF4-FFF2-40B4-BE49-F238E27FC236}">
                    <a16:creationId xmlns:a16="http://schemas.microsoft.com/office/drawing/2014/main" id="{B33D7444-DDE2-4B27-9EB3-AC02FBB7DB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08532" y="2329338"/>
                <a:ext cx="9774936" cy="219932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𝑇</m:t>
                      </m:r>
                      <m:d>
                        <m:dPr>
                          <m:ctrlPr>
                            <a:rPr lang="es-MX" sz="80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b="0" i="1" smtClean="0">
                                  <a:solidFill>
                                    <a:srgbClr val="FFEEBB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80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=</m:t>
                      </m:r>
                      <m:d>
                        <m:dPr>
                          <m:ctrlPr>
                            <a:rPr lang="es-MX" sz="80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b="0" i="1" smtClean="0">
                                  <a:solidFill>
                                    <a:srgbClr val="FFEEBB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2</m:t>
                                </m:r>
                                <m:r>
                                  <a:rPr lang="es-MX" sz="80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𝑥</m:t>
                                </m:r>
                                <m:r>
                                  <a:rPr lang="es-MX" sz="80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−</m:t>
                                </m:r>
                                <m:r>
                                  <a:rPr lang="es-MX" sz="80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𝑥</m:t>
                                </m:r>
                                <m:r>
                                  <a:rPr lang="es-MX" sz="80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+</m:t>
                                </m:r>
                                <m:r>
                                  <a:rPr lang="es-MX" sz="80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8000" dirty="0">
                  <a:solidFill>
                    <a:srgbClr val="FFEEBB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9" name="Título 1">
                <a:extLst>
                  <a:ext uri="{FF2B5EF4-FFF2-40B4-BE49-F238E27FC236}">
                    <a16:creationId xmlns:a16="http://schemas.microsoft.com/office/drawing/2014/main" id="{B33D7444-DDE2-4B27-9EB3-AC02FBB7D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532" y="2329338"/>
                <a:ext cx="9774936" cy="2199323"/>
              </a:xfrm>
              <a:prstGeom prst="rect">
                <a:avLst/>
              </a:prstGeom>
              <a:blipFill>
                <a:blip r:embed="rId2"/>
                <a:stretch>
                  <a:fillRect b="-83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ítulo 1">
            <a:extLst>
              <a:ext uri="{FF2B5EF4-FFF2-40B4-BE49-F238E27FC236}">
                <a16:creationId xmlns:a16="http://schemas.microsoft.com/office/drawing/2014/main" id="{284D1229-E609-48DA-9613-34439852B2D6}"/>
              </a:ext>
            </a:extLst>
          </p:cNvPr>
          <p:cNvSpPr txBox="1">
            <a:spLocks/>
          </p:cNvSpPr>
          <p:nvPr/>
        </p:nvSpPr>
        <p:spPr>
          <a:xfrm>
            <a:off x="3476152" y="894491"/>
            <a:ext cx="930493" cy="750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L" sz="5400" dirty="0">
              <a:solidFill>
                <a:srgbClr val="FFEEBB"/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33C1FBF-4E57-43DE-A65D-FB34DAE00E00}"/>
              </a:ext>
            </a:extLst>
          </p:cNvPr>
          <p:cNvSpPr/>
          <p:nvPr/>
        </p:nvSpPr>
        <p:spPr>
          <a:xfrm>
            <a:off x="6858000" y="2329338"/>
            <a:ext cx="676275" cy="947262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6C83603-9576-49B9-9A78-3B8C8640628B}"/>
              </a:ext>
            </a:extLst>
          </p:cNvPr>
          <p:cNvSpPr/>
          <p:nvPr/>
        </p:nvSpPr>
        <p:spPr>
          <a:xfrm>
            <a:off x="3380232" y="2329338"/>
            <a:ext cx="676275" cy="947262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27BA10D-1224-4B84-A1F2-C4A6190491A9}"/>
              </a:ext>
            </a:extLst>
          </p:cNvPr>
          <p:cNvSpPr/>
          <p:nvPr/>
        </p:nvSpPr>
        <p:spPr>
          <a:xfrm>
            <a:off x="8658225" y="2329338"/>
            <a:ext cx="676275" cy="94726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620FBFA-5717-4E00-AE5F-21968BBDC477}"/>
              </a:ext>
            </a:extLst>
          </p:cNvPr>
          <p:cNvSpPr/>
          <p:nvPr/>
        </p:nvSpPr>
        <p:spPr>
          <a:xfrm>
            <a:off x="3380231" y="3487628"/>
            <a:ext cx="676275" cy="94726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9A7615C-4639-41CE-B4D8-07737D4CB67A}"/>
              </a:ext>
            </a:extLst>
          </p:cNvPr>
          <p:cNvSpPr/>
          <p:nvPr/>
        </p:nvSpPr>
        <p:spPr>
          <a:xfrm>
            <a:off x="6591300" y="3487628"/>
            <a:ext cx="676275" cy="947262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729D01B-EAFD-4935-B03D-EF7D148F6E22}"/>
              </a:ext>
            </a:extLst>
          </p:cNvPr>
          <p:cNvSpPr/>
          <p:nvPr/>
        </p:nvSpPr>
        <p:spPr>
          <a:xfrm>
            <a:off x="8320087" y="3487628"/>
            <a:ext cx="676275" cy="94726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497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7AA9A5A-8FFD-47A2-B25C-4EFF675CBF5D}"/>
              </a:ext>
            </a:extLst>
          </p:cNvPr>
          <p:cNvSpPr txBox="1">
            <a:spLocks/>
          </p:cNvSpPr>
          <p:nvPr/>
        </p:nvSpPr>
        <p:spPr>
          <a:xfrm>
            <a:off x="970477" y="783771"/>
            <a:ext cx="10251046" cy="2645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>
                <a:solidFill>
                  <a:srgbClr val="BBFFFF"/>
                </a:solidFill>
                <a:latin typeface="Open Sauce Sans" panose="00000500000000000000" pitchFamily="2" charset="0"/>
                <a:cs typeface="Aharoni" panose="02010803020104030203" pitchFamily="2" charset="-79"/>
              </a:rPr>
              <a:t>Parte 5:</a:t>
            </a:r>
            <a:br>
              <a:rPr lang="es-MX" sz="5400" dirty="0">
                <a:solidFill>
                  <a:srgbClr val="BBFFFF"/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</a:br>
            <a:r>
              <a:rPr lang="es-MX" sz="5400" dirty="0">
                <a:solidFill>
                  <a:srgbClr val="BBFFFF"/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  <a:t>¿DE </a:t>
            </a:r>
            <a:r>
              <a:rPr lang="es-CL" sz="5400" dirty="0">
                <a:solidFill>
                  <a:srgbClr val="BBFFFF"/>
                </a:solidFill>
                <a:latin typeface="Open Sauce Sans Black" panose="00000A00000000000000" pitchFamily="2" charset="0"/>
              </a:rPr>
              <a:t>QUÉ SIRVEN LOS NÚMEROS COMPLEJOS?</a:t>
            </a:r>
            <a:endParaRPr lang="es-CL" sz="5400" dirty="0">
              <a:solidFill>
                <a:srgbClr val="BBFFFF"/>
              </a:solidFill>
              <a:latin typeface="Open Sauce Sans Black" panose="00000A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4840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5383642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6F15D40-D989-4038-B67C-68F42F279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727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6F15D40-D989-4038-B67C-68F42F279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417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6F15D40-D989-4038-B67C-68F42F279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774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6F15D40-D989-4038-B67C-68F42F279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748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044C373A-4A2E-40E5-BF51-74E3B640324C}"/>
              </a:ext>
            </a:extLst>
          </p:cNvPr>
          <p:cNvSpPr txBox="1">
            <a:spLocks/>
          </p:cNvSpPr>
          <p:nvPr/>
        </p:nvSpPr>
        <p:spPr>
          <a:xfrm>
            <a:off x="970477" y="1133474"/>
            <a:ext cx="10251044" cy="18764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dirty="0">
                <a:solidFill>
                  <a:srgbClr val="FFEEBB"/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…pero antes: un repaso de </a:t>
            </a:r>
            <a:r>
              <a:rPr lang="es-MX" sz="7200" u="sng" dirty="0">
                <a:solidFill>
                  <a:srgbClr val="FFBB99"/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VECTORES</a:t>
            </a:r>
            <a:endParaRPr lang="es-CL" sz="5400" u="sng" dirty="0">
              <a:solidFill>
                <a:srgbClr val="FFBB99"/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12C0D98-C81F-4119-9921-1F643481B5DF}"/>
              </a:ext>
            </a:extLst>
          </p:cNvPr>
          <p:cNvSpPr txBox="1">
            <a:spLocks/>
          </p:cNvSpPr>
          <p:nvPr/>
        </p:nvSpPr>
        <p:spPr>
          <a:xfrm>
            <a:off x="970477" y="3705225"/>
            <a:ext cx="10251045" cy="13576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>
                <a:solidFill>
                  <a:srgbClr val="FFEEBB"/>
                </a:solidFill>
                <a:latin typeface="Open Sauce Sans" panose="00000500000000000000" pitchFamily="2" charset="0"/>
                <a:cs typeface="Aharoni" panose="02010803020104030203" pitchFamily="2" charset="-79"/>
              </a:rPr>
              <a:t>¿</a:t>
            </a:r>
            <a:r>
              <a:rPr lang="es-CL" sz="4400" dirty="0">
                <a:solidFill>
                  <a:srgbClr val="FFEEBB"/>
                </a:solidFill>
                <a:latin typeface="Open Sauce Sans" panose="00000500000000000000" pitchFamily="2" charset="0"/>
              </a:rPr>
              <a:t>Quieres saltártelo?</a:t>
            </a:r>
          </a:p>
          <a:p>
            <a:r>
              <a:rPr lang="es-CL" sz="4400" dirty="0">
                <a:solidFill>
                  <a:srgbClr val="FFEEBB"/>
                </a:solidFill>
                <a:latin typeface="Open Sauce Sans" panose="00000500000000000000" pitchFamily="2" charset="0"/>
              </a:rPr>
              <a:t>Anda al minuto 5:48</a:t>
            </a:r>
            <a:endParaRPr lang="es-CL" sz="4400" u="sng" dirty="0">
              <a:solidFill>
                <a:srgbClr val="FFEEBB"/>
              </a:solidFill>
              <a:latin typeface="Open Sauce Sans" panose="000005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4262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6F15D40-D989-4038-B67C-68F42F279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236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320E3-8584-43A0-B2BB-7195A5FB0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475" y="2367130"/>
            <a:ext cx="10251046" cy="1390983"/>
          </a:xfrm>
        </p:spPr>
        <p:txBody>
          <a:bodyPr>
            <a:noAutofit/>
          </a:bodyPr>
          <a:lstStyle/>
          <a:p>
            <a:pPr algn="l"/>
            <a:r>
              <a:rPr lang="es-MX" sz="4800" dirty="0">
                <a:solidFill>
                  <a:schemeClr val="accent2">
                    <a:lumMod val="50000"/>
                  </a:schemeClr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  <a:t>MATRICES, VECTORES Y</a:t>
            </a:r>
            <a:br>
              <a:rPr lang="es-MX" sz="4800" dirty="0">
                <a:solidFill>
                  <a:schemeClr val="accent2">
                    <a:lumMod val="50000"/>
                  </a:schemeClr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</a:br>
            <a:r>
              <a:rPr lang="es-MX" sz="4800" dirty="0">
                <a:solidFill>
                  <a:schemeClr val="accent2">
                    <a:lumMod val="50000"/>
                  </a:schemeClr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  <a:t>TRANSFORMACIONES LINEALES</a:t>
            </a:r>
            <a:endParaRPr lang="es-CL" sz="4800" dirty="0">
              <a:solidFill>
                <a:schemeClr val="accent2">
                  <a:lumMod val="50000"/>
                </a:schemeClr>
              </a:solidFill>
              <a:latin typeface="Open Sauce Sans Black" panose="00000A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6092A3C-7B58-4605-8180-049C0F1D0E8A}"/>
              </a:ext>
            </a:extLst>
          </p:cNvPr>
          <p:cNvSpPr txBox="1">
            <a:spLocks/>
          </p:cNvSpPr>
          <p:nvPr/>
        </p:nvSpPr>
        <p:spPr>
          <a:xfrm>
            <a:off x="970477" y="1557030"/>
            <a:ext cx="10251045" cy="4378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2800" u="sng" dirty="0">
                <a:solidFill>
                  <a:srgbClr val="443311"/>
                </a:solidFill>
                <a:latin typeface="Open Sauce Sans" panose="00000500000000000000" pitchFamily="2" charset="0"/>
                <a:cs typeface="Aharoni" panose="02010803020104030203" pitchFamily="2" charset="-79"/>
              </a:rPr>
              <a:t>GUÍA PARA ENTENDER LAS MATRICES: CAP. 3.1</a:t>
            </a:r>
            <a:endParaRPr lang="es-CL" sz="2800" u="sng" dirty="0">
              <a:solidFill>
                <a:srgbClr val="443311"/>
              </a:solidFill>
              <a:latin typeface="Open Sauce Sans" panose="000005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2D2B8F0-E606-4ABF-86FC-251EA2B266FC}"/>
              </a:ext>
            </a:extLst>
          </p:cNvPr>
          <p:cNvSpPr txBox="1">
            <a:spLocks/>
          </p:cNvSpPr>
          <p:nvPr/>
        </p:nvSpPr>
        <p:spPr>
          <a:xfrm>
            <a:off x="970477" y="3986988"/>
            <a:ext cx="10251044" cy="4378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600" dirty="0">
                <a:solidFill>
                  <a:srgbClr val="443311"/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– PARTE 1 – </a:t>
            </a:r>
            <a:endParaRPr lang="es-CL" sz="3600" dirty="0">
              <a:solidFill>
                <a:srgbClr val="443311"/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25724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"/>
                            </p:stCondLst>
                            <p:childTnLst>
                              <p:par>
                                <p:cTn id="32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"/>
                            </p:stCondLst>
                            <p:childTnLst>
                              <p:par>
                                <p:cTn id="38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5" grpId="0"/>
      <p:bldP spid="5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95617E19-6C27-4DD2-A9D3-42D60954B92D}"/>
              </a:ext>
            </a:extLst>
          </p:cNvPr>
          <p:cNvSpPr/>
          <p:nvPr/>
        </p:nvSpPr>
        <p:spPr>
          <a:xfrm>
            <a:off x="2455068" y="2009776"/>
            <a:ext cx="7281863" cy="4076700"/>
          </a:xfrm>
          <a:prstGeom prst="rect">
            <a:avLst/>
          </a:prstGeom>
          <a:noFill/>
          <a:ln w="57150"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44C373A-4A2E-40E5-BF51-74E3B640324C}"/>
              </a:ext>
            </a:extLst>
          </p:cNvPr>
          <p:cNvSpPr txBox="1">
            <a:spLocks/>
          </p:cNvSpPr>
          <p:nvPr/>
        </p:nvSpPr>
        <p:spPr>
          <a:xfrm>
            <a:off x="970477" y="857250"/>
            <a:ext cx="10251044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>
                <a:solidFill>
                  <a:srgbClr val="FFEEBB"/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¿</a:t>
            </a:r>
            <a:r>
              <a:rPr lang="es-CL" sz="4400" dirty="0">
                <a:solidFill>
                  <a:srgbClr val="FFEEBB"/>
                </a:solidFill>
                <a:latin typeface="Open Sauce Sans ExtraBold" panose="00000900000000000000" pitchFamily="2" charset="0"/>
              </a:rPr>
              <a:t>QUÉ VEREMOS AHORA?</a:t>
            </a:r>
            <a:endParaRPr lang="es-CL" sz="4400" dirty="0">
              <a:solidFill>
                <a:srgbClr val="FFEEBB"/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5822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95617E19-6C27-4DD2-A9D3-42D60954B92D}"/>
              </a:ext>
            </a:extLst>
          </p:cNvPr>
          <p:cNvSpPr/>
          <p:nvPr/>
        </p:nvSpPr>
        <p:spPr>
          <a:xfrm>
            <a:off x="2455068" y="2009776"/>
            <a:ext cx="7281863" cy="4076700"/>
          </a:xfrm>
          <a:prstGeom prst="rect">
            <a:avLst/>
          </a:prstGeom>
          <a:noFill/>
          <a:ln w="57150"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44C373A-4A2E-40E5-BF51-74E3B640324C}"/>
              </a:ext>
            </a:extLst>
          </p:cNvPr>
          <p:cNvSpPr txBox="1">
            <a:spLocks/>
          </p:cNvSpPr>
          <p:nvPr/>
        </p:nvSpPr>
        <p:spPr>
          <a:xfrm>
            <a:off x="970477" y="857250"/>
            <a:ext cx="10251044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>
                <a:solidFill>
                  <a:srgbClr val="FFEEBB"/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¿</a:t>
            </a:r>
            <a:r>
              <a:rPr lang="es-CL" sz="4400" dirty="0">
                <a:solidFill>
                  <a:srgbClr val="FFEEBB"/>
                </a:solidFill>
                <a:latin typeface="Open Sauce Sans ExtraBold" panose="00000900000000000000" pitchFamily="2" charset="0"/>
              </a:rPr>
              <a:t>QUÉ VEREMOS AHORA?</a:t>
            </a:r>
            <a:endParaRPr lang="es-CL" sz="4400" dirty="0">
              <a:solidFill>
                <a:srgbClr val="FFEEBB"/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8539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95617E19-6C27-4DD2-A9D3-42D60954B92D}"/>
              </a:ext>
            </a:extLst>
          </p:cNvPr>
          <p:cNvSpPr/>
          <p:nvPr/>
        </p:nvSpPr>
        <p:spPr>
          <a:xfrm>
            <a:off x="2455068" y="2009776"/>
            <a:ext cx="7281863" cy="4076700"/>
          </a:xfrm>
          <a:prstGeom prst="rect">
            <a:avLst/>
          </a:prstGeom>
          <a:noFill/>
          <a:ln w="57150"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44C373A-4A2E-40E5-BF51-74E3B640324C}"/>
              </a:ext>
            </a:extLst>
          </p:cNvPr>
          <p:cNvSpPr txBox="1">
            <a:spLocks/>
          </p:cNvSpPr>
          <p:nvPr/>
        </p:nvSpPr>
        <p:spPr>
          <a:xfrm>
            <a:off x="970477" y="857250"/>
            <a:ext cx="10251044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>
                <a:solidFill>
                  <a:srgbClr val="FFEEBB"/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¿</a:t>
            </a:r>
            <a:r>
              <a:rPr lang="es-CL" sz="4400" dirty="0">
                <a:solidFill>
                  <a:srgbClr val="FFEEBB"/>
                </a:solidFill>
                <a:latin typeface="Open Sauce Sans ExtraBold" panose="00000900000000000000" pitchFamily="2" charset="0"/>
              </a:rPr>
              <a:t>QUÉ VEREMOS AHORA?</a:t>
            </a:r>
            <a:endParaRPr lang="es-CL" sz="4400" dirty="0">
              <a:solidFill>
                <a:srgbClr val="FFEEBB"/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0260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95617E19-6C27-4DD2-A9D3-42D60954B92D}"/>
              </a:ext>
            </a:extLst>
          </p:cNvPr>
          <p:cNvSpPr/>
          <p:nvPr/>
        </p:nvSpPr>
        <p:spPr>
          <a:xfrm>
            <a:off x="2455068" y="2009776"/>
            <a:ext cx="7281863" cy="4076700"/>
          </a:xfrm>
          <a:prstGeom prst="rect">
            <a:avLst/>
          </a:prstGeom>
          <a:noFill/>
          <a:ln w="57150"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44C373A-4A2E-40E5-BF51-74E3B640324C}"/>
              </a:ext>
            </a:extLst>
          </p:cNvPr>
          <p:cNvSpPr txBox="1">
            <a:spLocks/>
          </p:cNvSpPr>
          <p:nvPr/>
        </p:nvSpPr>
        <p:spPr>
          <a:xfrm>
            <a:off x="970477" y="857250"/>
            <a:ext cx="10251044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>
                <a:solidFill>
                  <a:srgbClr val="FFEEBB"/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¿</a:t>
            </a:r>
            <a:r>
              <a:rPr lang="es-CL" sz="4400" dirty="0">
                <a:solidFill>
                  <a:srgbClr val="FFEEBB"/>
                </a:solidFill>
                <a:latin typeface="Open Sauce Sans ExtraBold" panose="00000900000000000000" pitchFamily="2" charset="0"/>
              </a:rPr>
              <a:t>QUÉ VEREMOS AHORA?</a:t>
            </a:r>
            <a:endParaRPr lang="es-CL" sz="4400" dirty="0">
              <a:solidFill>
                <a:srgbClr val="FFEEBB"/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328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95617E19-6C27-4DD2-A9D3-42D60954B92D}"/>
              </a:ext>
            </a:extLst>
          </p:cNvPr>
          <p:cNvSpPr/>
          <p:nvPr/>
        </p:nvSpPr>
        <p:spPr>
          <a:xfrm>
            <a:off x="2455068" y="2009776"/>
            <a:ext cx="7281863" cy="4076700"/>
          </a:xfrm>
          <a:prstGeom prst="rect">
            <a:avLst/>
          </a:prstGeom>
          <a:noFill/>
          <a:ln w="57150"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44C373A-4A2E-40E5-BF51-74E3B640324C}"/>
              </a:ext>
            </a:extLst>
          </p:cNvPr>
          <p:cNvSpPr txBox="1">
            <a:spLocks/>
          </p:cNvSpPr>
          <p:nvPr/>
        </p:nvSpPr>
        <p:spPr>
          <a:xfrm>
            <a:off x="970477" y="857250"/>
            <a:ext cx="10251044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>
                <a:solidFill>
                  <a:srgbClr val="FFEEBB"/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¿</a:t>
            </a:r>
            <a:r>
              <a:rPr lang="es-CL" sz="4400" dirty="0">
                <a:solidFill>
                  <a:srgbClr val="FFEEBB"/>
                </a:solidFill>
                <a:latin typeface="Open Sauce Sans ExtraBold" panose="00000900000000000000" pitchFamily="2" charset="0"/>
              </a:rPr>
              <a:t>QUÉ VEREMOS AHORA?</a:t>
            </a:r>
            <a:endParaRPr lang="es-CL" sz="4400" dirty="0">
              <a:solidFill>
                <a:srgbClr val="FFEEBB"/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0654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320E3-8584-43A0-B2BB-7195A5FB0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475" y="2367130"/>
            <a:ext cx="10251046" cy="1390983"/>
          </a:xfrm>
        </p:spPr>
        <p:txBody>
          <a:bodyPr>
            <a:noAutofit/>
          </a:bodyPr>
          <a:lstStyle/>
          <a:p>
            <a:pPr algn="l"/>
            <a:r>
              <a:rPr lang="es-MX" sz="4800" dirty="0">
                <a:solidFill>
                  <a:schemeClr val="accent2">
                    <a:lumMod val="50000"/>
                  </a:schemeClr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  <a:t>MATRICES, VECTORES Y</a:t>
            </a:r>
            <a:br>
              <a:rPr lang="es-MX" sz="4800" dirty="0">
                <a:solidFill>
                  <a:schemeClr val="accent2">
                    <a:lumMod val="50000"/>
                  </a:schemeClr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</a:br>
            <a:r>
              <a:rPr lang="es-MX" sz="4800" dirty="0">
                <a:solidFill>
                  <a:schemeClr val="accent2">
                    <a:lumMod val="50000"/>
                  </a:schemeClr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  <a:t>TRANSFORMACIONES LINEALES</a:t>
            </a:r>
            <a:endParaRPr lang="es-CL" sz="4800" dirty="0">
              <a:solidFill>
                <a:schemeClr val="accent2">
                  <a:lumMod val="50000"/>
                </a:schemeClr>
              </a:solidFill>
              <a:latin typeface="Open Sauce Sans Black" panose="00000A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6092A3C-7B58-4605-8180-049C0F1D0E8A}"/>
              </a:ext>
            </a:extLst>
          </p:cNvPr>
          <p:cNvSpPr txBox="1">
            <a:spLocks/>
          </p:cNvSpPr>
          <p:nvPr/>
        </p:nvSpPr>
        <p:spPr>
          <a:xfrm>
            <a:off x="970477" y="1557030"/>
            <a:ext cx="10251045" cy="4378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2800" u="sng" dirty="0">
                <a:solidFill>
                  <a:srgbClr val="443311"/>
                </a:solidFill>
                <a:latin typeface="Open Sauce Sans" panose="00000500000000000000" pitchFamily="2" charset="0"/>
                <a:cs typeface="Aharoni" panose="02010803020104030203" pitchFamily="2" charset="-79"/>
              </a:rPr>
              <a:t>GUÍA PARA ENTENDER LAS MATRICES: CAP. 3.1</a:t>
            </a:r>
            <a:endParaRPr lang="es-CL" sz="2800" u="sng" dirty="0">
              <a:solidFill>
                <a:srgbClr val="443311"/>
              </a:solidFill>
              <a:latin typeface="Open Sauce Sans" panose="000005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2D2B8F0-E606-4ABF-86FC-251EA2B266FC}"/>
              </a:ext>
            </a:extLst>
          </p:cNvPr>
          <p:cNvSpPr txBox="1">
            <a:spLocks/>
          </p:cNvSpPr>
          <p:nvPr/>
        </p:nvSpPr>
        <p:spPr>
          <a:xfrm>
            <a:off x="970477" y="3986988"/>
            <a:ext cx="10251044" cy="4378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600" dirty="0">
                <a:solidFill>
                  <a:srgbClr val="443311"/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– PARTE 1 – </a:t>
            </a:r>
            <a:endParaRPr lang="es-CL" sz="3600" dirty="0">
              <a:solidFill>
                <a:srgbClr val="443311"/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2830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"/>
                            </p:stCondLst>
                            <p:childTnLst>
                              <p:par>
                                <p:cTn id="32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"/>
                            </p:stCondLst>
                            <p:childTnLst>
                              <p:par>
                                <p:cTn id="38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2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44583AE-E313-418B-98BE-2E0EFF626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477" y="783771"/>
            <a:ext cx="10251046" cy="2645230"/>
          </a:xfrm>
        </p:spPr>
        <p:txBody>
          <a:bodyPr>
            <a:noAutofit/>
          </a:bodyPr>
          <a:lstStyle/>
          <a:p>
            <a:pPr algn="l"/>
            <a:r>
              <a:rPr lang="es-MX" sz="4000" dirty="0">
                <a:solidFill>
                  <a:srgbClr val="BBFFFF"/>
                </a:solidFill>
                <a:latin typeface="Open Sauce Sans" panose="00000500000000000000" pitchFamily="2" charset="0"/>
                <a:cs typeface="Aharoni" panose="02010803020104030203" pitchFamily="2" charset="-79"/>
              </a:rPr>
              <a:t>Parte 1:</a:t>
            </a:r>
            <a:br>
              <a:rPr lang="es-MX" sz="5400" dirty="0">
                <a:solidFill>
                  <a:srgbClr val="BBFFFF"/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</a:br>
            <a:r>
              <a:rPr lang="es-MX" sz="5400" dirty="0">
                <a:solidFill>
                  <a:srgbClr val="BBFFFF"/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  <a:t>LOS NÚMEROS REPRESENTAN ACCIONES</a:t>
            </a:r>
            <a:endParaRPr lang="es-CL" sz="6600" dirty="0">
              <a:solidFill>
                <a:srgbClr val="BBFFFF"/>
              </a:solidFill>
              <a:latin typeface="Open Sauce Sans Black" panose="00000A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9665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3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C7B8AA5-431C-4787-8D37-9FCD3136A023}"/>
                  </a:ext>
                </a:extLst>
              </p:cNvPr>
              <p:cNvSpPr txBox="1"/>
              <p:nvPr/>
            </p:nvSpPr>
            <p:spPr>
              <a:xfrm>
                <a:off x="2264310" y="2740959"/>
                <a:ext cx="7663380" cy="13760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CL" sz="8000" i="1" smtClean="0">
                              <a:solidFill>
                                <a:srgbClr val="114444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8000" b="0" i="1" smtClean="0">
                              <a:solidFill>
                                <a:srgbClr val="114444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  <m:r>
                        <a:rPr lang="es-MX" sz="8000" b="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s-MX" sz="8000" b="0" i="1" smtClean="0">
                              <a:solidFill>
                                <a:srgbClr val="114444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8000" b="0" i="1" smtClean="0">
                              <a:solidFill>
                                <a:srgbClr val="114444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  <m:r>
                        <a:rPr lang="es-MX" sz="8000" b="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s-CL" sz="8000" dirty="0">
                  <a:solidFill>
                    <a:srgbClr val="114444"/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C7B8AA5-431C-4787-8D37-9FCD3136A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310" y="2740959"/>
                <a:ext cx="7663380" cy="13760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3642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93797C6E-6B3D-4014-9FF6-004D3ED377DC}"/>
              </a:ext>
            </a:extLst>
          </p:cNvPr>
          <p:cNvGrpSpPr/>
          <p:nvPr/>
        </p:nvGrpSpPr>
        <p:grpSpPr>
          <a:xfrm>
            <a:off x="1218357" y="1043782"/>
            <a:ext cx="2164062" cy="1847923"/>
            <a:chOff x="983465" y="2425959"/>
            <a:chExt cx="2164062" cy="1847923"/>
          </a:xfrm>
        </p:grpSpPr>
        <p:pic>
          <p:nvPicPr>
            <p:cNvPr id="4" name="Imagen 3" descr="Forma&#10;&#10;Descripción generada automáticamente">
              <a:extLst>
                <a:ext uri="{FF2B5EF4-FFF2-40B4-BE49-F238E27FC236}">
                  <a16:creationId xmlns:a16="http://schemas.microsoft.com/office/drawing/2014/main" id="{12D8FC87-7281-4E97-BEF2-C971734EF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465" y="2425959"/>
              <a:ext cx="882657" cy="844882"/>
            </a:xfrm>
            <a:prstGeom prst="rect">
              <a:avLst/>
            </a:prstGeom>
          </p:spPr>
        </p:pic>
        <p:pic>
          <p:nvPicPr>
            <p:cNvPr id="5" name="Imagen 4" descr="Forma&#10;&#10;Descripción generada automáticamente">
              <a:extLst>
                <a:ext uri="{FF2B5EF4-FFF2-40B4-BE49-F238E27FC236}">
                  <a16:creationId xmlns:a16="http://schemas.microsoft.com/office/drawing/2014/main" id="{B83E355E-1F10-441A-A090-1060E69C2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870" y="2425959"/>
              <a:ext cx="882657" cy="844882"/>
            </a:xfrm>
            <a:prstGeom prst="rect">
              <a:avLst/>
            </a:prstGeom>
          </p:spPr>
        </p:pic>
        <p:pic>
          <p:nvPicPr>
            <p:cNvPr id="6" name="Imagen 5" descr="Forma&#10;&#10;Descripción generada automáticamente">
              <a:extLst>
                <a:ext uri="{FF2B5EF4-FFF2-40B4-BE49-F238E27FC236}">
                  <a16:creationId xmlns:a16="http://schemas.microsoft.com/office/drawing/2014/main" id="{F0EDABD7-C37B-4996-B2A6-04B4481F2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388" y="3429000"/>
              <a:ext cx="882657" cy="844882"/>
            </a:xfrm>
            <a:prstGeom prst="rect">
              <a:avLst/>
            </a:prstGeom>
          </p:spPr>
        </p:pic>
      </p:grp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F04C3246-F324-43B3-A8A6-02C741C05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351" y="843174"/>
            <a:ext cx="2407298" cy="2407298"/>
          </a:xfrm>
          <a:prstGeom prst="rect">
            <a:avLst/>
          </a:prstGeom>
        </p:spPr>
      </p:pic>
      <p:pic>
        <p:nvPicPr>
          <p:cNvPr id="10" name="Imagen 9" descr="Icono&#10;&#10;Descripción generada automáticamente con confianza baja">
            <a:extLst>
              <a:ext uri="{FF2B5EF4-FFF2-40B4-BE49-F238E27FC236}">
                <a16:creationId xmlns:a16="http://schemas.microsoft.com/office/drawing/2014/main" id="{D4CF6FE5-6684-40C7-9C1E-A7E2C205A6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581" y="1031414"/>
            <a:ext cx="1714500" cy="17145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634E081-9388-4E46-A27B-E79D6CDBCB19}"/>
              </a:ext>
            </a:extLst>
          </p:cNvPr>
          <p:cNvSpPr txBox="1"/>
          <p:nvPr/>
        </p:nvSpPr>
        <p:spPr>
          <a:xfrm>
            <a:off x="666560" y="3328956"/>
            <a:ext cx="3280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rgbClr val="114444"/>
                </a:solidFill>
                <a:latin typeface="Open Sauce Sans" panose="00000500000000000000" pitchFamily="2" charset="0"/>
              </a:rPr>
              <a:t>Cantidades</a:t>
            </a:r>
            <a:endParaRPr lang="es-CL" sz="2800" dirty="0">
              <a:solidFill>
                <a:srgbClr val="114444"/>
              </a:solidFill>
              <a:latin typeface="Open Sauce Sans" panose="00000500000000000000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688B2F2-DAF3-4536-9192-FFF9A57D0B9F}"/>
              </a:ext>
            </a:extLst>
          </p:cNvPr>
          <p:cNvSpPr txBox="1"/>
          <p:nvPr/>
        </p:nvSpPr>
        <p:spPr>
          <a:xfrm>
            <a:off x="4375374" y="3328956"/>
            <a:ext cx="3441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rgbClr val="114444"/>
                </a:solidFill>
                <a:latin typeface="Open Sauce Sans" panose="00000500000000000000" pitchFamily="2" charset="0"/>
              </a:rPr>
              <a:t>Fracciones</a:t>
            </a:r>
            <a:endParaRPr lang="es-CL" sz="2800" dirty="0">
              <a:solidFill>
                <a:srgbClr val="114444"/>
              </a:solidFill>
              <a:latin typeface="Open Sauce Sans" panose="00000500000000000000" pitchFamily="2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FAC6BF5-6B71-4555-A89D-4EE2081B3B07}"/>
              </a:ext>
            </a:extLst>
          </p:cNvPr>
          <p:cNvSpPr txBox="1"/>
          <p:nvPr/>
        </p:nvSpPr>
        <p:spPr>
          <a:xfrm>
            <a:off x="7946205" y="3319092"/>
            <a:ext cx="34412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rgbClr val="114444"/>
                </a:solidFill>
                <a:latin typeface="Open Sauce Sans" panose="00000500000000000000" pitchFamily="2" charset="0"/>
              </a:rPr>
              <a:t>Medidas en</a:t>
            </a:r>
          </a:p>
          <a:p>
            <a:pPr algn="ctr"/>
            <a:r>
              <a:rPr lang="es-MX" sz="2800" dirty="0">
                <a:solidFill>
                  <a:srgbClr val="114444"/>
                </a:solidFill>
                <a:latin typeface="Open Sauce Sans" panose="00000500000000000000" pitchFamily="2" charset="0"/>
              </a:rPr>
              <a:t>general</a:t>
            </a:r>
            <a:endParaRPr lang="es-CL" sz="2800" dirty="0">
              <a:solidFill>
                <a:srgbClr val="114444"/>
              </a:solidFill>
              <a:latin typeface="Open Sauce Sans" panose="00000500000000000000" pitchFamily="2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5134307-7E9F-4ABA-8022-2F7517744C08}"/>
              </a:ext>
            </a:extLst>
          </p:cNvPr>
          <p:cNvSpPr txBox="1"/>
          <p:nvPr/>
        </p:nvSpPr>
        <p:spPr>
          <a:xfrm>
            <a:off x="666560" y="4677100"/>
            <a:ext cx="328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solidFill>
                  <a:srgbClr val="114444"/>
                </a:solidFill>
                <a:latin typeface="Open Sauce Sans Black" panose="00000A00000000000000" pitchFamily="2" charset="0"/>
              </a:rPr>
              <a:t>NÚMEROS</a:t>
            </a:r>
          </a:p>
          <a:p>
            <a:pPr algn="ctr"/>
            <a:r>
              <a:rPr lang="es-MX" sz="3600" dirty="0">
                <a:solidFill>
                  <a:srgbClr val="114444"/>
                </a:solidFill>
                <a:latin typeface="Open Sauce Sans Black" panose="00000A00000000000000" pitchFamily="2" charset="0"/>
              </a:rPr>
              <a:t>NATURALES</a:t>
            </a:r>
            <a:endParaRPr lang="es-CL" sz="3600" dirty="0">
              <a:solidFill>
                <a:srgbClr val="114444"/>
              </a:solidFill>
              <a:latin typeface="Open Sauce Sans Black" panose="00000A00000000000000" pitchFamily="2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D95CD62-F72F-4C00-8468-7DDBEEDDE2E2}"/>
              </a:ext>
            </a:extLst>
          </p:cNvPr>
          <p:cNvSpPr txBox="1"/>
          <p:nvPr/>
        </p:nvSpPr>
        <p:spPr>
          <a:xfrm>
            <a:off x="4455952" y="4677100"/>
            <a:ext cx="328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solidFill>
                  <a:srgbClr val="114444"/>
                </a:solidFill>
                <a:latin typeface="Open Sauce Sans Black" panose="00000A00000000000000" pitchFamily="2" charset="0"/>
              </a:rPr>
              <a:t>NÚMEROS</a:t>
            </a:r>
          </a:p>
          <a:p>
            <a:pPr algn="ctr"/>
            <a:r>
              <a:rPr lang="es-MX" sz="3600" dirty="0">
                <a:solidFill>
                  <a:srgbClr val="114444"/>
                </a:solidFill>
                <a:latin typeface="Open Sauce Sans Black" panose="00000A00000000000000" pitchFamily="2" charset="0"/>
              </a:rPr>
              <a:t>RACIONALES</a:t>
            </a:r>
            <a:endParaRPr lang="es-CL" sz="3600" dirty="0">
              <a:solidFill>
                <a:srgbClr val="114444"/>
              </a:solidFill>
              <a:latin typeface="Open Sauce Sans Black" panose="00000A00000000000000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19DBA91-EE3B-4F0D-80EA-5DA47F48E6A8}"/>
              </a:ext>
            </a:extLst>
          </p:cNvPr>
          <p:cNvSpPr txBox="1"/>
          <p:nvPr/>
        </p:nvSpPr>
        <p:spPr>
          <a:xfrm>
            <a:off x="8026783" y="4677100"/>
            <a:ext cx="328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solidFill>
                  <a:srgbClr val="114444"/>
                </a:solidFill>
                <a:latin typeface="Open Sauce Sans Black" panose="00000A00000000000000" pitchFamily="2" charset="0"/>
              </a:rPr>
              <a:t>NÚMEROS</a:t>
            </a:r>
          </a:p>
          <a:p>
            <a:pPr algn="ctr"/>
            <a:r>
              <a:rPr lang="es-MX" sz="3600" dirty="0">
                <a:solidFill>
                  <a:srgbClr val="114444"/>
                </a:solidFill>
                <a:latin typeface="Open Sauce Sans Black" panose="00000A00000000000000" pitchFamily="2" charset="0"/>
              </a:rPr>
              <a:t>REALES</a:t>
            </a:r>
            <a:endParaRPr lang="es-CL" sz="3600" dirty="0">
              <a:solidFill>
                <a:srgbClr val="114444"/>
              </a:solidFill>
              <a:latin typeface="Open Sauce Sans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7871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E9B333DB6BAEE4EACFEB140225CCCFA" ma:contentTypeVersion="2" ma:contentTypeDescription="Crear nuevo documento." ma:contentTypeScope="" ma:versionID="15134ecbbabe4936b20793ac2b3ee373">
  <xsd:schema xmlns:xsd="http://www.w3.org/2001/XMLSchema" xmlns:xs="http://www.w3.org/2001/XMLSchema" xmlns:p="http://schemas.microsoft.com/office/2006/metadata/properties" xmlns:ns3="f19e3217-a665-4b27-994f-da5dd979666e" targetNamespace="http://schemas.microsoft.com/office/2006/metadata/properties" ma:root="true" ma:fieldsID="834fc6e367caec20436a619f3ecaf6cb" ns3:_="">
    <xsd:import namespace="f19e3217-a665-4b27-994f-da5dd979666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9e3217-a665-4b27-994f-da5dd97966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89409E-FE93-4A90-A439-7328A1041FA9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19e3217-a665-4b27-994f-da5dd979666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B171BD9-50C9-4538-ADC1-AF38EA01C5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C2F773-C3E1-425C-805B-42376C2B5E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9e3217-a665-4b27-994f-da5dd97966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3029</TotalTime>
  <Words>537</Words>
  <Application>Microsoft Office PowerPoint</Application>
  <PresentationFormat>Panorámica</PresentationFormat>
  <Paragraphs>225</Paragraphs>
  <Slides>57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57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Open Sauce Sans</vt:lpstr>
      <vt:lpstr>Open Sauce Sans Black</vt:lpstr>
      <vt:lpstr>Open Sauce Sans ExtraBold</vt:lpstr>
      <vt:lpstr>Tema de Office</vt:lpstr>
      <vt:lpstr>Office Theme</vt:lpstr>
      <vt:lpstr>1_Office Theme</vt:lpstr>
      <vt:lpstr>MATRICES, VECTORES Y TRANSFORMACIONES LINEALES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Parte 1: LOS NÚMEROS REPRESENTAN ACCIONES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LOS NÚMEROS SE PUEDEN INTERPRETAR COMO…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Parte 3: MULTIPLICANDO NÚMEROS COMPLEJOS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MATRICES, VECTORES Y TRANSFORMACIONES LINEALES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MATRICES, VECTORES Y TRANSFORMACIONES LINEALES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MATRICES, VECTORES Y TRANSFORMACIONES LINEALES</dc:title>
  <dc:creator>FRANCISCO IGNACIO MANRÍQUEZ NOVOA (Alumno)</dc:creator>
  <cp:lastModifiedBy>FRANCISCO IGNACIO MANRÍQUEZ NOVOA (Alumno)</cp:lastModifiedBy>
  <cp:revision>2</cp:revision>
  <dcterms:created xsi:type="dcterms:W3CDTF">2021-10-16T02:01:26Z</dcterms:created>
  <dcterms:modified xsi:type="dcterms:W3CDTF">2021-11-05T01:50:25Z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0x0101007E9B333DB6BAEE4EACFEB140225CCCFA</vt:lpwstr>
  </property>
</Properties>
</file>