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72" r:id="rId6"/>
  </p:sldMasterIdLst>
  <p:sldIdLst>
    <p:sldId id="256" r:id="rId7"/>
    <p:sldId id="269" r:id="rId8"/>
    <p:sldId id="257" r:id="rId9"/>
    <p:sldId id="260" r:id="rId10"/>
    <p:sldId id="261" r:id="rId11"/>
    <p:sldId id="268" r:id="rId12"/>
    <p:sldId id="262" r:id="rId13"/>
    <p:sldId id="270" r:id="rId14"/>
    <p:sldId id="282" r:id="rId15"/>
    <p:sldId id="283" r:id="rId16"/>
    <p:sldId id="278" r:id="rId17"/>
    <p:sldId id="279" r:id="rId18"/>
    <p:sldId id="286" r:id="rId19"/>
    <p:sldId id="288" r:id="rId20"/>
    <p:sldId id="287" r:id="rId21"/>
    <p:sldId id="289" r:id="rId22"/>
    <p:sldId id="291" r:id="rId23"/>
    <p:sldId id="294" r:id="rId24"/>
    <p:sldId id="295" r:id="rId25"/>
    <p:sldId id="280" r:id="rId26"/>
    <p:sldId id="281" r:id="rId27"/>
    <p:sldId id="292" r:id="rId28"/>
    <p:sldId id="293" r:id="rId29"/>
    <p:sldId id="296" r:id="rId30"/>
    <p:sldId id="297" r:id="rId31"/>
    <p:sldId id="298" r:id="rId32"/>
    <p:sldId id="299" r:id="rId33"/>
    <p:sldId id="284" r:id="rId34"/>
    <p:sldId id="285" r:id="rId35"/>
    <p:sldId id="273" r:id="rId36"/>
    <p:sldId id="274" r:id="rId37"/>
    <p:sldId id="275" r:id="rId38"/>
    <p:sldId id="276" r:id="rId39"/>
    <p:sldId id="277" r:id="rId40"/>
    <p:sldId id="258" r:id="rId41"/>
    <p:sldId id="263" r:id="rId42"/>
    <p:sldId id="264" r:id="rId43"/>
    <p:sldId id="265" r:id="rId44"/>
    <p:sldId id="266" r:id="rId45"/>
    <p:sldId id="267" r:id="rId46"/>
    <p:sldId id="259" r:id="rId4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3311"/>
    <a:srgbClr val="886622"/>
    <a:srgbClr val="FFBB99"/>
    <a:srgbClr val="FFEEBB"/>
    <a:srgbClr val="FFDD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25ECEE-E506-4A83-9189-6AD1AE710A61}" v="1332" dt="2021-10-30T20:41:32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IGNACIO MANRÍQUEZ NOVOA (Alumno)" userId="132ae158-1741-43ed-b364-15b0cb43b83a" providerId="ADAL" clId="{8525ECEE-E506-4A83-9189-6AD1AE710A61}"/>
    <pc:docChg chg="undo redo custSel addSld delSld modSld sldOrd modMainMaster">
      <pc:chgData name="FRANCISCO IGNACIO MANRÍQUEZ NOVOA (Alumno)" userId="132ae158-1741-43ed-b364-15b0cb43b83a" providerId="ADAL" clId="{8525ECEE-E506-4A83-9189-6AD1AE710A61}" dt="2021-10-30T20:41:39.029" v="1716" actId="1076"/>
      <pc:docMkLst>
        <pc:docMk/>
      </pc:docMkLst>
      <pc:sldChg chg="addSp delSp modSp mod setBg modAnim">
        <pc:chgData name="FRANCISCO IGNACIO MANRÍQUEZ NOVOA (Alumno)" userId="132ae158-1741-43ed-b364-15b0cb43b83a" providerId="ADAL" clId="{8525ECEE-E506-4A83-9189-6AD1AE710A61}" dt="2021-10-16T20:58:13.801" v="87"/>
        <pc:sldMkLst>
          <pc:docMk/>
          <pc:sldMk cId="4282466298" sldId="256"/>
        </pc:sldMkLst>
        <pc:spChg chg="mod">
          <ac:chgData name="FRANCISCO IGNACIO MANRÍQUEZ NOVOA (Alumno)" userId="132ae158-1741-43ed-b364-15b0cb43b83a" providerId="ADAL" clId="{8525ECEE-E506-4A83-9189-6AD1AE710A61}" dt="2021-10-16T20:53:33.472" v="34" actId="1076"/>
          <ac:spMkLst>
            <pc:docMk/>
            <pc:sldMk cId="4282466298" sldId="256"/>
            <ac:spMk id="2" creationId="{448320E3-8584-43A0-B2BB-7195A5FB0868}"/>
          </ac:spMkLst>
        </pc:spChg>
        <pc:spChg chg="mod">
          <ac:chgData name="FRANCISCO IGNACIO MANRÍQUEZ NOVOA (Alumno)" userId="132ae158-1741-43ed-b364-15b0cb43b83a" providerId="ADAL" clId="{8525ECEE-E506-4A83-9189-6AD1AE710A61}" dt="2021-10-16T20:53:23.528" v="31" actId="403"/>
          <ac:spMkLst>
            <pc:docMk/>
            <pc:sldMk cId="4282466298" sldId="256"/>
            <ac:spMk id="4" creationId="{36092A3C-7B58-4605-8180-049C0F1D0E8A}"/>
          </ac:spMkLst>
        </pc:spChg>
        <pc:spChg chg="mod">
          <ac:chgData name="FRANCISCO IGNACIO MANRÍQUEZ NOVOA (Alumno)" userId="132ae158-1741-43ed-b364-15b0cb43b83a" providerId="ADAL" clId="{8525ECEE-E506-4A83-9189-6AD1AE710A61}" dt="2021-10-16T20:55:39.596" v="63" actId="1076"/>
          <ac:spMkLst>
            <pc:docMk/>
            <pc:sldMk cId="4282466298" sldId="256"/>
            <ac:spMk id="5" creationId="{B2D2B8F0-E606-4ABF-86FC-251EA2B266FC}"/>
          </ac:spMkLst>
        </pc:spChg>
        <pc:spChg chg="add del mod">
          <ac:chgData name="FRANCISCO IGNACIO MANRÍQUEZ NOVOA (Alumno)" userId="132ae158-1741-43ed-b364-15b0cb43b83a" providerId="ADAL" clId="{8525ECEE-E506-4A83-9189-6AD1AE710A61}" dt="2021-10-16T02:03:22.992" v="11"/>
          <ac:spMkLst>
            <pc:docMk/>
            <pc:sldMk cId="4282466298" sldId="256"/>
            <ac:spMk id="8" creationId="{A7FEDE7A-23FD-4E76-A3FC-923B536F4390}"/>
          </ac:spMkLst>
        </pc:spChg>
        <pc:spChg chg="add del mod">
          <ac:chgData name="FRANCISCO IGNACIO MANRÍQUEZ NOVOA (Alumno)" userId="132ae158-1741-43ed-b364-15b0cb43b83a" providerId="ADAL" clId="{8525ECEE-E506-4A83-9189-6AD1AE710A61}" dt="2021-10-16T02:03:22.992" v="11"/>
          <ac:spMkLst>
            <pc:docMk/>
            <pc:sldMk cId="4282466298" sldId="256"/>
            <ac:spMk id="9" creationId="{92C500FE-9A34-4008-A227-088A083BF311}"/>
          </ac:spMkLst>
        </pc:spChg>
        <pc:spChg chg="add del mod">
          <ac:chgData name="FRANCISCO IGNACIO MANRÍQUEZ NOVOA (Alumno)" userId="132ae158-1741-43ed-b364-15b0cb43b83a" providerId="ADAL" clId="{8525ECEE-E506-4A83-9189-6AD1AE710A61}" dt="2021-10-16T02:03:22.992" v="11"/>
          <ac:spMkLst>
            <pc:docMk/>
            <pc:sldMk cId="4282466298" sldId="256"/>
            <ac:spMk id="10" creationId="{3DFCA929-B1C6-4AE5-BCB1-ABA478027BAD}"/>
          </ac:spMkLst>
        </pc:spChg>
        <pc:grpChg chg="add mod">
          <ac:chgData name="FRANCISCO IGNACIO MANRÍQUEZ NOVOA (Alumno)" userId="132ae158-1741-43ed-b364-15b0cb43b83a" providerId="ADAL" clId="{8525ECEE-E506-4A83-9189-6AD1AE710A61}" dt="2021-10-16T02:03:22.409" v="10" actId="164"/>
          <ac:grpSpMkLst>
            <pc:docMk/>
            <pc:sldMk cId="4282466298" sldId="256"/>
            <ac:grpSpMk id="11" creationId="{234C4764-5CEB-4537-8DB2-01ECE70825C1}"/>
          </ac:grpSpMkLst>
        </pc:grpChg>
      </pc:sldChg>
      <pc:sldChg chg="addSp delSp modSp add mod modTransition setBg delAnim modAnim">
        <pc:chgData name="FRANCISCO IGNACIO MANRÍQUEZ NOVOA (Alumno)" userId="132ae158-1741-43ed-b364-15b0cb43b83a" providerId="ADAL" clId="{8525ECEE-E506-4A83-9189-6AD1AE710A61}" dt="2021-10-16T22:43:17.998" v="840"/>
        <pc:sldMkLst>
          <pc:docMk/>
          <pc:sldMk cId="908339814" sldId="257"/>
        </pc:sldMkLst>
        <pc:spChg chg="del">
          <ac:chgData name="FRANCISCO IGNACIO MANRÍQUEZ NOVOA (Alumno)" userId="132ae158-1741-43ed-b364-15b0cb43b83a" providerId="ADAL" clId="{8525ECEE-E506-4A83-9189-6AD1AE710A61}" dt="2021-10-16T20:58:57.663" v="93" actId="478"/>
          <ac:spMkLst>
            <pc:docMk/>
            <pc:sldMk cId="908339814" sldId="257"/>
            <ac:spMk id="2" creationId="{448320E3-8584-43A0-B2BB-7195A5FB0868}"/>
          </ac:spMkLst>
        </pc:spChg>
        <pc:spChg chg="del">
          <ac:chgData name="FRANCISCO IGNACIO MANRÍQUEZ NOVOA (Alumno)" userId="132ae158-1741-43ed-b364-15b0cb43b83a" providerId="ADAL" clId="{8525ECEE-E506-4A83-9189-6AD1AE710A61}" dt="2021-10-16T20:58:55.950" v="92" actId="478"/>
          <ac:spMkLst>
            <pc:docMk/>
            <pc:sldMk cId="908339814" sldId="257"/>
            <ac:spMk id="4" creationId="{36092A3C-7B58-4605-8180-049C0F1D0E8A}"/>
          </ac:spMkLst>
        </pc:spChg>
        <pc:spChg chg="del">
          <ac:chgData name="FRANCISCO IGNACIO MANRÍQUEZ NOVOA (Alumno)" userId="132ae158-1741-43ed-b364-15b0cb43b83a" providerId="ADAL" clId="{8525ECEE-E506-4A83-9189-6AD1AE710A61}" dt="2021-10-16T20:59:04.564" v="95" actId="478"/>
          <ac:spMkLst>
            <pc:docMk/>
            <pc:sldMk cId="908339814" sldId="257"/>
            <ac:spMk id="5" creationId="{B2D2B8F0-E606-4ABF-86FC-251EA2B266FC}"/>
          </ac:spMkLst>
        </pc:spChg>
        <pc:spChg chg="add del mod">
          <ac:chgData name="FRANCISCO IGNACIO MANRÍQUEZ NOVOA (Alumno)" userId="132ae158-1741-43ed-b364-15b0cb43b83a" providerId="ADAL" clId="{8525ECEE-E506-4A83-9189-6AD1AE710A61}" dt="2021-10-16T20:59:00.216" v="94" actId="478"/>
          <ac:spMkLst>
            <pc:docMk/>
            <pc:sldMk cId="908339814" sldId="257"/>
            <ac:spMk id="6" creationId="{150C7AC2-B9EE-4282-9105-A68F2374EB1F}"/>
          </ac:spMkLst>
        </pc:spChg>
        <pc:spChg chg="add mod">
          <ac:chgData name="FRANCISCO IGNACIO MANRÍQUEZ NOVOA (Alumno)" userId="132ae158-1741-43ed-b364-15b0cb43b83a" providerId="ADAL" clId="{8525ECEE-E506-4A83-9189-6AD1AE710A61}" dt="2021-10-16T21:02:02.882" v="110" actId="1076"/>
          <ac:spMkLst>
            <pc:docMk/>
            <pc:sldMk cId="908339814" sldId="257"/>
            <ac:spMk id="7" creationId="{95617E19-6C27-4DD2-A9D3-42D60954B92D}"/>
          </ac:spMkLst>
        </pc:spChg>
        <pc:spChg chg="add mod">
          <ac:chgData name="FRANCISCO IGNACIO MANRÍQUEZ NOVOA (Alumno)" userId="132ae158-1741-43ed-b364-15b0cb43b83a" providerId="ADAL" clId="{8525ECEE-E506-4A83-9189-6AD1AE710A61}" dt="2021-10-16T21:02:59.821" v="196" actId="1076"/>
          <ac:spMkLst>
            <pc:docMk/>
            <pc:sldMk cId="908339814" sldId="257"/>
            <ac:spMk id="8" creationId="{044C373A-4A2E-40E5-BF51-74E3B640324C}"/>
          </ac:spMkLst>
        </pc:spChg>
      </pc:sldChg>
      <pc:sldChg chg="add del setBg">
        <pc:chgData name="FRANCISCO IGNACIO MANRÍQUEZ NOVOA (Alumno)" userId="132ae158-1741-43ed-b364-15b0cb43b83a" providerId="ADAL" clId="{8525ECEE-E506-4A83-9189-6AD1AE710A61}" dt="2021-10-16T20:58:33.747" v="88" actId="47"/>
        <pc:sldMkLst>
          <pc:docMk/>
          <pc:sldMk cId="1959194462" sldId="257"/>
        </pc:sldMkLst>
      </pc:sldChg>
      <pc:sldChg chg="add ord modTransition">
        <pc:chgData name="FRANCISCO IGNACIO MANRÍQUEZ NOVOA (Alumno)" userId="132ae158-1741-43ed-b364-15b0cb43b83a" providerId="ADAL" clId="{8525ECEE-E506-4A83-9189-6AD1AE710A61}" dt="2021-10-16T21:31:34.321" v="477"/>
        <pc:sldMkLst>
          <pc:docMk/>
          <pc:sldMk cId="2225724441" sldId="258"/>
        </pc:sldMkLst>
      </pc:sldChg>
      <pc:sldChg chg="add">
        <pc:chgData name="FRANCISCO IGNACIO MANRÍQUEZ NOVOA (Alumno)" userId="132ae158-1741-43ed-b364-15b0cb43b83a" providerId="ADAL" clId="{8525ECEE-E506-4A83-9189-6AD1AE710A61}" dt="2021-10-16T20:58:52.126" v="91"/>
        <pc:sldMkLst>
          <pc:docMk/>
          <pc:sldMk cId="2728300729" sldId="259"/>
        </pc:sldMkLst>
      </pc:sldChg>
      <pc:sldChg chg="modSp add modTransition setBg modAnim">
        <pc:chgData name="FRANCISCO IGNACIO MANRÍQUEZ NOVOA (Alumno)" userId="132ae158-1741-43ed-b364-15b0cb43b83a" providerId="ADAL" clId="{8525ECEE-E506-4A83-9189-6AD1AE710A61}" dt="2021-10-16T22:43:17.998" v="840"/>
        <pc:sldMkLst>
          <pc:docMk/>
          <pc:sldMk cId="1652240928" sldId="260"/>
        </pc:sldMkLst>
        <pc:spChg chg="mod">
          <ac:chgData name="FRANCISCO IGNACIO MANRÍQUEZ NOVOA (Alumno)" userId="132ae158-1741-43ed-b364-15b0cb43b83a" providerId="ADAL" clId="{8525ECEE-E506-4A83-9189-6AD1AE710A61}" dt="2021-10-16T21:13:14.370" v="272" actId="20577"/>
          <ac:spMkLst>
            <pc:docMk/>
            <pc:sldMk cId="1652240928" sldId="260"/>
            <ac:spMk id="8" creationId="{044C373A-4A2E-40E5-BF51-74E3B640324C}"/>
          </ac:spMkLst>
        </pc:spChg>
      </pc:sldChg>
      <pc:sldChg chg="addSp delSp modSp add mod modTransition setBg addAnim delAnim modAnim">
        <pc:chgData name="FRANCISCO IGNACIO MANRÍQUEZ NOVOA (Alumno)" userId="132ae158-1741-43ed-b364-15b0cb43b83a" providerId="ADAL" clId="{8525ECEE-E506-4A83-9189-6AD1AE710A61}" dt="2021-10-16T22:43:17.998" v="840"/>
        <pc:sldMkLst>
          <pc:docMk/>
          <pc:sldMk cId="542629208" sldId="261"/>
        </pc:sldMkLst>
        <pc:spChg chg="add mod">
          <ac:chgData name="FRANCISCO IGNACIO MANRÍQUEZ NOVOA (Alumno)" userId="132ae158-1741-43ed-b364-15b0cb43b83a" providerId="ADAL" clId="{8525ECEE-E506-4A83-9189-6AD1AE710A61}" dt="2021-10-16T21:21:24.402" v="447" actId="1076"/>
          <ac:spMkLst>
            <pc:docMk/>
            <pc:sldMk cId="542629208" sldId="261"/>
            <ac:spMk id="4" creationId="{912C0D98-C81F-4119-9921-1F643481B5DF}"/>
          </ac:spMkLst>
        </pc:spChg>
        <pc:spChg chg="del">
          <ac:chgData name="FRANCISCO IGNACIO MANRÍQUEZ NOVOA (Alumno)" userId="132ae158-1741-43ed-b364-15b0cb43b83a" providerId="ADAL" clId="{8525ECEE-E506-4A83-9189-6AD1AE710A61}" dt="2021-10-16T21:18:31.395" v="369" actId="478"/>
          <ac:spMkLst>
            <pc:docMk/>
            <pc:sldMk cId="542629208" sldId="261"/>
            <ac:spMk id="7" creationId="{95617E19-6C27-4DD2-A9D3-42D60954B92D}"/>
          </ac:spMkLst>
        </pc:spChg>
        <pc:spChg chg="add del mod">
          <ac:chgData name="FRANCISCO IGNACIO MANRÍQUEZ NOVOA (Alumno)" userId="132ae158-1741-43ed-b364-15b0cb43b83a" providerId="ADAL" clId="{8525ECEE-E506-4A83-9189-6AD1AE710A61}" dt="2021-10-16T21:21:14.808" v="442" actId="404"/>
          <ac:spMkLst>
            <pc:docMk/>
            <pc:sldMk cId="542629208" sldId="261"/>
            <ac:spMk id="8" creationId="{044C373A-4A2E-40E5-BF51-74E3B640324C}"/>
          </ac:spMkLst>
        </pc:spChg>
      </pc:sldChg>
      <pc:sldChg chg="addSp delSp modSp add mod modTransition setBg delAnim modAnim">
        <pc:chgData name="FRANCISCO IGNACIO MANRÍQUEZ NOVOA (Alumno)" userId="132ae158-1741-43ed-b364-15b0cb43b83a" providerId="ADAL" clId="{8525ECEE-E506-4A83-9189-6AD1AE710A61}" dt="2021-10-16T22:43:17.998" v="840"/>
        <pc:sldMkLst>
          <pc:docMk/>
          <pc:sldMk cId="3196650552" sldId="262"/>
        </pc:sldMkLst>
        <pc:spChg chg="add mod">
          <ac:chgData name="FRANCISCO IGNACIO MANRÍQUEZ NOVOA (Alumno)" userId="132ae158-1741-43ed-b364-15b0cb43b83a" providerId="ADAL" clId="{8525ECEE-E506-4A83-9189-6AD1AE710A61}" dt="2021-10-16T21:32:48.013" v="519" actId="1076"/>
          <ac:spMkLst>
            <pc:docMk/>
            <pc:sldMk cId="3196650552" sldId="262"/>
            <ac:spMk id="4" creationId="{C44583AE-E313-418B-98BE-2E0EFF6264B0}"/>
          </ac:spMkLst>
        </pc:spChg>
        <pc:spChg chg="del">
          <ac:chgData name="FRANCISCO IGNACIO MANRÍQUEZ NOVOA (Alumno)" userId="132ae158-1741-43ed-b364-15b0cb43b83a" providerId="ADAL" clId="{8525ECEE-E506-4A83-9189-6AD1AE710A61}" dt="2021-10-16T21:17:02.345" v="308" actId="478"/>
          <ac:spMkLst>
            <pc:docMk/>
            <pc:sldMk cId="3196650552" sldId="262"/>
            <ac:spMk id="7" creationId="{95617E19-6C27-4DD2-A9D3-42D60954B92D}"/>
          </ac:spMkLst>
        </pc:spChg>
        <pc:spChg chg="del">
          <ac:chgData name="FRANCISCO IGNACIO MANRÍQUEZ NOVOA (Alumno)" userId="132ae158-1741-43ed-b364-15b0cb43b83a" providerId="ADAL" clId="{8525ECEE-E506-4A83-9189-6AD1AE710A61}" dt="2021-10-16T21:17:04.858" v="309" actId="478"/>
          <ac:spMkLst>
            <pc:docMk/>
            <pc:sldMk cId="3196650552" sldId="262"/>
            <ac:spMk id="8" creationId="{044C373A-4A2E-40E5-BF51-74E3B640324C}"/>
          </ac:spMkLst>
        </pc:spChg>
      </pc:sldChg>
      <pc:sldChg chg="add setBg">
        <pc:chgData name="FRANCISCO IGNACIO MANRÍQUEZ NOVOA (Alumno)" userId="132ae158-1741-43ed-b364-15b0cb43b83a" providerId="ADAL" clId="{8525ECEE-E506-4A83-9189-6AD1AE710A61}" dt="2021-10-16T22:43:17.998" v="840"/>
        <pc:sldMkLst>
          <pc:docMk/>
          <pc:sldMk cId="1058221393" sldId="263"/>
        </pc:sldMkLst>
      </pc:sldChg>
      <pc:sldChg chg="add setBg">
        <pc:chgData name="FRANCISCO IGNACIO MANRÍQUEZ NOVOA (Alumno)" userId="132ae158-1741-43ed-b364-15b0cb43b83a" providerId="ADAL" clId="{8525ECEE-E506-4A83-9189-6AD1AE710A61}" dt="2021-10-16T22:43:17.998" v="840"/>
        <pc:sldMkLst>
          <pc:docMk/>
          <pc:sldMk cId="2785398577" sldId="264"/>
        </pc:sldMkLst>
      </pc:sldChg>
      <pc:sldChg chg="add setBg">
        <pc:chgData name="FRANCISCO IGNACIO MANRÍQUEZ NOVOA (Alumno)" userId="132ae158-1741-43ed-b364-15b0cb43b83a" providerId="ADAL" clId="{8525ECEE-E506-4A83-9189-6AD1AE710A61}" dt="2021-10-16T22:43:17.998" v="840"/>
        <pc:sldMkLst>
          <pc:docMk/>
          <pc:sldMk cId="3002600840" sldId="265"/>
        </pc:sldMkLst>
      </pc:sldChg>
      <pc:sldChg chg="add setBg">
        <pc:chgData name="FRANCISCO IGNACIO MANRÍQUEZ NOVOA (Alumno)" userId="132ae158-1741-43ed-b364-15b0cb43b83a" providerId="ADAL" clId="{8525ECEE-E506-4A83-9189-6AD1AE710A61}" dt="2021-10-16T22:43:17.998" v="840"/>
        <pc:sldMkLst>
          <pc:docMk/>
          <pc:sldMk cId="343289886" sldId="266"/>
        </pc:sldMkLst>
      </pc:sldChg>
      <pc:sldChg chg="add setBg">
        <pc:chgData name="FRANCISCO IGNACIO MANRÍQUEZ NOVOA (Alumno)" userId="132ae158-1741-43ed-b364-15b0cb43b83a" providerId="ADAL" clId="{8525ECEE-E506-4A83-9189-6AD1AE710A61}" dt="2021-10-16T22:43:17.998" v="840"/>
        <pc:sldMkLst>
          <pc:docMk/>
          <pc:sldMk cId="3106545034" sldId="267"/>
        </pc:sldMkLst>
      </pc:sldChg>
      <pc:sldChg chg="addSp delSp modSp add mod modTransition setBg delAnim">
        <pc:chgData name="FRANCISCO IGNACIO MANRÍQUEZ NOVOA (Alumno)" userId="132ae158-1741-43ed-b364-15b0cb43b83a" providerId="ADAL" clId="{8525ECEE-E506-4A83-9189-6AD1AE710A61}" dt="2021-10-16T21:26:49.237" v="462"/>
        <pc:sldMkLst>
          <pc:docMk/>
          <pc:sldMk cId="269825802" sldId="268"/>
        </pc:sldMkLst>
        <pc:spChg chg="add del mod">
          <ac:chgData name="FRANCISCO IGNACIO MANRÍQUEZ NOVOA (Alumno)" userId="132ae158-1741-43ed-b364-15b0cb43b83a" providerId="ADAL" clId="{8525ECEE-E506-4A83-9189-6AD1AE710A61}" dt="2021-10-16T21:22:13.240" v="453" actId="478"/>
          <ac:spMkLst>
            <pc:docMk/>
            <pc:sldMk cId="269825802" sldId="268"/>
            <ac:spMk id="3" creationId="{9D66833E-AB38-4448-8D18-574219D64854}"/>
          </ac:spMkLst>
        </pc:spChg>
        <pc:spChg chg="del">
          <ac:chgData name="FRANCISCO IGNACIO MANRÍQUEZ NOVOA (Alumno)" userId="132ae158-1741-43ed-b364-15b0cb43b83a" providerId="ADAL" clId="{8525ECEE-E506-4A83-9189-6AD1AE710A61}" dt="2021-10-16T21:22:09.007" v="452" actId="478"/>
          <ac:spMkLst>
            <pc:docMk/>
            <pc:sldMk cId="269825802" sldId="268"/>
            <ac:spMk id="4" creationId="{C44583AE-E313-418B-98BE-2E0EFF6264B0}"/>
          </ac:spMkLst>
        </pc:spChg>
      </pc:sldChg>
      <pc:sldChg chg="add modTransition">
        <pc:chgData name="FRANCISCO IGNACIO MANRÍQUEZ NOVOA (Alumno)" userId="132ae158-1741-43ed-b364-15b0cb43b83a" providerId="ADAL" clId="{8525ECEE-E506-4A83-9189-6AD1AE710A61}" dt="2021-10-16T21:27:55.826" v="467"/>
        <pc:sldMkLst>
          <pc:docMk/>
          <pc:sldMk cId="2673577835" sldId="269"/>
        </pc:sldMkLst>
      </pc:sldChg>
      <pc:sldChg chg="add modTransition">
        <pc:chgData name="FRANCISCO IGNACIO MANRÍQUEZ NOVOA (Alumno)" userId="132ae158-1741-43ed-b364-15b0cb43b83a" providerId="ADAL" clId="{8525ECEE-E506-4A83-9189-6AD1AE710A61}" dt="2021-10-16T21:27:55.826" v="467"/>
        <pc:sldMkLst>
          <pc:docMk/>
          <pc:sldMk cId="18710602" sldId="270"/>
        </pc:sldMkLst>
      </pc:sldChg>
      <pc:sldChg chg="add del setBg">
        <pc:chgData name="FRANCISCO IGNACIO MANRÍQUEZ NOVOA (Alumno)" userId="132ae158-1741-43ed-b364-15b0cb43b83a" providerId="ADAL" clId="{8525ECEE-E506-4A83-9189-6AD1AE710A61}" dt="2021-10-16T21:31:40.322" v="478" actId="47"/>
        <pc:sldMkLst>
          <pc:docMk/>
          <pc:sldMk cId="3747393473" sldId="271"/>
        </pc:sldMkLst>
      </pc:sldChg>
      <pc:sldChg chg="add del setBg">
        <pc:chgData name="FRANCISCO IGNACIO MANRÍQUEZ NOVOA (Alumno)" userId="132ae158-1741-43ed-b364-15b0cb43b83a" providerId="ADAL" clId="{8525ECEE-E506-4A83-9189-6AD1AE710A61}" dt="2021-10-16T21:31:40.614" v="479" actId="47"/>
        <pc:sldMkLst>
          <pc:docMk/>
          <pc:sldMk cId="3136524756" sldId="272"/>
        </pc:sldMkLst>
      </pc:sldChg>
      <pc:sldChg chg="addSp delSp modSp add mod setBg delAnim">
        <pc:chgData name="FRANCISCO IGNACIO MANRÍQUEZ NOVOA (Alumno)" userId="132ae158-1741-43ed-b364-15b0cb43b83a" providerId="ADAL" clId="{8525ECEE-E506-4A83-9189-6AD1AE710A61}" dt="2021-10-16T21:31:46.012" v="480" actId="478"/>
        <pc:sldMkLst>
          <pc:docMk/>
          <pc:sldMk cId="3247272858" sldId="273"/>
        </pc:sldMkLst>
        <pc:spChg chg="add mod">
          <ac:chgData name="FRANCISCO IGNACIO MANRÍQUEZ NOVOA (Alumno)" userId="132ae158-1741-43ed-b364-15b0cb43b83a" providerId="ADAL" clId="{8525ECEE-E506-4A83-9189-6AD1AE710A61}" dt="2021-10-16T21:31:46.012" v="480" actId="478"/>
          <ac:spMkLst>
            <pc:docMk/>
            <pc:sldMk cId="3247272858" sldId="273"/>
            <ac:spMk id="3" creationId="{26F15D40-D989-4038-B67C-68F42F279840}"/>
          </ac:spMkLst>
        </pc:spChg>
        <pc:spChg chg="del">
          <ac:chgData name="FRANCISCO IGNACIO MANRÍQUEZ NOVOA (Alumno)" userId="132ae158-1741-43ed-b364-15b0cb43b83a" providerId="ADAL" clId="{8525ECEE-E506-4A83-9189-6AD1AE710A61}" dt="2021-10-16T21:31:46.012" v="480" actId="478"/>
          <ac:spMkLst>
            <pc:docMk/>
            <pc:sldMk cId="3247272858" sldId="273"/>
            <ac:spMk id="4" creationId="{C44583AE-E313-418B-98BE-2E0EFF6264B0}"/>
          </ac:spMkLst>
        </pc:spChg>
      </pc:sldChg>
      <pc:sldChg chg="add">
        <pc:chgData name="FRANCISCO IGNACIO MANRÍQUEZ NOVOA (Alumno)" userId="132ae158-1741-43ed-b364-15b0cb43b83a" providerId="ADAL" clId="{8525ECEE-E506-4A83-9189-6AD1AE710A61}" dt="2021-10-16T21:31:48.524" v="481"/>
        <pc:sldMkLst>
          <pc:docMk/>
          <pc:sldMk cId="3624178499" sldId="274"/>
        </pc:sldMkLst>
      </pc:sldChg>
      <pc:sldChg chg="add">
        <pc:chgData name="FRANCISCO IGNACIO MANRÍQUEZ NOVOA (Alumno)" userId="132ae158-1741-43ed-b364-15b0cb43b83a" providerId="ADAL" clId="{8525ECEE-E506-4A83-9189-6AD1AE710A61}" dt="2021-10-16T21:31:48.580" v="482"/>
        <pc:sldMkLst>
          <pc:docMk/>
          <pc:sldMk cId="4147747368" sldId="275"/>
        </pc:sldMkLst>
      </pc:sldChg>
      <pc:sldChg chg="add">
        <pc:chgData name="FRANCISCO IGNACIO MANRÍQUEZ NOVOA (Alumno)" userId="132ae158-1741-43ed-b364-15b0cb43b83a" providerId="ADAL" clId="{8525ECEE-E506-4A83-9189-6AD1AE710A61}" dt="2021-10-16T21:31:48.743" v="483"/>
        <pc:sldMkLst>
          <pc:docMk/>
          <pc:sldMk cId="727483440" sldId="276"/>
        </pc:sldMkLst>
      </pc:sldChg>
      <pc:sldChg chg="add">
        <pc:chgData name="FRANCISCO IGNACIO MANRÍQUEZ NOVOA (Alumno)" userId="132ae158-1741-43ed-b364-15b0cb43b83a" providerId="ADAL" clId="{8525ECEE-E506-4A83-9189-6AD1AE710A61}" dt="2021-10-16T21:31:48.891" v="484"/>
        <pc:sldMkLst>
          <pc:docMk/>
          <pc:sldMk cId="1742361303" sldId="277"/>
        </pc:sldMkLst>
      </pc:sldChg>
      <pc:sldChg chg="modSp add mod setBg">
        <pc:chgData name="FRANCISCO IGNACIO MANRÍQUEZ NOVOA (Alumno)" userId="132ae158-1741-43ed-b364-15b0cb43b83a" providerId="ADAL" clId="{8525ECEE-E506-4A83-9189-6AD1AE710A61}" dt="2021-10-16T22:43:17.998" v="840"/>
        <pc:sldMkLst>
          <pc:docMk/>
          <pc:sldMk cId="1613791809" sldId="278"/>
        </pc:sldMkLst>
        <pc:spChg chg="mod">
          <ac:chgData name="FRANCISCO IGNACIO MANRÍQUEZ NOVOA (Alumno)" userId="132ae158-1741-43ed-b364-15b0cb43b83a" providerId="ADAL" clId="{8525ECEE-E506-4A83-9189-6AD1AE710A61}" dt="2021-10-16T21:33:16.623" v="522" actId="1076"/>
          <ac:spMkLst>
            <pc:docMk/>
            <pc:sldMk cId="1613791809" sldId="278"/>
            <ac:spMk id="4" creationId="{C44583AE-E313-418B-98BE-2E0EFF6264B0}"/>
          </ac:spMkLst>
        </pc:spChg>
      </pc:sldChg>
      <pc:sldChg chg="add del setBg">
        <pc:chgData name="FRANCISCO IGNACIO MANRÍQUEZ NOVOA (Alumno)" userId="132ae158-1741-43ed-b364-15b0cb43b83a" providerId="ADAL" clId="{8525ECEE-E506-4A83-9189-6AD1AE710A61}" dt="2021-10-16T21:32:02.386" v="486" actId="47"/>
        <pc:sldMkLst>
          <pc:docMk/>
          <pc:sldMk cId="1635210279" sldId="278"/>
        </pc:sldMkLst>
      </pc:sldChg>
      <pc:sldChg chg="add">
        <pc:chgData name="FRANCISCO IGNACIO MANRÍQUEZ NOVOA (Alumno)" userId="132ae158-1741-43ed-b364-15b0cb43b83a" providerId="ADAL" clId="{8525ECEE-E506-4A83-9189-6AD1AE710A61}" dt="2021-10-16T21:32:04.209" v="487"/>
        <pc:sldMkLst>
          <pc:docMk/>
          <pc:sldMk cId="3539810577" sldId="279"/>
        </pc:sldMkLst>
      </pc:sldChg>
      <pc:sldChg chg="modSp add mod setBg">
        <pc:chgData name="FRANCISCO IGNACIO MANRÍQUEZ NOVOA (Alumno)" userId="132ae158-1741-43ed-b364-15b0cb43b83a" providerId="ADAL" clId="{8525ECEE-E506-4A83-9189-6AD1AE710A61}" dt="2021-10-16T22:43:17.998" v="840"/>
        <pc:sldMkLst>
          <pc:docMk/>
          <pc:sldMk cId="1983109816" sldId="280"/>
        </pc:sldMkLst>
        <pc:spChg chg="mod">
          <ac:chgData name="FRANCISCO IGNACIO MANRÍQUEZ NOVOA (Alumno)" userId="132ae158-1741-43ed-b364-15b0cb43b83a" providerId="ADAL" clId="{8525ECEE-E506-4A83-9189-6AD1AE710A61}" dt="2021-10-16T21:33:32.071" v="551" actId="1076"/>
          <ac:spMkLst>
            <pc:docMk/>
            <pc:sldMk cId="1983109816" sldId="280"/>
            <ac:spMk id="4" creationId="{C44583AE-E313-418B-98BE-2E0EFF6264B0}"/>
          </ac:spMkLst>
        </pc:spChg>
      </pc:sldChg>
      <pc:sldChg chg="add">
        <pc:chgData name="FRANCISCO IGNACIO MANRÍQUEZ NOVOA (Alumno)" userId="132ae158-1741-43ed-b364-15b0cb43b83a" providerId="ADAL" clId="{8525ECEE-E506-4A83-9189-6AD1AE710A61}" dt="2021-10-16T21:32:05.039" v="488"/>
        <pc:sldMkLst>
          <pc:docMk/>
          <pc:sldMk cId="3883345390" sldId="281"/>
        </pc:sldMkLst>
      </pc:sldChg>
      <pc:sldChg chg="modSp add del mod setBg">
        <pc:chgData name="FRANCISCO IGNACIO MANRÍQUEZ NOVOA (Alumno)" userId="132ae158-1741-43ed-b364-15b0cb43b83a" providerId="ADAL" clId="{8525ECEE-E506-4A83-9189-6AD1AE710A61}" dt="2021-10-16T21:35:33.282" v="640" actId="2696"/>
        <pc:sldMkLst>
          <pc:docMk/>
          <pc:sldMk cId="3619140100" sldId="282"/>
        </pc:sldMkLst>
        <pc:spChg chg="mod">
          <ac:chgData name="FRANCISCO IGNACIO MANRÍQUEZ NOVOA (Alumno)" userId="132ae158-1741-43ed-b364-15b0cb43b83a" providerId="ADAL" clId="{8525ECEE-E506-4A83-9189-6AD1AE710A61}" dt="2021-10-16T21:34:45.679" v="638" actId="1076"/>
          <ac:spMkLst>
            <pc:docMk/>
            <pc:sldMk cId="3619140100" sldId="282"/>
            <ac:spMk id="4" creationId="{C44583AE-E313-418B-98BE-2E0EFF6264B0}"/>
          </ac:spMkLst>
        </pc:spChg>
      </pc:sldChg>
      <pc:sldChg chg="add setBg">
        <pc:chgData name="FRANCISCO IGNACIO MANRÍQUEZ NOVOA (Alumno)" userId="132ae158-1741-43ed-b364-15b0cb43b83a" providerId="ADAL" clId="{8525ECEE-E506-4A83-9189-6AD1AE710A61}" dt="2021-10-16T22:43:17.998" v="840"/>
        <pc:sldMkLst>
          <pc:docMk/>
          <pc:sldMk cId="3946358211" sldId="282"/>
        </pc:sldMkLst>
      </pc:sldChg>
      <pc:sldChg chg="add">
        <pc:chgData name="FRANCISCO IGNACIO MANRÍQUEZ NOVOA (Alumno)" userId="132ae158-1741-43ed-b364-15b0cb43b83a" providerId="ADAL" clId="{8525ECEE-E506-4A83-9189-6AD1AE710A61}" dt="2021-10-16T21:35:35.897" v="641"/>
        <pc:sldMkLst>
          <pc:docMk/>
          <pc:sldMk cId="842364276" sldId="283"/>
        </pc:sldMkLst>
      </pc:sldChg>
      <pc:sldChg chg="add del">
        <pc:chgData name="FRANCISCO IGNACIO MANRÍQUEZ NOVOA (Alumno)" userId="132ae158-1741-43ed-b364-15b0cb43b83a" providerId="ADAL" clId="{8525ECEE-E506-4A83-9189-6AD1AE710A61}" dt="2021-10-16T21:35:33.282" v="640" actId="2696"/>
        <pc:sldMkLst>
          <pc:docMk/>
          <pc:sldMk cId="3896365394" sldId="283"/>
        </pc:sldMkLst>
      </pc:sldChg>
      <pc:sldChg chg="modSp add mod setBg">
        <pc:chgData name="FRANCISCO IGNACIO MANRÍQUEZ NOVOA (Alumno)" userId="132ae158-1741-43ed-b364-15b0cb43b83a" providerId="ADAL" clId="{8525ECEE-E506-4A83-9189-6AD1AE710A61}" dt="2021-10-16T22:43:17.998" v="840"/>
        <pc:sldMkLst>
          <pc:docMk/>
          <pc:sldMk cId="2448406631" sldId="284"/>
        </pc:sldMkLst>
        <pc:spChg chg="mod">
          <ac:chgData name="FRANCISCO IGNACIO MANRÍQUEZ NOVOA (Alumno)" userId="132ae158-1741-43ed-b364-15b0cb43b83a" providerId="ADAL" clId="{8525ECEE-E506-4A83-9189-6AD1AE710A61}" dt="2021-10-16T21:36:13.328" v="645" actId="1076"/>
          <ac:spMkLst>
            <pc:docMk/>
            <pc:sldMk cId="2448406631" sldId="284"/>
            <ac:spMk id="4" creationId="{C44583AE-E313-418B-98BE-2E0EFF6264B0}"/>
          </ac:spMkLst>
        </pc:spChg>
      </pc:sldChg>
      <pc:sldChg chg="add">
        <pc:chgData name="FRANCISCO IGNACIO MANRÍQUEZ NOVOA (Alumno)" userId="132ae158-1741-43ed-b364-15b0cb43b83a" providerId="ADAL" clId="{8525ECEE-E506-4A83-9189-6AD1AE710A61}" dt="2021-10-16T21:32:06.480" v="490"/>
        <pc:sldMkLst>
          <pc:docMk/>
          <pc:sldMk cId="815383642" sldId="285"/>
        </pc:sldMkLst>
      </pc:sldChg>
      <pc:sldChg chg="add del">
        <pc:chgData name="FRANCISCO IGNACIO MANRÍQUEZ NOVOA (Alumno)" userId="132ae158-1741-43ed-b364-15b0cb43b83a" providerId="ADAL" clId="{8525ECEE-E506-4A83-9189-6AD1AE710A61}" dt="2021-10-16T21:37:20.310" v="647"/>
        <pc:sldMkLst>
          <pc:docMk/>
          <pc:sldMk cId="3404649828" sldId="286"/>
        </pc:sldMkLst>
      </pc:sldChg>
      <pc:sldChg chg="addSp delSp modSp add mod setBg modAnim">
        <pc:chgData name="FRANCISCO IGNACIO MANRÍQUEZ NOVOA (Alumno)" userId="132ae158-1741-43ed-b364-15b0cb43b83a" providerId="ADAL" clId="{8525ECEE-E506-4A83-9189-6AD1AE710A61}" dt="2021-10-16T22:43:17.998" v="840"/>
        <pc:sldMkLst>
          <pc:docMk/>
          <pc:sldMk cId="3618996262" sldId="286"/>
        </pc:sldMkLst>
        <pc:spChg chg="add mod">
          <ac:chgData name="FRANCISCO IGNACIO MANRÍQUEZ NOVOA (Alumno)" userId="132ae158-1741-43ed-b364-15b0cb43b83a" providerId="ADAL" clId="{8525ECEE-E506-4A83-9189-6AD1AE710A61}" dt="2021-10-16T21:51:45.127" v="771" actId="404"/>
          <ac:spMkLst>
            <pc:docMk/>
            <pc:sldMk cId="3618996262" sldId="286"/>
            <ac:spMk id="2" creationId="{F97F7BB5-8400-4801-94A4-592200872419}"/>
          </ac:spMkLst>
        </pc:spChg>
        <pc:spChg chg="del">
          <ac:chgData name="FRANCISCO IGNACIO MANRÍQUEZ NOVOA (Alumno)" userId="132ae158-1741-43ed-b364-15b0cb43b83a" providerId="ADAL" clId="{8525ECEE-E506-4A83-9189-6AD1AE710A61}" dt="2021-10-16T21:38:08.627" v="650" actId="478"/>
          <ac:spMkLst>
            <pc:docMk/>
            <pc:sldMk cId="3618996262" sldId="286"/>
            <ac:spMk id="3" creationId="{26F15D40-D989-4038-B67C-68F42F279840}"/>
          </ac:spMkLst>
        </pc:spChg>
        <pc:spChg chg="add mod">
          <ac:chgData name="FRANCISCO IGNACIO MANRÍQUEZ NOVOA (Alumno)" userId="132ae158-1741-43ed-b364-15b0cb43b83a" providerId="ADAL" clId="{8525ECEE-E506-4A83-9189-6AD1AE710A61}" dt="2021-10-16T21:50:20.569" v="761" actId="207"/>
          <ac:spMkLst>
            <pc:docMk/>
            <pc:sldMk cId="3618996262" sldId="286"/>
            <ac:spMk id="4" creationId="{A0AF9443-A79C-4501-9915-08CC8876EF0A}"/>
          </ac:spMkLst>
        </pc:spChg>
        <pc:spChg chg="add mod">
          <ac:chgData name="FRANCISCO IGNACIO MANRÍQUEZ NOVOA (Alumno)" userId="132ae158-1741-43ed-b364-15b0cb43b83a" providerId="ADAL" clId="{8525ECEE-E506-4A83-9189-6AD1AE710A61}" dt="2021-10-16T21:51:45.127" v="771" actId="404"/>
          <ac:spMkLst>
            <pc:docMk/>
            <pc:sldMk cId="3618996262" sldId="286"/>
            <ac:spMk id="5" creationId="{A8E37B49-DA51-4B0F-9BF4-709C568A434F}"/>
          </ac:spMkLst>
        </pc:spChg>
        <pc:spChg chg="add del">
          <ac:chgData name="FRANCISCO IGNACIO MANRÍQUEZ NOVOA (Alumno)" userId="132ae158-1741-43ed-b364-15b0cb43b83a" providerId="ADAL" clId="{8525ECEE-E506-4A83-9189-6AD1AE710A61}" dt="2021-10-16T22:42:59.088" v="836" actId="22"/>
          <ac:spMkLst>
            <pc:docMk/>
            <pc:sldMk cId="3618996262" sldId="286"/>
            <ac:spMk id="17" creationId="{1C52B393-EF02-4CF5-9833-6A63DDAC29B6}"/>
          </ac:spMkLst>
        </pc:spChg>
        <pc:grpChg chg="add mod">
          <ac:chgData name="FRANCISCO IGNACIO MANRÍQUEZ NOVOA (Alumno)" userId="132ae158-1741-43ed-b364-15b0cb43b83a" providerId="ADAL" clId="{8525ECEE-E506-4A83-9189-6AD1AE710A61}" dt="2021-10-16T21:51:45.127" v="771" actId="404"/>
          <ac:grpSpMkLst>
            <pc:docMk/>
            <pc:sldMk cId="3618996262" sldId="286"/>
            <ac:grpSpMk id="14" creationId="{33287C18-D030-46DD-B693-2B5DE9C6B0E9}"/>
          </ac:grpSpMkLst>
        </pc:grpChg>
        <pc:cxnChg chg="add mod">
          <ac:chgData name="FRANCISCO IGNACIO MANRÍQUEZ NOVOA (Alumno)" userId="132ae158-1741-43ed-b364-15b0cb43b83a" providerId="ADAL" clId="{8525ECEE-E506-4A83-9189-6AD1AE710A61}" dt="2021-10-16T21:51:45.127" v="771" actId="404"/>
          <ac:cxnSpMkLst>
            <pc:docMk/>
            <pc:sldMk cId="3618996262" sldId="286"/>
            <ac:cxnSpMk id="7" creationId="{802663F4-D5AC-49F2-B9CD-B80D8A3E66AD}"/>
          </ac:cxnSpMkLst>
        </pc:cxnChg>
        <pc:cxnChg chg="add mod">
          <ac:chgData name="FRANCISCO IGNACIO MANRÍQUEZ NOVOA (Alumno)" userId="132ae158-1741-43ed-b364-15b0cb43b83a" providerId="ADAL" clId="{8525ECEE-E506-4A83-9189-6AD1AE710A61}" dt="2021-10-16T21:51:45.127" v="771" actId="404"/>
          <ac:cxnSpMkLst>
            <pc:docMk/>
            <pc:sldMk cId="3618996262" sldId="286"/>
            <ac:cxnSpMk id="9" creationId="{09D627E3-A5B6-46AD-9124-041C56B9D0A6}"/>
          </ac:cxnSpMkLst>
        </pc:cxnChg>
        <pc:cxnChg chg="add del mod">
          <ac:chgData name="FRANCISCO IGNACIO MANRÍQUEZ NOVOA (Alumno)" userId="132ae158-1741-43ed-b364-15b0cb43b83a" providerId="ADAL" clId="{8525ECEE-E506-4A83-9189-6AD1AE710A61}" dt="2021-10-16T22:00:56.300" v="778"/>
          <ac:cxnSpMkLst>
            <pc:docMk/>
            <pc:sldMk cId="3618996262" sldId="286"/>
            <ac:cxnSpMk id="15" creationId="{6F6D6318-E1B7-4580-9756-9607BF1D5787}"/>
          </ac:cxnSpMkLst>
        </pc:cxnChg>
      </pc:sldChg>
      <pc:sldChg chg="addSp delSp modSp add mod modTransition setBg delAnim modAnim">
        <pc:chgData name="FRANCISCO IGNACIO MANRÍQUEZ NOVOA (Alumno)" userId="132ae158-1741-43ed-b364-15b0cb43b83a" providerId="ADAL" clId="{8525ECEE-E506-4A83-9189-6AD1AE710A61}" dt="2021-10-16T23:09:07.310" v="1095" actId="1076"/>
        <pc:sldMkLst>
          <pc:docMk/>
          <pc:sldMk cId="3541316368" sldId="287"/>
        </pc:sldMkLst>
        <pc:spChg chg="add del mod">
          <ac:chgData name="FRANCISCO IGNACIO MANRÍQUEZ NOVOA (Alumno)" userId="132ae158-1741-43ed-b364-15b0cb43b83a" providerId="ADAL" clId="{8525ECEE-E506-4A83-9189-6AD1AE710A61}" dt="2021-10-16T22:01:48.816" v="797" actId="767"/>
          <ac:spMkLst>
            <pc:docMk/>
            <pc:sldMk cId="3541316368" sldId="287"/>
            <ac:spMk id="3" creationId="{A5B6A439-7126-4E36-B973-E70158AF23CA}"/>
          </ac:spMkLst>
        </pc:spChg>
        <pc:spChg chg="del">
          <ac:chgData name="FRANCISCO IGNACIO MANRÍQUEZ NOVOA (Alumno)" userId="132ae158-1741-43ed-b364-15b0cb43b83a" providerId="ADAL" clId="{8525ECEE-E506-4A83-9189-6AD1AE710A61}" dt="2021-10-16T22:53:43.534" v="968" actId="478"/>
          <ac:spMkLst>
            <pc:docMk/>
            <pc:sldMk cId="3541316368" sldId="287"/>
            <ac:spMk id="4" creationId="{A0AF9443-A79C-4501-9915-08CC8876EF0A}"/>
          </ac:spMkLst>
        </pc:spChg>
        <pc:spChg chg="add del mod">
          <ac:chgData name="FRANCISCO IGNACIO MANRÍQUEZ NOVOA (Alumno)" userId="132ae158-1741-43ed-b364-15b0cb43b83a" providerId="ADAL" clId="{8525ECEE-E506-4A83-9189-6AD1AE710A61}" dt="2021-10-16T22:57:10.925" v="1022" actId="478"/>
          <ac:spMkLst>
            <pc:docMk/>
            <pc:sldMk cId="3541316368" sldId="287"/>
            <ac:spMk id="10" creationId="{B07F9248-9890-4370-B65F-C7155894CE87}"/>
          </ac:spMkLst>
        </pc:spChg>
        <pc:spChg chg="add mod">
          <ac:chgData name="FRANCISCO IGNACIO MANRÍQUEZ NOVOA (Alumno)" userId="132ae158-1741-43ed-b364-15b0cb43b83a" providerId="ADAL" clId="{8525ECEE-E506-4A83-9189-6AD1AE710A61}" dt="2021-10-16T23:00:27.428" v="1050" actId="1076"/>
          <ac:spMkLst>
            <pc:docMk/>
            <pc:sldMk cId="3541316368" sldId="287"/>
            <ac:spMk id="11" creationId="{426233F6-B9A1-4781-AD08-EB2A22ADC616}"/>
          </ac:spMkLst>
        </pc:spChg>
        <pc:spChg chg="add mod">
          <ac:chgData name="FRANCISCO IGNACIO MANRÍQUEZ NOVOA (Alumno)" userId="132ae158-1741-43ed-b364-15b0cb43b83a" providerId="ADAL" clId="{8525ECEE-E506-4A83-9189-6AD1AE710A61}" dt="2021-10-16T23:00:56.985" v="1054" actId="1076"/>
          <ac:spMkLst>
            <pc:docMk/>
            <pc:sldMk cId="3541316368" sldId="287"/>
            <ac:spMk id="12" creationId="{CA9CBFD3-A3DB-4B2D-98C7-A1ACA2D74DDA}"/>
          </ac:spMkLst>
        </pc:spChg>
        <pc:spChg chg="add del mod">
          <ac:chgData name="FRANCISCO IGNACIO MANRÍQUEZ NOVOA (Alumno)" userId="132ae158-1741-43ed-b364-15b0cb43b83a" providerId="ADAL" clId="{8525ECEE-E506-4A83-9189-6AD1AE710A61}" dt="2021-10-16T23:01:10.104" v="1057" actId="478"/>
          <ac:spMkLst>
            <pc:docMk/>
            <pc:sldMk cId="3541316368" sldId="287"/>
            <ac:spMk id="13" creationId="{D0C482E9-D27F-4FE5-AA92-B6F5F154C7B4}"/>
          </ac:spMkLst>
        </pc:spChg>
        <pc:spChg chg="add mod">
          <ac:chgData name="FRANCISCO IGNACIO MANRÍQUEZ NOVOA (Alumno)" userId="132ae158-1741-43ed-b364-15b0cb43b83a" providerId="ADAL" clId="{8525ECEE-E506-4A83-9189-6AD1AE710A61}" dt="2021-10-16T23:07:30.707" v="1079" actId="1076"/>
          <ac:spMkLst>
            <pc:docMk/>
            <pc:sldMk cId="3541316368" sldId="287"/>
            <ac:spMk id="15" creationId="{46E53F4D-00F6-4C5B-9549-464C30F222DE}"/>
          </ac:spMkLst>
        </pc:spChg>
        <pc:spChg chg="add mod">
          <ac:chgData name="FRANCISCO IGNACIO MANRÍQUEZ NOVOA (Alumno)" userId="132ae158-1741-43ed-b364-15b0cb43b83a" providerId="ADAL" clId="{8525ECEE-E506-4A83-9189-6AD1AE710A61}" dt="2021-10-16T23:09:07.310" v="1095" actId="1076"/>
          <ac:spMkLst>
            <pc:docMk/>
            <pc:sldMk cId="3541316368" sldId="287"/>
            <ac:spMk id="16" creationId="{5451346B-9A81-4AA3-9099-279366DDF384}"/>
          </ac:spMkLst>
        </pc:spChg>
        <pc:grpChg chg="del">
          <ac:chgData name="FRANCISCO IGNACIO MANRÍQUEZ NOVOA (Alumno)" userId="132ae158-1741-43ed-b364-15b0cb43b83a" providerId="ADAL" clId="{8525ECEE-E506-4A83-9189-6AD1AE710A61}" dt="2021-10-16T22:01:33.602" v="781" actId="478"/>
          <ac:grpSpMkLst>
            <pc:docMk/>
            <pc:sldMk cId="3541316368" sldId="287"/>
            <ac:grpSpMk id="14" creationId="{33287C18-D030-46DD-B693-2B5DE9C6B0E9}"/>
          </ac:grpSpMkLst>
        </pc:grpChg>
      </pc:sldChg>
      <pc:sldChg chg="addSp delSp modSp add mod setBg delAnim modAnim">
        <pc:chgData name="FRANCISCO IGNACIO MANRÍQUEZ NOVOA (Alumno)" userId="132ae158-1741-43ed-b364-15b0cb43b83a" providerId="ADAL" clId="{8525ECEE-E506-4A83-9189-6AD1AE710A61}" dt="2021-10-16T22:58:37.168" v="1047"/>
        <pc:sldMkLst>
          <pc:docMk/>
          <pc:sldMk cId="3841820880" sldId="288"/>
        </pc:sldMkLst>
        <pc:spChg chg="mod">
          <ac:chgData name="FRANCISCO IGNACIO MANRÍQUEZ NOVOA (Alumno)" userId="132ae158-1741-43ed-b364-15b0cb43b83a" providerId="ADAL" clId="{8525ECEE-E506-4A83-9189-6AD1AE710A61}" dt="2021-10-16T22:44:40.715" v="855" actId="404"/>
          <ac:spMkLst>
            <pc:docMk/>
            <pc:sldMk cId="3841820880" sldId="288"/>
            <ac:spMk id="2" creationId="{F97F7BB5-8400-4801-94A4-592200872419}"/>
          </ac:spMkLst>
        </pc:spChg>
        <pc:spChg chg="del">
          <ac:chgData name="FRANCISCO IGNACIO MANRÍQUEZ NOVOA (Alumno)" userId="132ae158-1741-43ed-b364-15b0cb43b83a" providerId="ADAL" clId="{8525ECEE-E506-4A83-9189-6AD1AE710A61}" dt="2021-10-16T22:43:24.712" v="841" actId="478"/>
          <ac:spMkLst>
            <pc:docMk/>
            <pc:sldMk cId="3841820880" sldId="288"/>
            <ac:spMk id="4" creationId="{A0AF9443-A79C-4501-9915-08CC8876EF0A}"/>
          </ac:spMkLst>
        </pc:spChg>
        <pc:spChg chg="mod">
          <ac:chgData name="FRANCISCO IGNACIO MANRÍQUEZ NOVOA (Alumno)" userId="132ae158-1741-43ed-b364-15b0cb43b83a" providerId="ADAL" clId="{8525ECEE-E506-4A83-9189-6AD1AE710A61}" dt="2021-10-16T22:44:45.979" v="856" actId="1076"/>
          <ac:spMkLst>
            <pc:docMk/>
            <pc:sldMk cId="3841820880" sldId="288"/>
            <ac:spMk id="5" creationId="{A8E37B49-DA51-4B0F-9BF4-709C568A434F}"/>
          </ac:spMkLst>
        </pc:spChg>
        <pc:spChg chg="add mod">
          <ac:chgData name="FRANCISCO IGNACIO MANRÍQUEZ NOVOA (Alumno)" userId="132ae158-1741-43ed-b364-15b0cb43b83a" providerId="ADAL" clId="{8525ECEE-E506-4A83-9189-6AD1AE710A61}" dt="2021-10-16T22:49:08.165" v="934" actId="1076"/>
          <ac:spMkLst>
            <pc:docMk/>
            <pc:sldMk cId="3841820880" sldId="288"/>
            <ac:spMk id="10" creationId="{01BE6027-FCA0-4DFA-91BD-FAD1AEAE7979}"/>
          </ac:spMkLst>
        </pc:spChg>
        <pc:spChg chg="add mod">
          <ac:chgData name="FRANCISCO IGNACIO MANRÍQUEZ NOVOA (Alumno)" userId="132ae158-1741-43ed-b364-15b0cb43b83a" providerId="ADAL" clId="{8525ECEE-E506-4A83-9189-6AD1AE710A61}" dt="2021-10-16T22:49:00.721" v="933" actId="1076"/>
          <ac:spMkLst>
            <pc:docMk/>
            <pc:sldMk cId="3841820880" sldId="288"/>
            <ac:spMk id="11" creationId="{8181DDB1-2A93-4B0B-AA1B-24ED66E4AD4B}"/>
          </ac:spMkLst>
        </pc:spChg>
        <pc:spChg chg="add del mod">
          <ac:chgData name="FRANCISCO IGNACIO MANRÍQUEZ NOVOA (Alumno)" userId="132ae158-1741-43ed-b364-15b0cb43b83a" providerId="ADAL" clId="{8525ECEE-E506-4A83-9189-6AD1AE710A61}" dt="2021-10-16T22:46:55.884" v="894"/>
          <ac:spMkLst>
            <pc:docMk/>
            <pc:sldMk cId="3841820880" sldId="288"/>
            <ac:spMk id="12" creationId="{43C90162-A25C-4DBC-83AD-78B900472CBD}"/>
          </ac:spMkLst>
        </pc:spChg>
        <pc:spChg chg="add mod">
          <ac:chgData name="FRANCISCO IGNACIO MANRÍQUEZ NOVOA (Alumno)" userId="132ae158-1741-43ed-b364-15b0cb43b83a" providerId="ADAL" clId="{8525ECEE-E506-4A83-9189-6AD1AE710A61}" dt="2021-10-16T22:49:08.165" v="934" actId="1076"/>
          <ac:spMkLst>
            <pc:docMk/>
            <pc:sldMk cId="3841820880" sldId="288"/>
            <ac:spMk id="13" creationId="{C82462B5-2FE0-43DA-A9AB-9040CCDF4BC8}"/>
          </ac:spMkLst>
        </pc:spChg>
        <pc:grpChg chg="mod">
          <ac:chgData name="FRANCISCO IGNACIO MANRÍQUEZ NOVOA (Alumno)" userId="132ae158-1741-43ed-b364-15b0cb43b83a" providerId="ADAL" clId="{8525ECEE-E506-4A83-9189-6AD1AE710A61}" dt="2021-10-16T22:49:00.721" v="933" actId="1076"/>
          <ac:grpSpMkLst>
            <pc:docMk/>
            <pc:sldMk cId="3841820880" sldId="288"/>
            <ac:grpSpMk id="14" creationId="{33287C18-D030-46DD-B693-2B5DE9C6B0E9}"/>
          </ac:grpSpMkLst>
        </pc:grpChg>
        <pc:cxnChg chg="mod">
          <ac:chgData name="FRANCISCO IGNACIO MANRÍQUEZ NOVOA (Alumno)" userId="132ae158-1741-43ed-b364-15b0cb43b83a" providerId="ADAL" clId="{8525ECEE-E506-4A83-9189-6AD1AE710A61}" dt="2021-10-16T22:45:00.311" v="859" actId="14100"/>
          <ac:cxnSpMkLst>
            <pc:docMk/>
            <pc:sldMk cId="3841820880" sldId="288"/>
            <ac:cxnSpMk id="7" creationId="{802663F4-D5AC-49F2-B9CD-B80D8A3E66AD}"/>
          </ac:cxnSpMkLst>
        </pc:cxnChg>
        <pc:cxnChg chg="mod">
          <ac:chgData name="FRANCISCO IGNACIO MANRÍQUEZ NOVOA (Alumno)" userId="132ae158-1741-43ed-b364-15b0cb43b83a" providerId="ADAL" clId="{8525ECEE-E506-4A83-9189-6AD1AE710A61}" dt="2021-10-16T22:45:13.378" v="862" actId="14100"/>
          <ac:cxnSpMkLst>
            <pc:docMk/>
            <pc:sldMk cId="3841820880" sldId="288"/>
            <ac:cxnSpMk id="9" creationId="{09D627E3-A5B6-46AD-9124-041C56B9D0A6}"/>
          </ac:cxnSpMkLst>
        </pc:cxnChg>
        <pc:cxnChg chg="add mod">
          <ac:chgData name="FRANCISCO IGNACIO MANRÍQUEZ NOVOA (Alumno)" userId="132ae158-1741-43ed-b364-15b0cb43b83a" providerId="ADAL" clId="{8525ECEE-E506-4A83-9189-6AD1AE710A61}" dt="2021-10-16T22:50:21.287" v="939" actId="1076"/>
          <ac:cxnSpMkLst>
            <pc:docMk/>
            <pc:sldMk cId="3841820880" sldId="288"/>
            <ac:cxnSpMk id="15" creationId="{040D085C-86D8-4613-ACD4-EBADCD427E63}"/>
          </ac:cxnSpMkLst>
        </pc:cxnChg>
        <pc:cxnChg chg="add mod">
          <ac:chgData name="FRANCISCO IGNACIO MANRÍQUEZ NOVOA (Alumno)" userId="132ae158-1741-43ed-b364-15b0cb43b83a" providerId="ADAL" clId="{8525ECEE-E506-4A83-9189-6AD1AE710A61}" dt="2021-10-16T22:50:33.859" v="942" actId="14100"/>
          <ac:cxnSpMkLst>
            <pc:docMk/>
            <pc:sldMk cId="3841820880" sldId="288"/>
            <ac:cxnSpMk id="17" creationId="{8002843F-C541-4743-BD6A-5E836517F246}"/>
          </ac:cxnSpMkLst>
        </pc:cxnChg>
        <pc:cxnChg chg="add del mod">
          <ac:chgData name="FRANCISCO IGNACIO MANRÍQUEZ NOVOA (Alumno)" userId="132ae158-1741-43ed-b364-15b0cb43b83a" providerId="ADAL" clId="{8525ECEE-E506-4A83-9189-6AD1AE710A61}" dt="2021-10-16T22:51:08.016" v="947"/>
          <ac:cxnSpMkLst>
            <pc:docMk/>
            <pc:sldMk cId="3841820880" sldId="288"/>
            <ac:cxnSpMk id="19" creationId="{7DF2E750-DBD4-4FFC-9243-A8FE9B58E74C}"/>
          </ac:cxnSpMkLst>
        </pc:cxnChg>
      </pc:sldChg>
      <pc:sldChg chg="addSp delSp modSp add mod modTransition setBg modAnim">
        <pc:chgData name="FRANCISCO IGNACIO MANRÍQUEZ NOVOA (Alumno)" userId="132ae158-1741-43ed-b364-15b0cb43b83a" providerId="ADAL" clId="{8525ECEE-E506-4A83-9189-6AD1AE710A61}" dt="2021-10-17T00:13:37.065" v="1205" actId="14100"/>
        <pc:sldMkLst>
          <pc:docMk/>
          <pc:sldMk cId="337008133" sldId="289"/>
        </pc:sldMkLst>
        <pc:spChg chg="add mod">
          <ac:chgData name="FRANCISCO IGNACIO MANRÍQUEZ NOVOA (Alumno)" userId="132ae158-1741-43ed-b364-15b0cb43b83a" providerId="ADAL" clId="{8525ECEE-E506-4A83-9189-6AD1AE710A61}" dt="2021-10-17T00:13:18.042" v="1200" actId="1076"/>
          <ac:spMkLst>
            <pc:docMk/>
            <pc:sldMk cId="337008133" sldId="289"/>
            <ac:spMk id="2" creationId="{710D0D37-2787-4A9A-B092-13558CE168F5}"/>
          </ac:spMkLst>
        </pc:spChg>
        <pc:spChg chg="add del mod">
          <ac:chgData name="FRANCISCO IGNACIO MANRÍQUEZ NOVOA (Alumno)" userId="132ae158-1741-43ed-b364-15b0cb43b83a" providerId="ADAL" clId="{8525ECEE-E506-4A83-9189-6AD1AE710A61}" dt="2021-10-16T22:55:48.092" v="991"/>
          <ac:spMkLst>
            <pc:docMk/>
            <pc:sldMk cId="337008133" sldId="289"/>
            <ac:spMk id="3" creationId="{5628BEEC-D275-4336-B35F-E4BEAE6D8959}"/>
          </ac:spMkLst>
        </pc:spChg>
        <pc:spChg chg="add del mod">
          <ac:chgData name="FRANCISCO IGNACIO MANRÍQUEZ NOVOA (Alumno)" userId="132ae158-1741-43ed-b364-15b0cb43b83a" providerId="ADAL" clId="{8525ECEE-E506-4A83-9189-6AD1AE710A61}" dt="2021-10-16T23:01:13.569" v="1058" actId="21"/>
          <ac:spMkLst>
            <pc:docMk/>
            <pc:sldMk cId="337008133" sldId="289"/>
            <ac:spMk id="4" creationId="{8B175F4F-7934-46BF-8754-E039A790DC53}"/>
          </ac:spMkLst>
        </pc:spChg>
        <pc:spChg chg="add mod">
          <ac:chgData name="FRANCISCO IGNACIO MANRÍQUEZ NOVOA (Alumno)" userId="132ae158-1741-43ed-b364-15b0cb43b83a" providerId="ADAL" clId="{8525ECEE-E506-4A83-9189-6AD1AE710A61}" dt="2021-10-17T00:13:18.042" v="1200" actId="1076"/>
          <ac:spMkLst>
            <pc:docMk/>
            <pc:sldMk cId="337008133" sldId="289"/>
            <ac:spMk id="5" creationId="{1B58B9BC-2D7E-4465-9EAC-042E050CDFE9}"/>
          </ac:spMkLst>
        </pc:spChg>
        <pc:spChg chg="add mod">
          <ac:chgData name="FRANCISCO IGNACIO MANRÍQUEZ NOVOA (Alumno)" userId="132ae158-1741-43ed-b364-15b0cb43b83a" providerId="ADAL" clId="{8525ECEE-E506-4A83-9189-6AD1AE710A61}" dt="2021-10-17T00:13:18.042" v="1200" actId="1076"/>
          <ac:spMkLst>
            <pc:docMk/>
            <pc:sldMk cId="337008133" sldId="289"/>
            <ac:spMk id="6" creationId="{A2E7BB53-12E4-4EE7-9B8D-F449431F0E3A}"/>
          </ac:spMkLst>
        </pc:spChg>
        <pc:spChg chg="add mod">
          <ac:chgData name="FRANCISCO IGNACIO MANRÍQUEZ NOVOA (Alumno)" userId="132ae158-1741-43ed-b364-15b0cb43b83a" providerId="ADAL" clId="{8525ECEE-E506-4A83-9189-6AD1AE710A61}" dt="2021-10-17T00:13:18.042" v="1200" actId="1076"/>
          <ac:spMkLst>
            <pc:docMk/>
            <pc:sldMk cId="337008133" sldId="289"/>
            <ac:spMk id="8" creationId="{FB0E76D5-BF52-409C-8B71-110BC986700A}"/>
          </ac:spMkLst>
        </pc:spChg>
        <pc:spChg chg="del mod">
          <ac:chgData name="FRANCISCO IGNACIO MANRÍQUEZ NOVOA (Alumno)" userId="132ae158-1741-43ed-b364-15b0cb43b83a" providerId="ADAL" clId="{8525ECEE-E506-4A83-9189-6AD1AE710A61}" dt="2021-10-16T22:56:52.231" v="1010" actId="478"/>
          <ac:spMkLst>
            <pc:docMk/>
            <pc:sldMk cId="337008133" sldId="289"/>
            <ac:spMk id="10" creationId="{B07F9248-9890-4370-B65F-C7155894CE87}"/>
          </ac:spMkLst>
        </pc:spChg>
        <pc:cxnChg chg="add mod">
          <ac:chgData name="FRANCISCO IGNACIO MANRÍQUEZ NOVOA (Alumno)" userId="132ae158-1741-43ed-b364-15b0cb43b83a" providerId="ADAL" clId="{8525ECEE-E506-4A83-9189-6AD1AE710A61}" dt="2021-10-17T00:13:26.023" v="1202" actId="1076"/>
          <ac:cxnSpMkLst>
            <pc:docMk/>
            <pc:sldMk cId="337008133" sldId="289"/>
            <ac:cxnSpMk id="9" creationId="{00472632-AA22-4BED-AB4E-E4E5C8E93B5A}"/>
          </ac:cxnSpMkLst>
        </pc:cxnChg>
        <pc:cxnChg chg="add mod">
          <ac:chgData name="FRANCISCO IGNACIO MANRÍQUEZ NOVOA (Alumno)" userId="132ae158-1741-43ed-b364-15b0cb43b83a" providerId="ADAL" clId="{8525ECEE-E506-4A83-9189-6AD1AE710A61}" dt="2021-10-17T00:13:21.260" v="1201" actId="1076"/>
          <ac:cxnSpMkLst>
            <pc:docMk/>
            <pc:sldMk cId="337008133" sldId="289"/>
            <ac:cxnSpMk id="11" creationId="{7C992CD7-C3B9-4708-984C-45CD15193551}"/>
          </ac:cxnSpMkLst>
        </pc:cxnChg>
        <pc:cxnChg chg="add mod">
          <ac:chgData name="FRANCISCO IGNACIO MANRÍQUEZ NOVOA (Alumno)" userId="132ae158-1741-43ed-b364-15b0cb43b83a" providerId="ADAL" clId="{8525ECEE-E506-4A83-9189-6AD1AE710A61}" dt="2021-10-17T00:13:37.065" v="1205" actId="14100"/>
          <ac:cxnSpMkLst>
            <pc:docMk/>
            <pc:sldMk cId="337008133" sldId="289"/>
            <ac:cxnSpMk id="13" creationId="{877AFA10-5AFB-4FB6-9034-B25545CE21AF}"/>
          </ac:cxnSpMkLst>
        </pc:cxnChg>
      </pc:sldChg>
      <pc:sldChg chg="delSp add del mod setBg">
        <pc:chgData name="FRANCISCO IGNACIO MANRÍQUEZ NOVOA (Alumno)" userId="132ae158-1741-43ed-b364-15b0cb43b83a" providerId="ADAL" clId="{8525ECEE-E506-4A83-9189-6AD1AE710A61}" dt="2021-10-17T02:35:06.410" v="1229" actId="47"/>
        <pc:sldMkLst>
          <pc:docMk/>
          <pc:sldMk cId="2452398885" sldId="290"/>
        </pc:sldMkLst>
        <pc:spChg chg="del">
          <ac:chgData name="FRANCISCO IGNACIO MANRÍQUEZ NOVOA (Alumno)" userId="132ae158-1741-43ed-b364-15b0cb43b83a" providerId="ADAL" clId="{8525ECEE-E506-4A83-9189-6AD1AE710A61}" dt="2021-10-16T23:56:17.772" v="1104" actId="478"/>
          <ac:spMkLst>
            <pc:docMk/>
            <pc:sldMk cId="2452398885" sldId="290"/>
            <ac:spMk id="10" creationId="{B07F9248-9890-4370-B65F-C7155894CE87}"/>
          </ac:spMkLst>
        </pc:spChg>
      </pc:sldChg>
      <pc:sldChg chg="delSp modSp add mod modTransition setBg">
        <pc:chgData name="FRANCISCO IGNACIO MANRÍQUEZ NOVOA (Alumno)" userId="132ae158-1741-43ed-b364-15b0cb43b83a" providerId="ADAL" clId="{8525ECEE-E506-4A83-9189-6AD1AE710A61}" dt="2021-10-17T00:14:22.325" v="1206"/>
        <pc:sldMkLst>
          <pc:docMk/>
          <pc:sldMk cId="3445586906" sldId="291"/>
        </pc:sldMkLst>
        <pc:spChg chg="del mod">
          <ac:chgData name="FRANCISCO IGNACIO MANRÍQUEZ NOVOA (Alumno)" userId="132ae158-1741-43ed-b364-15b0cb43b83a" providerId="ADAL" clId="{8525ECEE-E506-4A83-9189-6AD1AE710A61}" dt="2021-10-16T23:08:19.168" v="1083" actId="21"/>
          <ac:spMkLst>
            <pc:docMk/>
            <pc:sldMk cId="3445586906" sldId="291"/>
            <ac:spMk id="10" creationId="{B07F9248-9890-4370-B65F-C7155894CE87}"/>
          </ac:spMkLst>
        </pc:spChg>
      </pc:sldChg>
      <pc:sldChg chg="delSp modSp add mod modTransition setBg delAnim modAnim">
        <pc:chgData name="FRANCISCO IGNACIO MANRÍQUEZ NOVOA (Alumno)" userId="132ae158-1741-43ed-b364-15b0cb43b83a" providerId="ADAL" clId="{8525ECEE-E506-4A83-9189-6AD1AE710A61}" dt="2021-10-17T00:18:54.991" v="1226"/>
        <pc:sldMkLst>
          <pc:docMk/>
          <pc:sldMk cId="1136570923" sldId="292"/>
        </pc:sldMkLst>
        <pc:spChg chg="del">
          <ac:chgData name="FRANCISCO IGNACIO MANRÍQUEZ NOVOA (Alumno)" userId="132ae158-1741-43ed-b364-15b0cb43b83a" providerId="ADAL" clId="{8525ECEE-E506-4A83-9189-6AD1AE710A61}" dt="2021-10-17T00:17:12.719" v="1210" actId="478"/>
          <ac:spMkLst>
            <pc:docMk/>
            <pc:sldMk cId="1136570923" sldId="292"/>
            <ac:spMk id="2" creationId="{710D0D37-2787-4A9A-B092-13558CE168F5}"/>
          </ac:spMkLst>
        </pc:spChg>
        <pc:spChg chg="mod">
          <ac:chgData name="FRANCISCO IGNACIO MANRÍQUEZ NOVOA (Alumno)" userId="132ae158-1741-43ed-b364-15b0cb43b83a" providerId="ADAL" clId="{8525ECEE-E506-4A83-9189-6AD1AE710A61}" dt="2021-10-17T00:17:47.248" v="1216" actId="1076"/>
          <ac:spMkLst>
            <pc:docMk/>
            <pc:sldMk cId="1136570923" sldId="292"/>
            <ac:spMk id="5" creationId="{1B58B9BC-2D7E-4465-9EAC-042E050CDFE9}"/>
          </ac:spMkLst>
        </pc:spChg>
        <pc:spChg chg="mod">
          <ac:chgData name="FRANCISCO IGNACIO MANRÍQUEZ NOVOA (Alumno)" userId="132ae158-1741-43ed-b364-15b0cb43b83a" providerId="ADAL" clId="{8525ECEE-E506-4A83-9189-6AD1AE710A61}" dt="2021-10-17T00:17:47.248" v="1216" actId="1076"/>
          <ac:spMkLst>
            <pc:docMk/>
            <pc:sldMk cId="1136570923" sldId="292"/>
            <ac:spMk id="6" creationId="{A2E7BB53-12E4-4EE7-9B8D-F449431F0E3A}"/>
          </ac:spMkLst>
        </pc:spChg>
        <pc:spChg chg="del">
          <ac:chgData name="FRANCISCO IGNACIO MANRÍQUEZ NOVOA (Alumno)" userId="132ae158-1741-43ed-b364-15b0cb43b83a" providerId="ADAL" clId="{8525ECEE-E506-4A83-9189-6AD1AE710A61}" dt="2021-10-17T00:17:12.719" v="1210" actId="478"/>
          <ac:spMkLst>
            <pc:docMk/>
            <pc:sldMk cId="1136570923" sldId="292"/>
            <ac:spMk id="8" creationId="{FB0E76D5-BF52-409C-8B71-110BC986700A}"/>
          </ac:spMkLst>
        </pc:spChg>
        <pc:cxnChg chg="del">
          <ac:chgData name="FRANCISCO IGNACIO MANRÍQUEZ NOVOA (Alumno)" userId="132ae158-1741-43ed-b364-15b0cb43b83a" providerId="ADAL" clId="{8525ECEE-E506-4A83-9189-6AD1AE710A61}" dt="2021-10-17T00:17:12.719" v="1210" actId="478"/>
          <ac:cxnSpMkLst>
            <pc:docMk/>
            <pc:sldMk cId="1136570923" sldId="292"/>
            <ac:cxnSpMk id="9" creationId="{00472632-AA22-4BED-AB4E-E4E5C8E93B5A}"/>
          </ac:cxnSpMkLst>
        </pc:cxnChg>
        <pc:cxnChg chg="del">
          <ac:chgData name="FRANCISCO IGNACIO MANRÍQUEZ NOVOA (Alumno)" userId="132ae158-1741-43ed-b364-15b0cb43b83a" providerId="ADAL" clId="{8525ECEE-E506-4A83-9189-6AD1AE710A61}" dt="2021-10-17T00:17:09.580" v="1209" actId="478"/>
          <ac:cxnSpMkLst>
            <pc:docMk/>
            <pc:sldMk cId="1136570923" sldId="292"/>
            <ac:cxnSpMk id="11" creationId="{7C992CD7-C3B9-4708-984C-45CD15193551}"/>
          </ac:cxnSpMkLst>
        </pc:cxnChg>
        <pc:cxnChg chg="del">
          <ac:chgData name="FRANCISCO IGNACIO MANRÍQUEZ NOVOA (Alumno)" userId="132ae158-1741-43ed-b364-15b0cb43b83a" providerId="ADAL" clId="{8525ECEE-E506-4A83-9189-6AD1AE710A61}" dt="2021-10-17T00:17:12.719" v="1210" actId="478"/>
          <ac:cxnSpMkLst>
            <pc:docMk/>
            <pc:sldMk cId="1136570923" sldId="292"/>
            <ac:cxnSpMk id="13" creationId="{877AFA10-5AFB-4FB6-9034-B25545CE21AF}"/>
          </ac:cxnSpMkLst>
        </pc:cxnChg>
      </pc:sldChg>
      <pc:sldChg chg="delSp modSp add mod setBg">
        <pc:chgData name="FRANCISCO IGNACIO MANRÍQUEZ NOVOA (Alumno)" userId="132ae158-1741-43ed-b364-15b0cb43b83a" providerId="ADAL" clId="{8525ECEE-E506-4A83-9189-6AD1AE710A61}" dt="2021-10-17T00:18:21.556" v="1220" actId="1076"/>
        <pc:sldMkLst>
          <pc:docMk/>
          <pc:sldMk cId="3672531583" sldId="293"/>
        </pc:sldMkLst>
        <pc:spChg chg="del">
          <ac:chgData name="FRANCISCO IGNACIO MANRÍQUEZ NOVOA (Alumno)" userId="132ae158-1741-43ed-b364-15b0cb43b83a" providerId="ADAL" clId="{8525ECEE-E506-4A83-9189-6AD1AE710A61}" dt="2021-10-17T00:18:17.049" v="1219" actId="478"/>
          <ac:spMkLst>
            <pc:docMk/>
            <pc:sldMk cId="3672531583" sldId="293"/>
            <ac:spMk id="5" creationId="{1B58B9BC-2D7E-4465-9EAC-042E050CDFE9}"/>
          </ac:spMkLst>
        </pc:spChg>
        <pc:spChg chg="mod">
          <ac:chgData name="FRANCISCO IGNACIO MANRÍQUEZ NOVOA (Alumno)" userId="132ae158-1741-43ed-b364-15b0cb43b83a" providerId="ADAL" clId="{8525ECEE-E506-4A83-9189-6AD1AE710A61}" dt="2021-10-17T00:18:21.556" v="1220" actId="1076"/>
          <ac:spMkLst>
            <pc:docMk/>
            <pc:sldMk cId="3672531583" sldId="293"/>
            <ac:spMk id="6" creationId="{A2E7BB53-12E4-4EE7-9B8D-F449431F0E3A}"/>
          </ac:spMkLst>
        </pc:spChg>
      </pc:sldChg>
      <pc:sldChg chg="addSp delSp modSp add mod modTransition setBg delAnim modAnim">
        <pc:chgData name="FRANCISCO IGNACIO MANRÍQUEZ NOVOA (Alumno)" userId="132ae158-1741-43ed-b364-15b0cb43b83a" providerId="ADAL" clId="{8525ECEE-E506-4A83-9189-6AD1AE710A61}" dt="2021-10-17T02:38:39.096" v="1348" actId="1076"/>
        <pc:sldMkLst>
          <pc:docMk/>
          <pc:sldMk cId="309848468" sldId="294"/>
        </pc:sldMkLst>
        <pc:spChg chg="del">
          <ac:chgData name="FRANCISCO IGNACIO MANRÍQUEZ NOVOA (Alumno)" userId="132ae158-1741-43ed-b364-15b0cb43b83a" providerId="ADAL" clId="{8525ECEE-E506-4A83-9189-6AD1AE710A61}" dt="2021-10-17T02:35:17.850" v="1231" actId="478"/>
          <ac:spMkLst>
            <pc:docMk/>
            <pc:sldMk cId="309848468" sldId="294"/>
            <ac:spMk id="2" creationId="{710D0D37-2787-4A9A-B092-13558CE168F5}"/>
          </ac:spMkLst>
        </pc:spChg>
        <pc:spChg chg="add mod">
          <ac:chgData name="FRANCISCO IGNACIO MANRÍQUEZ NOVOA (Alumno)" userId="132ae158-1741-43ed-b364-15b0cb43b83a" providerId="ADAL" clId="{8525ECEE-E506-4A83-9189-6AD1AE710A61}" dt="2021-10-17T02:38:39.096" v="1348" actId="1076"/>
          <ac:spMkLst>
            <pc:docMk/>
            <pc:sldMk cId="309848468" sldId="294"/>
            <ac:spMk id="3" creationId="{1D5BB18E-01BD-486F-BC30-A8F4B8F366CA}"/>
          </ac:spMkLst>
        </pc:spChg>
        <pc:spChg chg="del">
          <ac:chgData name="FRANCISCO IGNACIO MANRÍQUEZ NOVOA (Alumno)" userId="132ae158-1741-43ed-b364-15b0cb43b83a" providerId="ADAL" clId="{8525ECEE-E506-4A83-9189-6AD1AE710A61}" dt="2021-10-17T02:35:17.850" v="1231" actId="478"/>
          <ac:spMkLst>
            <pc:docMk/>
            <pc:sldMk cId="309848468" sldId="294"/>
            <ac:spMk id="8" creationId="{FB0E76D5-BF52-409C-8B71-110BC986700A}"/>
          </ac:spMkLst>
        </pc:spChg>
        <pc:spChg chg="add mod">
          <ac:chgData name="FRANCISCO IGNACIO MANRÍQUEZ NOVOA (Alumno)" userId="132ae158-1741-43ed-b364-15b0cb43b83a" providerId="ADAL" clId="{8525ECEE-E506-4A83-9189-6AD1AE710A61}" dt="2021-10-17T02:38:39.096" v="1348" actId="1076"/>
          <ac:spMkLst>
            <pc:docMk/>
            <pc:sldMk cId="309848468" sldId="294"/>
            <ac:spMk id="10" creationId="{043ED6DD-9B0D-4EFD-B787-98C56CAC931B}"/>
          </ac:spMkLst>
        </pc:spChg>
        <pc:cxnChg chg="del">
          <ac:chgData name="FRANCISCO IGNACIO MANRÍQUEZ NOVOA (Alumno)" userId="132ae158-1741-43ed-b364-15b0cb43b83a" providerId="ADAL" clId="{8525ECEE-E506-4A83-9189-6AD1AE710A61}" dt="2021-10-17T02:35:17.850" v="1231" actId="478"/>
          <ac:cxnSpMkLst>
            <pc:docMk/>
            <pc:sldMk cId="309848468" sldId="294"/>
            <ac:cxnSpMk id="9" creationId="{00472632-AA22-4BED-AB4E-E4E5C8E93B5A}"/>
          </ac:cxnSpMkLst>
        </pc:cxnChg>
        <pc:cxnChg chg="del">
          <ac:chgData name="FRANCISCO IGNACIO MANRÍQUEZ NOVOA (Alumno)" userId="132ae158-1741-43ed-b364-15b0cb43b83a" providerId="ADAL" clId="{8525ECEE-E506-4A83-9189-6AD1AE710A61}" dt="2021-10-17T02:35:17.850" v="1231" actId="478"/>
          <ac:cxnSpMkLst>
            <pc:docMk/>
            <pc:sldMk cId="309848468" sldId="294"/>
            <ac:cxnSpMk id="11" creationId="{7C992CD7-C3B9-4708-984C-45CD15193551}"/>
          </ac:cxnSpMkLst>
        </pc:cxnChg>
        <pc:cxnChg chg="del">
          <ac:chgData name="FRANCISCO IGNACIO MANRÍQUEZ NOVOA (Alumno)" userId="132ae158-1741-43ed-b364-15b0cb43b83a" providerId="ADAL" clId="{8525ECEE-E506-4A83-9189-6AD1AE710A61}" dt="2021-10-17T02:35:17.850" v="1231" actId="478"/>
          <ac:cxnSpMkLst>
            <pc:docMk/>
            <pc:sldMk cId="309848468" sldId="294"/>
            <ac:cxnSpMk id="13" creationId="{877AFA10-5AFB-4FB6-9034-B25545CE21AF}"/>
          </ac:cxnSpMkLst>
        </pc:cxnChg>
      </pc:sldChg>
      <pc:sldChg chg="add setBg">
        <pc:chgData name="FRANCISCO IGNACIO MANRÍQUEZ NOVOA (Alumno)" userId="132ae158-1741-43ed-b364-15b0cb43b83a" providerId="ADAL" clId="{8525ECEE-E506-4A83-9189-6AD1AE710A61}" dt="2021-10-17T02:35:05.087" v="1228"/>
        <pc:sldMkLst>
          <pc:docMk/>
          <pc:sldMk cId="1826967656" sldId="295"/>
        </pc:sldMkLst>
      </pc:sldChg>
      <pc:sldChg chg="addSp delSp modSp add mod setBg modClrScheme modAnim chgLayout">
        <pc:chgData name="FRANCISCO IGNACIO MANRÍQUEZ NOVOA (Alumno)" userId="132ae158-1741-43ed-b364-15b0cb43b83a" providerId="ADAL" clId="{8525ECEE-E506-4A83-9189-6AD1AE710A61}" dt="2021-10-17T03:55:43.953" v="1408"/>
        <pc:sldMkLst>
          <pc:docMk/>
          <pc:sldMk cId="1783879259" sldId="296"/>
        </pc:sldMkLst>
        <pc:spChg chg="add del mod ord">
          <ac:chgData name="FRANCISCO IGNACIO MANRÍQUEZ NOVOA (Alumno)" userId="132ae158-1741-43ed-b364-15b0cb43b83a" providerId="ADAL" clId="{8525ECEE-E506-4A83-9189-6AD1AE710A61}" dt="2021-10-17T03:54:37.180" v="1400" actId="700"/>
          <ac:spMkLst>
            <pc:docMk/>
            <pc:sldMk cId="1783879259" sldId="296"/>
            <ac:spMk id="2" creationId="{37F5198D-CD94-4C88-B244-99BC426EE490}"/>
          </ac:spMkLst>
        </pc:spChg>
        <pc:spChg chg="add del mod ord">
          <ac:chgData name="FRANCISCO IGNACIO MANRÍQUEZ NOVOA (Alumno)" userId="132ae158-1741-43ed-b364-15b0cb43b83a" providerId="ADAL" clId="{8525ECEE-E506-4A83-9189-6AD1AE710A61}" dt="2021-10-17T03:54:37.180" v="1400" actId="700"/>
          <ac:spMkLst>
            <pc:docMk/>
            <pc:sldMk cId="1783879259" sldId="296"/>
            <ac:spMk id="3" creationId="{B428A38F-803F-4DA7-AD86-33C20BD49083}"/>
          </ac:spMkLst>
        </pc:spChg>
        <pc:spChg chg="mod">
          <ac:chgData name="FRANCISCO IGNACIO MANRÍQUEZ NOVOA (Alumno)" userId="132ae158-1741-43ed-b364-15b0cb43b83a" providerId="ADAL" clId="{8525ECEE-E506-4A83-9189-6AD1AE710A61}" dt="2021-10-17T02:41:26" v="1390" actId="1076"/>
          <ac:spMkLst>
            <pc:docMk/>
            <pc:sldMk cId="1783879259" sldId="296"/>
            <ac:spMk id="7" creationId="{95617E19-6C27-4DD2-A9D3-42D60954B92D}"/>
          </ac:spMkLst>
        </pc:spChg>
        <pc:spChg chg="mod">
          <ac:chgData name="FRANCISCO IGNACIO MANRÍQUEZ NOVOA (Alumno)" userId="132ae158-1741-43ed-b364-15b0cb43b83a" providerId="ADAL" clId="{8525ECEE-E506-4A83-9189-6AD1AE710A61}" dt="2021-10-17T02:41:28.925" v="1392" actId="403"/>
          <ac:spMkLst>
            <pc:docMk/>
            <pc:sldMk cId="1783879259" sldId="296"/>
            <ac:spMk id="8" creationId="{044C373A-4A2E-40E5-BF51-74E3B640324C}"/>
          </ac:spMkLst>
        </pc:spChg>
      </pc:sldChg>
      <pc:sldChg chg="addSp delSp modSp add mod setBg addAnim delAnim modAnim">
        <pc:chgData name="FRANCISCO IGNACIO MANRÍQUEZ NOVOA (Alumno)" userId="132ae158-1741-43ed-b364-15b0cb43b83a" providerId="ADAL" clId="{8525ECEE-E506-4A83-9189-6AD1AE710A61}" dt="2021-10-30T20:30:47.621" v="1603"/>
        <pc:sldMkLst>
          <pc:docMk/>
          <pc:sldMk cId="1426875745" sldId="297"/>
        </pc:sldMkLst>
        <pc:spChg chg="add mod">
          <ac:chgData name="FRANCISCO IGNACIO MANRÍQUEZ NOVOA (Alumno)" userId="132ae158-1741-43ed-b364-15b0cb43b83a" providerId="ADAL" clId="{8525ECEE-E506-4A83-9189-6AD1AE710A61}" dt="2021-10-30T20:27:56.765" v="1581" actId="14100"/>
          <ac:spMkLst>
            <pc:docMk/>
            <pc:sldMk cId="1426875745" sldId="297"/>
            <ac:spMk id="4" creationId="{E95FC3AB-80F7-44FB-8B3F-39A569A43F85}"/>
          </ac:spMkLst>
        </pc:spChg>
        <pc:spChg chg="add mod">
          <ac:chgData name="FRANCISCO IGNACIO MANRÍQUEZ NOVOA (Alumno)" userId="132ae158-1741-43ed-b364-15b0cb43b83a" providerId="ADAL" clId="{8525ECEE-E506-4A83-9189-6AD1AE710A61}" dt="2021-10-30T20:27:59.751" v="1582" actId="14100"/>
          <ac:spMkLst>
            <pc:docMk/>
            <pc:sldMk cId="1426875745" sldId="297"/>
            <ac:spMk id="5" creationId="{CA1B40CA-E6F1-45FD-BB34-579DD0EB4016}"/>
          </ac:spMkLst>
        </pc:spChg>
        <pc:spChg chg="add mod">
          <ac:chgData name="FRANCISCO IGNACIO MANRÍQUEZ NOVOA (Alumno)" userId="132ae158-1741-43ed-b364-15b0cb43b83a" providerId="ADAL" clId="{8525ECEE-E506-4A83-9189-6AD1AE710A61}" dt="2021-10-30T20:26:39.657" v="1570" actId="1076"/>
          <ac:spMkLst>
            <pc:docMk/>
            <pc:sldMk cId="1426875745" sldId="297"/>
            <ac:spMk id="6" creationId="{CCEC2550-DC92-4455-8C9B-BDA040F5F103}"/>
          </ac:spMkLst>
        </pc:spChg>
        <pc:spChg chg="del mod">
          <ac:chgData name="FRANCISCO IGNACIO MANRÍQUEZ NOVOA (Alumno)" userId="132ae158-1741-43ed-b364-15b0cb43b83a" providerId="ADAL" clId="{8525ECEE-E506-4A83-9189-6AD1AE710A61}" dt="2021-10-17T03:57:34.151" v="1428" actId="478"/>
          <ac:spMkLst>
            <pc:docMk/>
            <pc:sldMk cId="1426875745" sldId="297"/>
            <ac:spMk id="7" creationId="{95617E19-6C27-4DD2-A9D3-42D60954B92D}"/>
          </ac:spMkLst>
        </pc:spChg>
        <pc:spChg chg="mod">
          <ac:chgData name="FRANCISCO IGNACIO MANRÍQUEZ NOVOA (Alumno)" userId="132ae158-1741-43ed-b364-15b0cb43b83a" providerId="ADAL" clId="{8525ECEE-E506-4A83-9189-6AD1AE710A61}" dt="2021-10-30T20:26:39.657" v="1570" actId="1076"/>
          <ac:spMkLst>
            <pc:docMk/>
            <pc:sldMk cId="1426875745" sldId="297"/>
            <ac:spMk id="8" creationId="{044C373A-4A2E-40E5-BF51-74E3B640324C}"/>
          </ac:spMkLst>
        </pc:spChg>
        <pc:spChg chg="add mod">
          <ac:chgData name="FRANCISCO IGNACIO MANRÍQUEZ NOVOA (Alumno)" userId="132ae158-1741-43ed-b364-15b0cb43b83a" providerId="ADAL" clId="{8525ECEE-E506-4A83-9189-6AD1AE710A61}" dt="2021-10-30T20:26:39.657" v="1570" actId="1076"/>
          <ac:spMkLst>
            <pc:docMk/>
            <pc:sldMk cId="1426875745" sldId="297"/>
            <ac:spMk id="9" creationId="{B33D7444-DDE2-4B27-9EB3-AC02FBB7DBE9}"/>
          </ac:spMkLst>
        </pc:spChg>
        <pc:spChg chg="add mod">
          <ac:chgData name="FRANCISCO IGNACIO MANRÍQUEZ NOVOA (Alumno)" userId="132ae158-1741-43ed-b364-15b0cb43b83a" providerId="ADAL" clId="{8525ECEE-E506-4A83-9189-6AD1AE710A61}" dt="2021-10-30T20:26:39.657" v="1570" actId="1076"/>
          <ac:spMkLst>
            <pc:docMk/>
            <pc:sldMk cId="1426875745" sldId="297"/>
            <ac:spMk id="10" creationId="{28526B26-F747-4B60-9388-01728E149944}"/>
          </ac:spMkLst>
        </pc:spChg>
        <pc:spChg chg="add del mod">
          <ac:chgData name="FRANCISCO IGNACIO MANRÍQUEZ NOVOA (Alumno)" userId="132ae158-1741-43ed-b364-15b0cb43b83a" providerId="ADAL" clId="{8525ECEE-E506-4A83-9189-6AD1AE710A61}" dt="2021-10-30T20:30:43.918" v="1602" actId="478"/>
          <ac:spMkLst>
            <pc:docMk/>
            <pc:sldMk cId="1426875745" sldId="297"/>
            <ac:spMk id="11" creationId="{284D1229-E609-48DA-9613-34439852B2D6}"/>
          </ac:spMkLst>
        </pc:spChg>
        <pc:spChg chg="add del mod">
          <ac:chgData name="FRANCISCO IGNACIO MANRÍQUEZ NOVOA (Alumno)" userId="132ae158-1741-43ed-b364-15b0cb43b83a" providerId="ADAL" clId="{8525ECEE-E506-4A83-9189-6AD1AE710A61}" dt="2021-10-30T20:30:34" v="1600" actId="478"/>
          <ac:spMkLst>
            <pc:docMk/>
            <pc:sldMk cId="1426875745" sldId="297"/>
            <ac:spMk id="13" creationId="{9A4C2114-A571-4B83-8006-6A2C6E241186}"/>
          </ac:spMkLst>
        </pc:spChg>
        <pc:spChg chg="add del mod">
          <ac:chgData name="FRANCISCO IGNACIO MANRÍQUEZ NOVOA (Alumno)" userId="132ae158-1741-43ed-b364-15b0cb43b83a" providerId="ADAL" clId="{8525ECEE-E506-4A83-9189-6AD1AE710A61}" dt="2021-10-30T20:30:34" v="1600" actId="478"/>
          <ac:spMkLst>
            <pc:docMk/>
            <pc:sldMk cId="1426875745" sldId="297"/>
            <ac:spMk id="14" creationId="{C2680534-55AE-4495-8645-4DC00F55E026}"/>
          </ac:spMkLst>
        </pc:spChg>
        <pc:cxnChg chg="add del mod">
          <ac:chgData name="FRANCISCO IGNACIO MANRÍQUEZ NOVOA (Alumno)" userId="132ae158-1741-43ed-b364-15b0cb43b83a" providerId="ADAL" clId="{8525ECEE-E506-4A83-9189-6AD1AE710A61}" dt="2021-10-30T20:27:21.986" v="1578" actId="11529"/>
          <ac:cxnSpMkLst>
            <pc:docMk/>
            <pc:sldMk cId="1426875745" sldId="297"/>
            <ac:cxnSpMk id="3" creationId="{81C766F6-A42D-490C-8485-A2EC3419A841}"/>
          </ac:cxnSpMkLst>
        </pc:cxnChg>
        <pc:cxnChg chg="add del mod">
          <ac:chgData name="FRANCISCO IGNACIO MANRÍQUEZ NOVOA (Alumno)" userId="132ae158-1741-43ed-b364-15b0cb43b83a" providerId="ADAL" clId="{8525ECEE-E506-4A83-9189-6AD1AE710A61}" dt="2021-10-30T20:30:34" v="1600" actId="478"/>
          <ac:cxnSpMkLst>
            <pc:docMk/>
            <pc:sldMk cId="1426875745" sldId="297"/>
            <ac:cxnSpMk id="12" creationId="{33A70374-27A1-4F76-A240-1C614D551156}"/>
          </ac:cxnSpMkLst>
        </pc:cxnChg>
      </pc:sldChg>
      <pc:sldChg chg="addSp delSp modSp add mod modTransition setBg modAnim">
        <pc:chgData name="FRANCISCO IGNACIO MANRÍQUEZ NOVOA (Alumno)" userId="132ae158-1741-43ed-b364-15b0cb43b83a" providerId="ADAL" clId="{8525ECEE-E506-4A83-9189-6AD1AE710A61}" dt="2021-10-30T20:37:10.089" v="1661"/>
        <pc:sldMkLst>
          <pc:docMk/>
          <pc:sldMk cId="1389460541" sldId="298"/>
        </pc:sldMkLst>
        <pc:spChg chg="del">
          <ac:chgData name="FRANCISCO IGNACIO MANRÍQUEZ NOVOA (Alumno)" userId="132ae158-1741-43ed-b364-15b0cb43b83a" providerId="ADAL" clId="{8525ECEE-E506-4A83-9189-6AD1AE710A61}" dt="2021-10-30T20:31:27.106" v="1612" actId="478"/>
          <ac:spMkLst>
            <pc:docMk/>
            <pc:sldMk cId="1389460541" sldId="298"/>
            <ac:spMk id="6" creationId="{CCEC2550-DC92-4455-8C9B-BDA040F5F103}"/>
          </ac:spMkLst>
        </pc:spChg>
        <pc:spChg chg="mod">
          <ac:chgData name="FRANCISCO IGNACIO MANRÍQUEZ NOVOA (Alumno)" userId="132ae158-1741-43ed-b364-15b0cb43b83a" providerId="ADAL" clId="{8525ECEE-E506-4A83-9189-6AD1AE710A61}" dt="2021-10-30T20:32:06.590" v="1616" actId="1076"/>
          <ac:spMkLst>
            <pc:docMk/>
            <pc:sldMk cId="1389460541" sldId="298"/>
            <ac:spMk id="8" creationId="{044C373A-4A2E-40E5-BF51-74E3B640324C}"/>
          </ac:spMkLst>
        </pc:spChg>
        <pc:spChg chg="mod">
          <ac:chgData name="FRANCISCO IGNACIO MANRÍQUEZ NOVOA (Alumno)" userId="132ae158-1741-43ed-b364-15b0cb43b83a" providerId="ADAL" clId="{8525ECEE-E506-4A83-9189-6AD1AE710A61}" dt="2021-10-30T20:32:06.590" v="1616" actId="1076"/>
          <ac:spMkLst>
            <pc:docMk/>
            <pc:sldMk cId="1389460541" sldId="298"/>
            <ac:spMk id="9" creationId="{B33D7444-DDE2-4B27-9EB3-AC02FBB7DBE9}"/>
          </ac:spMkLst>
        </pc:spChg>
        <pc:spChg chg="mod">
          <ac:chgData name="FRANCISCO IGNACIO MANRÍQUEZ NOVOA (Alumno)" userId="132ae158-1741-43ed-b364-15b0cb43b83a" providerId="ADAL" clId="{8525ECEE-E506-4A83-9189-6AD1AE710A61}" dt="2021-10-30T20:32:06.590" v="1616" actId="1076"/>
          <ac:spMkLst>
            <pc:docMk/>
            <pc:sldMk cId="1389460541" sldId="298"/>
            <ac:spMk id="10" creationId="{28526B26-F747-4B60-9388-01728E149944}"/>
          </ac:spMkLst>
        </pc:spChg>
        <pc:spChg chg="mod">
          <ac:chgData name="FRANCISCO IGNACIO MANRÍQUEZ NOVOA (Alumno)" userId="132ae158-1741-43ed-b364-15b0cb43b83a" providerId="ADAL" clId="{8525ECEE-E506-4A83-9189-6AD1AE710A61}" dt="2021-10-30T20:32:06.590" v="1616" actId="1076"/>
          <ac:spMkLst>
            <pc:docMk/>
            <pc:sldMk cId="1389460541" sldId="298"/>
            <ac:spMk id="11" creationId="{284D1229-E609-48DA-9613-34439852B2D6}"/>
          </ac:spMkLst>
        </pc:spChg>
        <pc:spChg chg="mod">
          <ac:chgData name="FRANCISCO IGNACIO MANRÍQUEZ NOVOA (Alumno)" userId="132ae158-1741-43ed-b364-15b0cb43b83a" providerId="ADAL" clId="{8525ECEE-E506-4A83-9189-6AD1AE710A61}" dt="2021-10-30T20:35:57.731" v="1657" actId="1076"/>
          <ac:spMkLst>
            <pc:docMk/>
            <pc:sldMk cId="1389460541" sldId="298"/>
            <ac:spMk id="13" creationId="{9A4C2114-A571-4B83-8006-6A2C6E241186}"/>
          </ac:spMkLst>
        </pc:spChg>
        <pc:spChg chg="mod">
          <ac:chgData name="FRANCISCO IGNACIO MANRÍQUEZ NOVOA (Alumno)" userId="132ae158-1741-43ed-b364-15b0cb43b83a" providerId="ADAL" clId="{8525ECEE-E506-4A83-9189-6AD1AE710A61}" dt="2021-10-30T20:35:57.731" v="1657" actId="1076"/>
          <ac:spMkLst>
            <pc:docMk/>
            <pc:sldMk cId="1389460541" sldId="298"/>
            <ac:spMk id="14" creationId="{C2680534-55AE-4495-8645-4DC00F55E026}"/>
          </ac:spMkLst>
        </pc:spChg>
        <pc:spChg chg="add mod">
          <ac:chgData name="FRANCISCO IGNACIO MANRÍQUEZ NOVOA (Alumno)" userId="132ae158-1741-43ed-b364-15b0cb43b83a" providerId="ADAL" clId="{8525ECEE-E506-4A83-9189-6AD1AE710A61}" dt="2021-10-30T20:35:40.386" v="1655" actId="1076"/>
          <ac:spMkLst>
            <pc:docMk/>
            <pc:sldMk cId="1389460541" sldId="298"/>
            <ac:spMk id="15" creationId="{A6A4FDA1-1AE9-4030-B0D5-84B62AC75F55}"/>
          </ac:spMkLst>
        </pc:spChg>
        <pc:spChg chg="add mod">
          <ac:chgData name="FRANCISCO IGNACIO MANRÍQUEZ NOVOA (Alumno)" userId="132ae158-1741-43ed-b364-15b0cb43b83a" providerId="ADAL" clId="{8525ECEE-E506-4A83-9189-6AD1AE710A61}" dt="2021-10-30T20:35:43.887" v="1656" actId="1076"/>
          <ac:spMkLst>
            <pc:docMk/>
            <pc:sldMk cId="1389460541" sldId="298"/>
            <ac:spMk id="16" creationId="{37F16F76-D3B4-41DD-84D2-2AFD701A1EE1}"/>
          </ac:spMkLst>
        </pc:spChg>
        <pc:cxnChg chg="mod">
          <ac:chgData name="FRANCISCO IGNACIO MANRÍQUEZ NOVOA (Alumno)" userId="132ae158-1741-43ed-b364-15b0cb43b83a" providerId="ADAL" clId="{8525ECEE-E506-4A83-9189-6AD1AE710A61}" dt="2021-10-30T20:35:37.199" v="1654" actId="1076"/>
          <ac:cxnSpMkLst>
            <pc:docMk/>
            <pc:sldMk cId="1389460541" sldId="298"/>
            <ac:cxnSpMk id="12" creationId="{33A70374-27A1-4F76-A240-1C614D551156}"/>
          </ac:cxnSpMkLst>
        </pc:cxnChg>
      </pc:sldChg>
      <pc:sldChg chg="addSp delSp modSp add mod modTransition setBg delAnim modAnim">
        <pc:chgData name="FRANCISCO IGNACIO MANRÍQUEZ NOVOA (Alumno)" userId="132ae158-1741-43ed-b364-15b0cb43b83a" providerId="ADAL" clId="{8525ECEE-E506-4A83-9189-6AD1AE710A61}" dt="2021-10-30T20:41:39.029" v="1716" actId="1076"/>
        <pc:sldMkLst>
          <pc:docMk/>
          <pc:sldMk cId="1894972622" sldId="299"/>
        </pc:sldMkLst>
        <pc:spChg chg="del">
          <ac:chgData name="FRANCISCO IGNACIO MANRÍQUEZ NOVOA (Alumno)" userId="132ae158-1741-43ed-b364-15b0cb43b83a" providerId="ADAL" clId="{8525ECEE-E506-4A83-9189-6AD1AE710A61}" dt="2021-10-30T20:38:24.292" v="1685" actId="478"/>
          <ac:spMkLst>
            <pc:docMk/>
            <pc:sldMk cId="1894972622" sldId="299"/>
            <ac:spMk id="4" creationId="{E95FC3AB-80F7-44FB-8B3F-39A569A43F85}"/>
          </ac:spMkLst>
        </pc:spChg>
        <pc:spChg chg="del">
          <ac:chgData name="FRANCISCO IGNACIO MANRÍQUEZ NOVOA (Alumno)" userId="132ae158-1741-43ed-b364-15b0cb43b83a" providerId="ADAL" clId="{8525ECEE-E506-4A83-9189-6AD1AE710A61}" dt="2021-10-30T20:38:24.292" v="1685" actId="478"/>
          <ac:spMkLst>
            <pc:docMk/>
            <pc:sldMk cId="1894972622" sldId="299"/>
            <ac:spMk id="5" creationId="{CA1B40CA-E6F1-45FD-BB34-579DD0EB4016}"/>
          </ac:spMkLst>
        </pc:spChg>
        <pc:spChg chg="add mod">
          <ac:chgData name="FRANCISCO IGNACIO MANRÍQUEZ NOVOA (Alumno)" userId="132ae158-1741-43ed-b364-15b0cb43b83a" providerId="ADAL" clId="{8525ECEE-E506-4A83-9189-6AD1AE710A61}" dt="2021-10-30T20:41:03.623" v="1705" actId="208"/>
          <ac:spMkLst>
            <pc:docMk/>
            <pc:sldMk cId="1894972622" sldId="299"/>
            <ac:spMk id="6" creationId="{E33C1FBF-4E57-43DE-A65D-FB34DAE00E00}"/>
          </ac:spMkLst>
        </pc:spChg>
        <pc:spChg chg="del">
          <ac:chgData name="FRANCISCO IGNACIO MANRÍQUEZ NOVOA (Alumno)" userId="132ae158-1741-43ed-b364-15b0cb43b83a" providerId="ADAL" clId="{8525ECEE-E506-4A83-9189-6AD1AE710A61}" dt="2021-10-30T20:37:51.307" v="1665" actId="478"/>
          <ac:spMkLst>
            <pc:docMk/>
            <pc:sldMk cId="1894972622" sldId="299"/>
            <ac:spMk id="8" creationId="{044C373A-4A2E-40E5-BF51-74E3B640324C}"/>
          </ac:spMkLst>
        </pc:spChg>
        <pc:spChg chg="mod">
          <ac:chgData name="FRANCISCO IGNACIO MANRÍQUEZ NOVOA (Alumno)" userId="132ae158-1741-43ed-b364-15b0cb43b83a" providerId="ADAL" clId="{8525ECEE-E506-4A83-9189-6AD1AE710A61}" dt="2021-10-30T20:38:45.620" v="1695" actId="1076"/>
          <ac:spMkLst>
            <pc:docMk/>
            <pc:sldMk cId="1894972622" sldId="299"/>
            <ac:spMk id="9" creationId="{B33D7444-DDE2-4B27-9EB3-AC02FBB7DBE9}"/>
          </ac:spMkLst>
        </pc:spChg>
        <pc:spChg chg="del mod">
          <ac:chgData name="FRANCISCO IGNACIO MANRÍQUEZ NOVOA (Alumno)" userId="132ae158-1741-43ed-b364-15b0cb43b83a" providerId="ADAL" clId="{8525ECEE-E506-4A83-9189-6AD1AE710A61}" dt="2021-10-30T20:37:49.557" v="1664" actId="478"/>
          <ac:spMkLst>
            <pc:docMk/>
            <pc:sldMk cId="1894972622" sldId="299"/>
            <ac:spMk id="10" creationId="{28526B26-F747-4B60-9388-01728E149944}"/>
          </ac:spMkLst>
        </pc:spChg>
        <pc:spChg chg="mod">
          <ac:chgData name="FRANCISCO IGNACIO MANRÍQUEZ NOVOA (Alumno)" userId="132ae158-1741-43ed-b364-15b0cb43b83a" providerId="ADAL" clId="{8525ECEE-E506-4A83-9189-6AD1AE710A61}" dt="2021-10-30T20:37:46.948" v="1662" actId="6549"/>
          <ac:spMkLst>
            <pc:docMk/>
            <pc:sldMk cId="1894972622" sldId="299"/>
            <ac:spMk id="11" creationId="{284D1229-E609-48DA-9613-34439852B2D6}"/>
          </ac:spMkLst>
        </pc:spChg>
        <pc:spChg chg="del">
          <ac:chgData name="FRANCISCO IGNACIO MANRÍQUEZ NOVOA (Alumno)" userId="132ae158-1741-43ed-b364-15b0cb43b83a" providerId="ADAL" clId="{8525ECEE-E506-4A83-9189-6AD1AE710A61}" dt="2021-10-30T20:38:24.292" v="1685" actId="478"/>
          <ac:spMkLst>
            <pc:docMk/>
            <pc:sldMk cId="1894972622" sldId="299"/>
            <ac:spMk id="13" creationId="{9A4C2114-A571-4B83-8006-6A2C6E241186}"/>
          </ac:spMkLst>
        </pc:spChg>
        <pc:spChg chg="del">
          <ac:chgData name="FRANCISCO IGNACIO MANRÍQUEZ NOVOA (Alumno)" userId="132ae158-1741-43ed-b364-15b0cb43b83a" providerId="ADAL" clId="{8525ECEE-E506-4A83-9189-6AD1AE710A61}" dt="2021-10-30T20:38:24.292" v="1685" actId="478"/>
          <ac:spMkLst>
            <pc:docMk/>
            <pc:sldMk cId="1894972622" sldId="299"/>
            <ac:spMk id="14" creationId="{C2680534-55AE-4495-8645-4DC00F55E026}"/>
          </ac:spMkLst>
        </pc:spChg>
        <pc:spChg chg="del">
          <ac:chgData name="FRANCISCO IGNACIO MANRÍQUEZ NOVOA (Alumno)" userId="132ae158-1741-43ed-b364-15b0cb43b83a" providerId="ADAL" clId="{8525ECEE-E506-4A83-9189-6AD1AE710A61}" dt="2021-10-30T20:38:24.292" v="1685" actId="478"/>
          <ac:spMkLst>
            <pc:docMk/>
            <pc:sldMk cId="1894972622" sldId="299"/>
            <ac:spMk id="15" creationId="{A6A4FDA1-1AE9-4030-B0D5-84B62AC75F55}"/>
          </ac:spMkLst>
        </pc:spChg>
        <pc:spChg chg="del">
          <ac:chgData name="FRANCISCO IGNACIO MANRÍQUEZ NOVOA (Alumno)" userId="132ae158-1741-43ed-b364-15b0cb43b83a" providerId="ADAL" clId="{8525ECEE-E506-4A83-9189-6AD1AE710A61}" dt="2021-10-30T20:38:24.292" v="1685" actId="478"/>
          <ac:spMkLst>
            <pc:docMk/>
            <pc:sldMk cId="1894972622" sldId="299"/>
            <ac:spMk id="16" creationId="{37F16F76-D3B4-41DD-84D2-2AFD701A1EE1}"/>
          </ac:spMkLst>
        </pc:spChg>
        <pc:spChg chg="add mod">
          <ac:chgData name="FRANCISCO IGNACIO MANRÍQUEZ NOVOA (Alumno)" userId="132ae158-1741-43ed-b364-15b0cb43b83a" providerId="ADAL" clId="{8525ECEE-E506-4A83-9189-6AD1AE710A61}" dt="2021-10-30T20:41:08.718" v="1707" actId="1076"/>
          <ac:spMkLst>
            <pc:docMk/>
            <pc:sldMk cId="1894972622" sldId="299"/>
            <ac:spMk id="17" creationId="{C6C83603-9576-49B9-9A78-3B8C8640628B}"/>
          </ac:spMkLst>
        </pc:spChg>
        <pc:spChg chg="add mod">
          <ac:chgData name="FRANCISCO IGNACIO MANRÍQUEZ NOVOA (Alumno)" userId="132ae158-1741-43ed-b364-15b0cb43b83a" providerId="ADAL" clId="{8525ECEE-E506-4A83-9189-6AD1AE710A61}" dt="2021-10-30T20:41:22.093" v="1710" actId="208"/>
          <ac:spMkLst>
            <pc:docMk/>
            <pc:sldMk cId="1894972622" sldId="299"/>
            <ac:spMk id="18" creationId="{927BA10D-1224-4B84-A1F2-C4A6190491A9}"/>
          </ac:spMkLst>
        </pc:spChg>
        <pc:spChg chg="add mod">
          <ac:chgData name="FRANCISCO IGNACIO MANRÍQUEZ NOVOA (Alumno)" userId="132ae158-1741-43ed-b364-15b0cb43b83a" providerId="ADAL" clId="{8525ECEE-E506-4A83-9189-6AD1AE710A61}" dt="2021-10-30T20:41:26.109" v="1712" actId="1076"/>
          <ac:spMkLst>
            <pc:docMk/>
            <pc:sldMk cId="1894972622" sldId="299"/>
            <ac:spMk id="19" creationId="{6620FBFA-5717-4E00-AE5F-21968BBDC477}"/>
          </ac:spMkLst>
        </pc:spChg>
        <pc:spChg chg="add mod">
          <ac:chgData name="FRANCISCO IGNACIO MANRÍQUEZ NOVOA (Alumno)" userId="132ae158-1741-43ed-b364-15b0cb43b83a" providerId="ADAL" clId="{8525ECEE-E506-4A83-9189-6AD1AE710A61}" dt="2021-10-30T20:41:31.047" v="1714" actId="1076"/>
          <ac:spMkLst>
            <pc:docMk/>
            <pc:sldMk cId="1894972622" sldId="299"/>
            <ac:spMk id="20" creationId="{99A7615C-4639-41CE-B4D8-07737D4CB67A}"/>
          </ac:spMkLst>
        </pc:spChg>
        <pc:spChg chg="add mod">
          <ac:chgData name="FRANCISCO IGNACIO MANRÍQUEZ NOVOA (Alumno)" userId="132ae158-1741-43ed-b364-15b0cb43b83a" providerId="ADAL" clId="{8525ECEE-E506-4A83-9189-6AD1AE710A61}" dt="2021-10-30T20:41:39.029" v="1716" actId="1076"/>
          <ac:spMkLst>
            <pc:docMk/>
            <pc:sldMk cId="1894972622" sldId="299"/>
            <ac:spMk id="21" creationId="{F729D01B-EAFD-4935-B03D-EF7D148F6E22}"/>
          </ac:spMkLst>
        </pc:spChg>
        <pc:cxnChg chg="add del">
          <ac:chgData name="FRANCISCO IGNACIO MANRÍQUEZ NOVOA (Alumno)" userId="132ae158-1741-43ed-b364-15b0cb43b83a" providerId="ADAL" clId="{8525ECEE-E506-4A83-9189-6AD1AE710A61}" dt="2021-10-30T20:40:27.921" v="1700" actId="478"/>
          <ac:cxnSpMkLst>
            <pc:docMk/>
            <pc:sldMk cId="1894972622" sldId="299"/>
            <ac:cxnSpMk id="3" creationId="{9354A76B-9AA0-4023-A853-256902DFD450}"/>
          </ac:cxnSpMkLst>
        </pc:cxnChg>
        <pc:cxnChg chg="del">
          <ac:chgData name="FRANCISCO IGNACIO MANRÍQUEZ NOVOA (Alumno)" userId="132ae158-1741-43ed-b364-15b0cb43b83a" providerId="ADAL" clId="{8525ECEE-E506-4A83-9189-6AD1AE710A61}" dt="2021-10-30T20:38:24.292" v="1685" actId="478"/>
          <ac:cxnSpMkLst>
            <pc:docMk/>
            <pc:sldMk cId="1894972622" sldId="299"/>
            <ac:cxnSpMk id="12" creationId="{33A70374-27A1-4F76-A240-1C614D551156}"/>
          </ac:cxnSpMkLst>
        </pc:cxnChg>
      </pc:sldChg>
      <pc:sldMasterChg chg="setBg modSldLayout">
        <pc:chgData name="FRANCISCO IGNACIO MANRÍQUEZ NOVOA (Alumno)" userId="132ae158-1741-43ed-b364-15b0cb43b83a" providerId="ADAL" clId="{8525ECEE-E506-4A83-9189-6AD1AE710A61}" dt="2021-10-16T22:43:17.998" v="840"/>
        <pc:sldMasterMkLst>
          <pc:docMk/>
          <pc:sldMasterMk cId="3322906502" sldId="2147483648"/>
        </pc:sldMasterMkLst>
        <pc:sldLayoutChg chg="setBg">
          <pc:chgData name="FRANCISCO IGNACIO MANRÍQUEZ NOVOA (Alumno)" userId="132ae158-1741-43ed-b364-15b0cb43b83a" providerId="ADAL" clId="{8525ECEE-E506-4A83-9189-6AD1AE710A61}" dt="2021-10-16T22:43:17.998" v="840"/>
          <pc:sldLayoutMkLst>
            <pc:docMk/>
            <pc:sldMasterMk cId="3322906502" sldId="2147483648"/>
            <pc:sldLayoutMk cId="2728985965" sldId="2147483649"/>
          </pc:sldLayoutMkLst>
        </pc:sldLayoutChg>
        <pc:sldLayoutChg chg="setBg">
          <pc:chgData name="FRANCISCO IGNACIO MANRÍQUEZ NOVOA (Alumno)" userId="132ae158-1741-43ed-b364-15b0cb43b83a" providerId="ADAL" clId="{8525ECEE-E506-4A83-9189-6AD1AE710A61}" dt="2021-10-16T22:43:17.998" v="840"/>
          <pc:sldLayoutMkLst>
            <pc:docMk/>
            <pc:sldMasterMk cId="3322906502" sldId="2147483648"/>
            <pc:sldLayoutMk cId="4184112567" sldId="2147483650"/>
          </pc:sldLayoutMkLst>
        </pc:sldLayoutChg>
        <pc:sldLayoutChg chg="setBg">
          <pc:chgData name="FRANCISCO IGNACIO MANRÍQUEZ NOVOA (Alumno)" userId="132ae158-1741-43ed-b364-15b0cb43b83a" providerId="ADAL" clId="{8525ECEE-E506-4A83-9189-6AD1AE710A61}" dt="2021-10-16T22:43:17.998" v="840"/>
          <pc:sldLayoutMkLst>
            <pc:docMk/>
            <pc:sldMasterMk cId="3322906502" sldId="2147483648"/>
            <pc:sldLayoutMk cId="3777144302" sldId="2147483651"/>
          </pc:sldLayoutMkLst>
        </pc:sldLayoutChg>
        <pc:sldLayoutChg chg="setBg">
          <pc:chgData name="FRANCISCO IGNACIO MANRÍQUEZ NOVOA (Alumno)" userId="132ae158-1741-43ed-b364-15b0cb43b83a" providerId="ADAL" clId="{8525ECEE-E506-4A83-9189-6AD1AE710A61}" dt="2021-10-16T22:43:17.998" v="840"/>
          <pc:sldLayoutMkLst>
            <pc:docMk/>
            <pc:sldMasterMk cId="3322906502" sldId="2147483648"/>
            <pc:sldLayoutMk cId="1801262502" sldId="2147483652"/>
          </pc:sldLayoutMkLst>
        </pc:sldLayoutChg>
        <pc:sldLayoutChg chg="setBg">
          <pc:chgData name="FRANCISCO IGNACIO MANRÍQUEZ NOVOA (Alumno)" userId="132ae158-1741-43ed-b364-15b0cb43b83a" providerId="ADAL" clId="{8525ECEE-E506-4A83-9189-6AD1AE710A61}" dt="2021-10-16T22:43:17.998" v="840"/>
          <pc:sldLayoutMkLst>
            <pc:docMk/>
            <pc:sldMasterMk cId="3322906502" sldId="2147483648"/>
            <pc:sldLayoutMk cId="3703253751" sldId="2147483653"/>
          </pc:sldLayoutMkLst>
        </pc:sldLayoutChg>
        <pc:sldLayoutChg chg="setBg">
          <pc:chgData name="FRANCISCO IGNACIO MANRÍQUEZ NOVOA (Alumno)" userId="132ae158-1741-43ed-b364-15b0cb43b83a" providerId="ADAL" clId="{8525ECEE-E506-4A83-9189-6AD1AE710A61}" dt="2021-10-16T22:43:17.998" v="840"/>
          <pc:sldLayoutMkLst>
            <pc:docMk/>
            <pc:sldMasterMk cId="3322906502" sldId="2147483648"/>
            <pc:sldLayoutMk cId="3877598256" sldId="2147483654"/>
          </pc:sldLayoutMkLst>
        </pc:sldLayoutChg>
        <pc:sldLayoutChg chg="setBg">
          <pc:chgData name="FRANCISCO IGNACIO MANRÍQUEZ NOVOA (Alumno)" userId="132ae158-1741-43ed-b364-15b0cb43b83a" providerId="ADAL" clId="{8525ECEE-E506-4A83-9189-6AD1AE710A61}" dt="2021-10-16T22:43:17.998" v="840"/>
          <pc:sldLayoutMkLst>
            <pc:docMk/>
            <pc:sldMasterMk cId="3322906502" sldId="2147483648"/>
            <pc:sldLayoutMk cId="3314207536" sldId="2147483655"/>
          </pc:sldLayoutMkLst>
        </pc:sldLayoutChg>
        <pc:sldLayoutChg chg="setBg">
          <pc:chgData name="FRANCISCO IGNACIO MANRÍQUEZ NOVOA (Alumno)" userId="132ae158-1741-43ed-b364-15b0cb43b83a" providerId="ADAL" clId="{8525ECEE-E506-4A83-9189-6AD1AE710A61}" dt="2021-10-16T22:43:17.998" v="840"/>
          <pc:sldLayoutMkLst>
            <pc:docMk/>
            <pc:sldMasterMk cId="3322906502" sldId="2147483648"/>
            <pc:sldLayoutMk cId="3118250236" sldId="2147483656"/>
          </pc:sldLayoutMkLst>
        </pc:sldLayoutChg>
        <pc:sldLayoutChg chg="setBg">
          <pc:chgData name="FRANCISCO IGNACIO MANRÍQUEZ NOVOA (Alumno)" userId="132ae158-1741-43ed-b364-15b0cb43b83a" providerId="ADAL" clId="{8525ECEE-E506-4A83-9189-6AD1AE710A61}" dt="2021-10-16T22:43:17.998" v="840"/>
          <pc:sldLayoutMkLst>
            <pc:docMk/>
            <pc:sldMasterMk cId="3322906502" sldId="2147483648"/>
            <pc:sldLayoutMk cId="97768753" sldId="2147483657"/>
          </pc:sldLayoutMkLst>
        </pc:sldLayoutChg>
        <pc:sldLayoutChg chg="setBg">
          <pc:chgData name="FRANCISCO IGNACIO MANRÍQUEZ NOVOA (Alumno)" userId="132ae158-1741-43ed-b364-15b0cb43b83a" providerId="ADAL" clId="{8525ECEE-E506-4A83-9189-6AD1AE710A61}" dt="2021-10-16T22:43:17.998" v="840"/>
          <pc:sldLayoutMkLst>
            <pc:docMk/>
            <pc:sldMasterMk cId="3322906502" sldId="2147483648"/>
            <pc:sldLayoutMk cId="3672317827" sldId="2147483658"/>
          </pc:sldLayoutMkLst>
        </pc:sldLayoutChg>
        <pc:sldLayoutChg chg="setBg">
          <pc:chgData name="FRANCISCO IGNACIO MANRÍQUEZ NOVOA (Alumno)" userId="132ae158-1741-43ed-b364-15b0cb43b83a" providerId="ADAL" clId="{8525ECEE-E506-4A83-9189-6AD1AE710A61}" dt="2021-10-16T22:43:17.998" v="840"/>
          <pc:sldLayoutMkLst>
            <pc:docMk/>
            <pc:sldMasterMk cId="3322906502" sldId="2147483648"/>
            <pc:sldLayoutMk cId="2891977779" sldId="2147483659"/>
          </pc:sldLayoutMkLst>
        </pc:sldLayoutChg>
      </pc:sldMasterChg>
      <pc:sldMasterChg chg="setBg modSldLayout">
        <pc:chgData name="FRANCISCO IGNACIO MANRÍQUEZ NOVOA (Alumno)" userId="132ae158-1741-43ed-b364-15b0cb43b83a" providerId="ADAL" clId="{8525ECEE-E506-4A83-9189-6AD1AE710A61}" dt="2021-10-16T22:43:17.998" v="840"/>
        <pc:sldMasterMkLst>
          <pc:docMk/>
          <pc:sldMasterMk cId="3549181395" sldId="2147483660"/>
        </pc:sldMasterMkLst>
        <pc:sldLayoutChg chg="setBg">
          <pc:chgData name="FRANCISCO IGNACIO MANRÍQUEZ NOVOA (Alumno)" userId="132ae158-1741-43ed-b364-15b0cb43b83a" providerId="ADAL" clId="{8525ECEE-E506-4A83-9189-6AD1AE710A61}" dt="2021-10-16T22:43:17.998" v="840"/>
          <pc:sldLayoutMkLst>
            <pc:docMk/>
            <pc:sldMasterMk cId="3549181395" sldId="2147483660"/>
            <pc:sldLayoutMk cId="2600826907" sldId="2147483661"/>
          </pc:sldLayoutMkLst>
        </pc:sldLayoutChg>
        <pc:sldLayoutChg chg="setBg">
          <pc:chgData name="FRANCISCO IGNACIO MANRÍQUEZ NOVOA (Alumno)" userId="132ae158-1741-43ed-b364-15b0cb43b83a" providerId="ADAL" clId="{8525ECEE-E506-4A83-9189-6AD1AE710A61}" dt="2021-10-16T22:43:17.998" v="840"/>
          <pc:sldLayoutMkLst>
            <pc:docMk/>
            <pc:sldMasterMk cId="3549181395" sldId="2147483660"/>
            <pc:sldLayoutMk cId="51195830" sldId="2147483662"/>
          </pc:sldLayoutMkLst>
        </pc:sldLayoutChg>
        <pc:sldLayoutChg chg="setBg">
          <pc:chgData name="FRANCISCO IGNACIO MANRÍQUEZ NOVOA (Alumno)" userId="132ae158-1741-43ed-b364-15b0cb43b83a" providerId="ADAL" clId="{8525ECEE-E506-4A83-9189-6AD1AE710A61}" dt="2021-10-16T22:43:17.998" v="840"/>
          <pc:sldLayoutMkLst>
            <pc:docMk/>
            <pc:sldMasterMk cId="3549181395" sldId="2147483660"/>
            <pc:sldLayoutMk cId="1491849199" sldId="2147483663"/>
          </pc:sldLayoutMkLst>
        </pc:sldLayoutChg>
        <pc:sldLayoutChg chg="setBg">
          <pc:chgData name="FRANCISCO IGNACIO MANRÍQUEZ NOVOA (Alumno)" userId="132ae158-1741-43ed-b364-15b0cb43b83a" providerId="ADAL" clId="{8525ECEE-E506-4A83-9189-6AD1AE710A61}" dt="2021-10-16T22:43:17.998" v="840"/>
          <pc:sldLayoutMkLst>
            <pc:docMk/>
            <pc:sldMasterMk cId="3549181395" sldId="2147483660"/>
            <pc:sldLayoutMk cId="3937911979" sldId="2147483664"/>
          </pc:sldLayoutMkLst>
        </pc:sldLayoutChg>
        <pc:sldLayoutChg chg="setBg">
          <pc:chgData name="FRANCISCO IGNACIO MANRÍQUEZ NOVOA (Alumno)" userId="132ae158-1741-43ed-b364-15b0cb43b83a" providerId="ADAL" clId="{8525ECEE-E506-4A83-9189-6AD1AE710A61}" dt="2021-10-16T22:43:17.998" v="840"/>
          <pc:sldLayoutMkLst>
            <pc:docMk/>
            <pc:sldMasterMk cId="3549181395" sldId="2147483660"/>
            <pc:sldLayoutMk cId="2483970863" sldId="2147483665"/>
          </pc:sldLayoutMkLst>
        </pc:sldLayoutChg>
        <pc:sldLayoutChg chg="setBg">
          <pc:chgData name="FRANCISCO IGNACIO MANRÍQUEZ NOVOA (Alumno)" userId="132ae158-1741-43ed-b364-15b0cb43b83a" providerId="ADAL" clId="{8525ECEE-E506-4A83-9189-6AD1AE710A61}" dt="2021-10-16T22:43:17.998" v="840"/>
          <pc:sldLayoutMkLst>
            <pc:docMk/>
            <pc:sldMasterMk cId="3549181395" sldId="2147483660"/>
            <pc:sldLayoutMk cId="3296964187" sldId="2147483666"/>
          </pc:sldLayoutMkLst>
        </pc:sldLayoutChg>
        <pc:sldLayoutChg chg="setBg">
          <pc:chgData name="FRANCISCO IGNACIO MANRÍQUEZ NOVOA (Alumno)" userId="132ae158-1741-43ed-b364-15b0cb43b83a" providerId="ADAL" clId="{8525ECEE-E506-4A83-9189-6AD1AE710A61}" dt="2021-10-16T22:43:17.998" v="840"/>
          <pc:sldLayoutMkLst>
            <pc:docMk/>
            <pc:sldMasterMk cId="3549181395" sldId="2147483660"/>
            <pc:sldLayoutMk cId="2564286831" sldId="2147483667"/>
          </pc:sldLayoutMkLst>
        </pc:sldLayoutChg>
        <pc:sldLayoutChg chg="setBg">
          <pc:chgData name="FRANCISCO IGNACIO MANRÍQUEZ NOVOA (Alumno)" userId="132ae158-1741-43ed-b364-15b0cb43b83a" providerId="ADAL" clId="{8525ECEE-E506-4A83-9189-6AD1AE710A61}" dt="2021-10-16T22:43:17.998" v="840"/>
          <pc:sldLayoutMkLst>
            <pc:docMk/>
            <pc:sldMasterMk cId="3549181395" sldId="2147483660"/>
            <pc:sldLayoutMk cId="2009484408" sldId="2147483668"/>
          </pc:sldLayoutMkLst>
        </pc:sldLayoutChg>
        <pc:sldLayoutChg chg="setBg">
          <pc:chgData name="FRANCISCO IGNACIO MANRÍQUEZ NOVOA (Alumno)" userId="132ae158-1741-43ed-b364-15b0cb43b83a" providerId="ADAL" clId="{8525ECEE-E506-4A83-9189-6AD1AE710A61}" dt="2021-10-16T22:43:17.998" v="840"/>
          <pc:sldLayoutMkLst>
            <pc:docMk/>
            <pc:sldMasterMk cId="3549181395" sldId="2147483660"/>
            <pc:sldLayoutMk cId="3204502882" sldId="2147483669"/>
          </pc:sldLayoutMkLst>
        </pc:sldLayoutChg>
        <pc:sldLayoutChg chg="setBg">
          <pc:chgData name="FRANCISCO IGNACIO MANRÍQUEZ NOVOA (Alumno)" userId="132ae158-1741-43ed-b364-15b0cb43b83a" providerId="ADAL" clId="{8525ECEE-E506-4A83-9189-6AD1AE710A61}" dt="2021-10-16T22:43:17.998" v="840"/>
          <pc:sldLayoutMkLst>
            <pc:docMk/>
            <pc:sldMasterMk cId="3549181395" sldId="2147483660"/>
            <pc:sldLayoutMk cId="3879333041" sldId="2147483670"/>
          </pc:sldLayoutMkLst>
        </pc:sldLayoutChg>
        <pc:sldLayoutChg chg="setBg">
          <pc:chgData name="FRANCISCO IGNACIO MANRÍQUEZ NOVOA (Alumno)" userId="132ae158-1741-43ed-b364-15b0cb43b83a" providerId="ADAL" clId="{8525ECEE-E506-4A83-9189-6AD1AE710A61}" dt="2021-10-16T22:43:17.998" v="840"/>
          <pc:sldLayoutMkLst>
            <pc:docMk/>
            <pc:sldMasterMk cId="3549181395" sldId="2147483660"/>
            <pc:sldLayoutMk cId="3970833680" sldId="2147483671"/>
          </pc:sldLayoutMkLst>
        </pc:sldLayoutChg>
      </pc:sldMasterChg>
      <pc:sldMasterChg chg="setBg modSldLayout">
        <pc:chgData name="FRANCISCO IGNACIO MANRÍQUEZ NOVOA (Alumno)" userId="132ae158-1741-43ed-b364-15b0cb43b83a" providerId="ADAL" clId="{8525ECEE-E506-4A83-9189-6AD1AE710A61}" dt="2021-10-16T22:43:17.998" v="840"/>
        <pc:sldMasterMkLst>
          <pc:docMk/>
          <pc:sldMasterMk cId="3491578438" sldId="2147483672"/>
        </pc:sldMasterMkLst>
        <pc:sldLayoutChg chg="setBg">
          <pc:chgData name="FRANCISCO IGNACIO MANRÍQUEZ NOVOA (Alumno)" userId="132ae158-1741-43ed-b364-15b0cb43b83a" providerId="ADAL" clId="{8525ECEE-E506-4A83-9189-6AD1AE710A61}" dt="2021-10-16T22:43:17.998" v="840"/>
          <pc:sldLayoutMkLst>
            <pc:docMk/>
            <pc:sldMasterMk cId="3491578438" sldId="2147483672"/>
            <pc:sldLayoutMk cId="2862405635" sldId="2147483673"/>
          </pc:sldLayoutMkLst>
        </pc:sldLayoutChg>
        <pc:sldLayoutChg chg="setBg">
          <pc:chgData name="FRANCISCO IGNACIO MANRÍQUEZ NOVOA (Alumno)" userId="132ae158-1741-43ed-b364-15b0cb43b83a" providerId="ADAL" clId="{8525ECEE-E506-4A83-9189-6AD1AE710A61}" dt="2021-10-16T22:43:17.998" v="840"/>
          <pc:sldLayoutMkLst>
            <pc:docMk/>
            <pc:sldMasterMk cId="3491578438" sldId="2147483672"/>
            <pc:sldLayoutMk cId="2784828828" sldId="2147483674"/>
          </pc:sldLayoutMkLst>
        </pc:sldLayoutChg>
        <pc:sldLayoutChg chg="setBg">
          <pc:chgData name="FRANCISCO IGNACIO MANRÍQUEZ NOVOA (Alumno)" userId="132ae158-1741-43ed-b364-15b0cb43b83a" providerId="ADAL" clId="{8525ECEE-E506-4A83-9189-6AD1AE710A61}" dt="2021-10-16T22:43:17.998" v="840"/>
          <pc:sldLayoutMkLst>
            <pc:docMk/>
            <pc:sldMasterMk cId="3491578438" sldId="2147483672"/>
            <pc:sldLayoutMk cId="2529023513" sldId="2147483675"/>
          </pc:sldLayoutMkLst>
        </pc:sldLayoutChg>
        <pc:sldLayoutChg chg="setBg">
          <pc:chgData name="FRANCISCO IGNACIO MANRÍQUEZ NOVOA (Alumno)" userId="132ae158-1741-43ed-b364-15b0cb43b83a" providerId="ADAL" clId="{8525ECEE-E506-4A83-9189-6AD1AE710A61}" dt="2021-10-16T22:43:17.998" v="840"/>
          <pc:sldLayoutMkLst>
            <pc:docMk/>
            <pc:sldMasterMk cId="3491578438" sldId="2147483672"/>
            <pc:sldLayoutMk cId="3689906163" sldId="2147483676"/>
          </pc:sldLayoutMkLst>
        </pc:sldLayoutChg>
        <pc:sldLayoutChg chg="setBg">
          <pc:chgData name="FRANCISCO IGNACIO MANRÍQUEZ NOVOA (Alumno)" userId="132ae158-1741-43ed-b364-15b0cb43b83a" providerId="ADAL" clId="{8525ECEE-E506-4A83-9189-6AD1AE710A61}" dt="2021-10-16T22:43:17.998" v="840"/>
          <pc:sldLayoutMkLst>
            <pc:docMk/>
            <pc:sldMasterMk cId="3491578438" sldId="2147483672"/>
            <pc:sldLayoutMk cId="1614855241" sldId="2147483677"/>
          </pc:sldLayoutMkLst>
        </pc:sldLayoutChg>
        <pc:sldLayoutChg chg="setBg">
          <pc:chgData name="FRANCISCO IGNACIO MANRÍQUEZ NOVOA (Alumno)" userId="132ae158-1741-43ed-b364-15b0cb43b83a" providerId="ADAL" clId="{8525ECEE-E506-4A83-9189-6AD1AE710A61}" dt="2021-10-16T22:43:17.998" v="840"/>
          <pc:sldLayoutMkLst>
            <pc:docMk/>
            <pc:sldMasterMk cId="3491578438" sldId="2147483672"/>
            <pc:sldLayoutMk cId="2070159930" sldId="2147483678"/>
          </pc:sldLayoutMkLst>
        </pc:sldLayoutChg>
        <pc:sldLayoutChg chg="setBg">
          <pc:chgData name="FRANCISCO IGNACIO MANRÍQUEZ NOVOA (Alumno)" userId="132ae158-1741-43ed-b364-15b0cb43b83a" providerId="ADAL" clId="{8525ECEE-E506-4A83-9189-6AD1AE710A61}" dt="2021-10-16T22:43:17.998" v="840"/>
          <pc:sldLayoutMkLst>
            <pc:docMk/>
            <pc:sldMasterMk cId="3491578438" sldId="2147483672"/>
            <pc:sldLayoutMk cId="1665249446" sldId="2147483679"/>
          </pc:sldLayoutMkLst>
        </pc:sldLayoutChg>
        <pc:sldLayoutChg chg="setBg">
          <pc:chgData name="FRANCISCO IGNACIO MANRÍQUEZ NOVOA (Alumno)" userId="132ae158-1741-43ed-b364-15b0cb43b83a" providerId="ADAL" clId="{8525ECEE-E506-4A83-9189-6AD1AE710A61}" dt="2021-10-16T22:43:17.998" v="840"/>
          <pc:sldLayoutMkLst>
            <pc:docMk/>
            <pc:sldMasterMk cId="3491578438" sldId="2147483672"/>
            <pc:sldLayoutMk cId="1131697934" sldId="2147483680"/>
          </pc:sldLayoutMkLst>
        </pc:sldLayoutChg>
        <pc:sldLayoutChg chg="setBg">
          <pc:chgData name="FRANCISCO IGNACIO MANRÍQUEZ NOVOA (Alumno)" userId="132ae158-1741-43ed-b364-15b0cb43b83a" providerId="ADAL" clId="{8525ECEE-E506-4A83-9189-6AD1AE710A61}" dt="2021-10-16T22:43:17.998" v="840"/>
          <pc:sldLayoutMkLst>
            <pc:docMk/>
            <pc:sldMasterMk cId="3491578438" sldId="2147483672"/>
            <pc:sldLayoutMk cId="304150696" sldId="2147483681"/>
          </pc:sldLayoutMkLst>
        </pc:sldLayoutChg>
        <pc:sldLayoutChg chg="setBg">
          <pc:chgData name="FRANCISCO IGNACIO MANRÍQUEZ NOVOA (Alumno)" userId="132ae158-1741-43ed-b364-15b0cb43b83a" providerId="ADAL" clId="{8525ECEE-E506-4A83-9189-6AD1AE710A61}" dt="2021-10-16T22:43:17.998" v="840"/>
          <pc:sldLayoutMkLst>
            <pc:docMk/>
            <pc:sldMasterMk cId="3491578438" sldId="2147483672"/>
            <pc:sldLayoutMk cId="2532518869" sldId="2147483682"/>
          </pc:sldLayoutMkLst>
        </pc:sldLayoutChg>
        <pc:sldLayoutChg chg="setBg">
          <pc:chgData name="FRANCISCO IGNACIO MANRÍQUEZ NOVOA (Alumno)" userId="132ae158-1741-43ed-b364-15b0cb43b83a" providerId="ADAL" clId="{8525ECEE-E506-4A83-9189-6AD1AE710A61}" dt="2021-10-16T22:43:17.998" v="840"/>
          <pc:sldLayoutMkLst>
            <pc:docMk/>
            <pc:sldMasterMk cId="3491578438" sldId="2147483672"/>
            <pc:sldLayoutMk cId="2150556568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61CDB-3237-49A5-8466-5409914B6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B57AE1-3EED-4111-887B-D87CA3A36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D275CF-F389-4E41-941E-09E7E8C4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30-10-2021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B2F9BE-91A1-4E22-B93B-661F54DF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FD9566-24F6-453A-A009-399DABE0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898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56C9F-ECAC-4F1A-97DA-AC9D9806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3A867E-35B8-45E0-A0F1-4FA6A30DF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93C92B-6D1C-4B2A-A67F-08D35658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30-10-2021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71378D-6507-40A0-996C-EECF15DF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73CA50-27EB-4CEC-92A6-0F1CAEB9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231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83CDA9-E6BA-4C24-A2A3-F7A45362F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44F0F7-BACE-4DA7-B79E-1206D2025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60C4CD-851E-4603-816C-005E54686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30-10-2021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FF9623-D8D9-476E-BB2B-5A05DAC1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D7091F-D083-49DD-9A83-3192B468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1977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30-10-2021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0826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30-10-2021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195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30-10-2021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1849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30-10-2021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7911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30-10-2021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3970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30-10-2021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69641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30-10-2021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42868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30-10-2021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948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27AE0-8615-4EF6-B6FC-845CBC7A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D6C9-8B45-4703-B313-34D7BF14A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5634C8-DDEC-4E33-9CA9-39AC90E16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30-10-2021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4404A4-3363-49B7-B8D0-6CC285E55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746045-F019-4395-8E45-4026FE6A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4112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30-10-2021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4502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30-10-2021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9333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30-10-2021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08336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30-10-2021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24056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30-10-2021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48288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30-10-2021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90235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30-10-2021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9906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30-10-2021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48552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30-10-2021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01599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30-10-2021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524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FC54C-45DA-49AC-87D5-B7E740245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9DA64D-7E4D-4BD4-8E9E-99C44D63D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069094-8E4E-492D-9A03-E0207557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30-10-2021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EB289F-9EC4-4B63-A9EE-F3E4DEE1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B97BC9-E34D-4F97-B608-4A1B8E58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71443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30-10-2021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16979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30-10-2021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1506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30-10-2021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25188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30-10-2021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5055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C4D02-EE72-46DB-9A73-17E8D0C5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0D771C-7489-459C-A76E-FBD0C6B69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06D91A-6DCA-4C3E-BB89-B8C86E72E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968341-8330-4259-8720-EC24FDC3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30-10-2021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1081B2-8AFF-48E7-AB73-EC430E94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04123C-0388-452E-A3B9-D2BEB8F7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126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86A68-6C67-4EC7-A8F1-8328A070B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06F465-131B-427F-AF1C-D8A2ABADC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D00A85-7056-4FA6-B6A5-FB9B8585E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25C3A0-733B-4956-ACA8-ADD5F3376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4F03CF-D0C5-4958-8777-EAAB5C3AB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FC601D9-C67D-4991-BC7A-CCA8019F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30-10-2021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B55323-CE89-4758-A6D7-98D3745E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24DA9E7-16AD-4BAC-9899-B7611FBC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0325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42545-2F3F-4D2B-9B5B-A869616F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DE19EF-FED7-4494-B0C4-6CE3B7400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30-10-2021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82965E-2716-43D4-BD9F-8B733B80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DE4871-B0AC-41A4-B0F1-65153602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759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DBFCE7-E9D4-44D4-A192-FA6E13549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30-10-2021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4DCA08-CACE-4D89-9C70-4B99DF3A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4DD3F5-66AF-407A-A423-BED167E6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420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CE398-60E4-4FEE-93B9-992716F8D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B2DBB3-4C57-44A5-9BB6-2B99381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CA52FD-575B-432B-AC55-46AB6BCD1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74D975-A493-48B1-A639-6ACD7022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30-10-2021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091D2C-47BA-4583-A521-B7EED180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161497-04AD-42F3-8D6E-353AC014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1825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9B498-09B7-4AAA-B745-F0A485C4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EF98FF1-238A-4D78-BCFB-EF965B50D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2271D0-64FB-4440-8CE3-1B176CCBC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8D1D98-87F4-43F2-A5D1-6AE9ACD6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30-10-2021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4E5385-C288-4C26-9CCF-4C33A301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01731B-4DE9-4797-9B6A-81428865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76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8CA9D49-43B9-468C-9144-1CECE4C3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A70FED-CD5D-4F08-8C5B-5B0A2EDE4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45D488-A899-4DD1-8D7A-F708A06E8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00BAD-E31A-456D-8B71-D695041C4BB5}" type="datetimeFigureOut">
              <a:rPr lang="es-CL" smtClean="0"/>
              <a:t>30-10-2021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75D623-B7D0-4E87-A4CE-BD10072DC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55F268-F536-4A82-B461-FD581C6D6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290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00BAD-E31A-456D-8B71-D695041C4BB5}" type="datetimeFigureOut">
              <a:rPr lang="es-CL" smtClean="0"/>
              <a:t>30-10-2021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9181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00BAD-E31A-456D-8B71-D695041C4BB5}" type="datetimeFigureOut">
              <a:rPr lang="es-CL" smtClean="0"/>
              <a:t>30-10-2021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1578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320E3-8584-43A0-B2BB-7195A5FB0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475" y="2367130"/>
            <a:ext cx="10251046" cy="1390983"/>
          </a:xfrm>
        </p:spPr>
        <p:txBody>
          <a:bodyPr>
            <a:noAutofit/>
          </a:bodyPr>
          <a:lstStyle/>
          <a:p>
            <a:pPr algn="l"/>
            <a:r>
              <a:rPr lang="es-MX" sz="4800" dirty="0">
                <a:solidFill>
                  <a:schemeClr val="accent2">
                    <a:lumMod val="50000"/>
                  </a:schemeClr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  <a:t>MATRICES, VECTORES Y</a:t>
            </a:r>
            <a:br>
              <a:rPr lang="es-MX" sz="4800" dirty="0">
                <a:solidFill>
                  <a:schemeClr val="accent2">
                    <a:lumMod val="50000"/>
                  </a:schemeClr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</a:br>
            <a:r>
              <a:rPr lang="es-MX" sz="4800" dirty="0">
                <a:solidFill>
                  <a:schemeClr val="accent2">
                    <a:lumMod val="50000"/>
                  </a:schemeClr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  <a:t>TRANSFORMACIONES LINEALES</a:t>
            </a:r>
            <a:endParaRPr lang="es-CL" sz="4800" dirty="0">
              <a:solidFill>
                <a:schemeClr val="accent2">
                  <a:lumMod val="50000"/>
                </a:schemeClr>
              </a:solidFill>
              <a:latin typeface="Open Sauce Sans Black" panose="00000A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6092A3C-7B58-4605-8180-049C0F1D0E8A}"/>
              </a:ext>
            </a:extLst>
          </p:cNvPr>
          <p:cNvSpPr txBox="1">
            <a:spLocks/>
          </p:cNvSpPr>
          <p:nvPr/>
        </p:nvSpPr>
        <p:spPr>
          <a:xfrm>
            <a:off x="970477" y="1557030"/>
            <a:ext cx="10251045" cy="4378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2800" u="sng" dirty="0">
                <a:solidFill>
                  <a:srgbClr val="443311"/>
                </a:solidFill>
                <a:latin typeface="Open Sauce Sans" panose="00000500000000000000" pitchFamily="2" charset="0"/>
                <a:cs typeface="Aharoni" panose="02010803020104030203" pitchFamily="2" charset="-79"/>
              </a:rPr>
              <a:t>GUÍA PARA ENTENDER LAS MATRICES: CAP. 3.1</a:t>
            </a:r>
            <a:endParaRPr lang="es-CL" sz="2800" u="sng" dirty="0">
              <a:solidFill>
                <a:srgbClr val="443311"/>
              </a:solidFill>
              <a:latin typeface="Open Sauce Sans" panose="000005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2D2B8F0-E606-4ABF-86FC-251EA2B266FC}"/>
              </a:ext>
            </a:extLst>
          </p:cNvPr>
          <p:cNvSpPr txBox="1">
            <a:spLocks/>
          </p:cNvSpPr>
          <p:nvPr/>
        </p:nvSpPr>
        <p:spPr>
          <a:xfrm>
            <a:off x="970477" y="3986988"/>
            <a:ext cx="10251044" cy="4378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600" dirty="0">
                <a:solidFill>
                  <a:srgbClr val="443311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– PARTE 1 – </a:t>
            </a:r>
            <a:endParaRPr lang="es-CL" sz="3600" dirty="0">
              <a:solidFill>
                <a:srgbClr val="443311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8246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"/>
                            </p:stCondLst>
                            <p:childTnLst>
                              <p:par>
                                <p:cTn id="32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"/>
                            </p:stCondLst>
                            <p:childTnLst>
                              <p:par>
                                <p:cTn id="38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5" grpId="0"/>
      <p:bldP spid="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236427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3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44583AE-E313-418B-98BE-2E0EFF626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477" y="1239711"/>
            <a:ext cx="10251046" cy="2189289"/>
          </a:xfrm>
        </p:spPr>
        <p:txBody>
          <a:bodyPr>
            <a:noAutofit/>
          </a:bodyPr>
          <a:lstStyle/>
          <a:p>
            <a:pPr algn="l"/>
            <a:r>
              <a:rPr lang="es-MX" sz="6600" dirty="0">
                <a:solidFill>
                  <a:srgbClr val="FFEEBB"/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  <a:t>ECUACIONES</a:t>
            </a:r>
            <a:br>
              <a:rPr lang="es-MX" sz="6600" dirty="0">
                <a:solidFill>
                  <a:srgbClr val="FFEEBB"/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</a:br>
            <a:r>
              <a:rPr lang="es-MX" sz="6600" dirty="0">
                <a:solidFill>
                  <a:srgbClr val="FFEEBB"/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  <a:t>VECTORIALES</a:t>
            </a:r>
            <a:endParaRPr lang="es-CL" sz="8000" dirty="0">
              <a:solidFill>
                <a:srgbClr val="FFEEBB"/>
              </a:solidFill>
              <a:latin typeface="Open Sauce Sans Black" panose="00000A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137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81057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0AF9443-A79C-4501-9915-08CC8876EF0A}"/>
              </a:ext>
            </a:extLst>
          </p:cNvPr>
          <p:cNvSpPr txBox="1">
            <a:spLocks/>
          </p:cNvSpPr>
          <p:nvPr/>
        </p:nvSpPr>
        <p:spPr>
          <a:xfrm>
            <a:off x="970477" y="728355"/>
            <a:ext cx="10251045" cy="1224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dirty="0">
                <a:solidFill>
                  <a:srgbClr val="443311"/>
                </a:solidFill>
                <a:latin typeface="Open Sauce Sans" panose="00000500000000000000" pitchFamily="2" charset="0"/>
                <a:cs typeface="Aharoni" panose="02010803020104030203" pitchFamily="2" charset="-79"/>
              </a:rPr>
              <a:t>…volvamos a los</a:t>
            </a:r>
          </a:p>
          <a:p>
            <a:pPr algn="l"/>
            <a:r>
              <a:rPr lang="es-MX" sz="4000" dirty="0">
                <a:solidFill>
                  <a:schemeClr val="accent2">
                    <a:lumMod val="50000"/>
                  </a:schemeClr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SISTEMAS DE ECUACIONES LINEALES</a:t>
            </a:r>
            <a:endParaRPr lang="es-CL" sz="4000" dirty="0">
              <a:solidFill>
                <a:schemeClr val="accent2">
                  <a:lumMod val="50000"/>
                </a:schemeClr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33287C18-D030-46DD-B693-2B5DE9C6B0E9}"/>
              </a:ext>
            </a:extLst>
          </p:cNvPr>
          <p:cNvGrpSpPr/>
          <p:nvPr/>
        </p:nvGrpSpPr>
        <p:grpSpPr>
          <a:xfrm>
            <a:off x="2846490" y="2813447"/>
            <a:ext cx="6499017" cy="2605087"/>
            <a:chOff x="3057525" y="2813447"/>
            <a:chExt cx="6499017" cy="26050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F97F7BB5-8400-4801-94A4-592200872419}"/>
                    </a:ext>
                  </a:extLst>
                </p:cNvPr>
                <p:cNvSpPr txBox="1"/>
                <p:nvPr/>
              </p:nvSpPr>
              <p:spPr>
                <a:xfrm>
                  <a:off x="3548602" y="2813447"/>
                  <a:ext cx="5094793" cy="12311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8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MX" sz="8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8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8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8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s-CL" dirty="0">
                    <a:solidFill>
                      <a:srgbClr val="44331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F97F7BB5-8400-4801-94A4-5922008724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8602" y="2813447"/>
                  <a:ext cx="5094793" cy="123110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A8E37B49-DA51-4B0F-9BF4-709C568A434F}"/>
                    </a:ext>
                  </a:extLst>
                </p:cNvPr>
                <p:cNvSpPr txBox="1"/>
                <p:nvPr/>
              </p:nvSpPr>
              <p:spPr>
                <a:xfrm>
                  <a:off x="4110577" y="4044553"/>
                  <a:ext cx="5293565" cy="12311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8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8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8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8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s-CL" dirty="0">
                    <a:solidFill>
                      <a:srgbClr val="44331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A8E37B49-DA51-4B0F-9BF4-709C568A43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0577" y="4044553"/>
                  <a:ext cx="5293565" cy="123110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802663F4-D5AC-49F2-B9CD-B80D8A3E66AD}"/>
                </a:ext>
              </a:extLst>
            </p:cNvPr>
            <p:cNvCxnSpPr>
              <a:cxnSpLocks/>
            </p:cNvCxnSpPr>
            <p:nvPr/>
          </p:nvCxnSpPr>
          <p:spPr>
            <a:xfrm>
              <a:off x="3057525" y="5418534"/>
              <a:ext cx="6499017" cy="0"/>
            </a:xfrm>
            <a:prstGeom prst="line">
              <a:avLst/>
            </a:prstGeom>
            <a:ln w="76200">
              <a:solidFill>
                <a:srgbClr val="4433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09D627E3-A5B6-46AD-9124-041C56B9D0A6}"/>
                </a:ext>
              </a:extLst>
            </p:cNvPr>
            <p:cNvCxnSpPr>
              <a:cxnSpLocks/>
            </p:cNvCxnSpPr>
            <p:nvPr/>
          </p:nvCxnSpPr>
          <p:spPr>
            <a:xfrm>
              <a:off x="9556542" y="2813447"/>
              <a:ext cx="0" cy="2605087"/>
            </a:xfrm>
            <a:prstGeom prst="line">
              <a:avLst/>
            </a:prstGeom>
            <a:ln w="76200">
              <a:solidFill>
                <a:srgbClr val="4433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899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33287C18-D030-46DD-B693-2B5DE9C6B0E9}"/>
              </a:ext>
            </a:extLst>
          </p:cNvPr>
          <p:cNvGrpSpPr/>
          <p:nvPr/>
        </p:nvGrpSpPr>
        <p:grpSpPr>
          <a:xfrm>
            <a:off x="1009650" y="736996"/>
            <a:ext cx="5040210" cy="1919288"/>
            <a:chOff x="3057525" y="2813446"/>
            <a:chExt cx="5040210" cy="1919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F97F7BB5-8400-4801-94A4-592200872419}"/>
                    </a:ext>
                  </a:extLst>
                </p:cNvPr>
                <p:cNvSpPr txBox="1"/>
                <p:nvPr/>
              </p:nvSpPr>
              <p:spPr>
                <a:xfrm>
                  <a:off x="3548602" y="2813447"/>
                  <a:ext cx="3824316" cy="9233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6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MX" sz="6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6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6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6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s-CL" sz="1200" dirty="0">
                    <a:solidFill>
                      <a:srgbClr val="44331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F97F7BB5-8400-4801-94A4-5922008724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8602" y="2813447"/>
                  <a:ext cx="3824316" cy="92333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A8E37B49-DA51-4B0F-9BF4-709C568A434F}"/>
                    </a:ext>
                  </a:extLst>
                </p:cNvPr>
                <p:cNvSpPr txBox="1"/>
                <p:nvPr/>
              </p:nvSpPr>
              <p:spPr>
                <a:xfrm>
                  <a:off x="3958177" y="3654325"/>
                  <a:ext cx="3973395" cy="9233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6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6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6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6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s-CL" sz="1200" dirty="0">
                    <a:solidFill>
                      <a:srgbClr val="44331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A8E37B49-DA51-4B0F-9BF4-709C568A43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8177" y="3654325"/>
                  <a:ext cx="3973395" cy="9233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802663F4-D5AC-49F2-B9CD-B80D8A3E66AD}"/>
                </a:ext>
              </a:extLst>
            </p:cNvPr>
            <p:cNvCxnSpPr>
              <a:cxnSpLocks/>
            </p:cNvCxnSpPr>
            <p:nvPr/>
          </p:nvCxnSpPr>
          <p:spPr>
            <a:xfrm>
              <a:off x="3057525" y="4732734"/>
              <a:ext cx="5040210" cy="0"/>
            </a:xfrm>
            <a:prstGeom prst="line">
              <a:avLst/>
            </a:prstGeom>
            <a:ln w="57150">
              <a:solidFill>
                <a:srgbClr val="4433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09D627E3-A5B6-46AD-9124-041C56B9D0A6}"/>
                </a:ext>
              </a:extLst>
            </p:cNvPr>
            <p:cNvCxnSpPr>
              <a:cxnSpLocks/>
            </p:cNvCxnSpPr>
            <p:nvPr/>
          </p:nvCxnSpPr>
          <p:spPr>
            <a:xfrm>
              <a:off x="8097735" y="2813446"/>
              <a:ext cx="0" cy="1919288"/>
            </a:xfrm>
            <a:prstGeom prst="line">
              <a:avLst/>
            </a:prstGeom>
            <a:ln w="57150">
              <a:solidFill>
                <a:srgbClr val="4433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1BE6027-FCA0-4DFA-91BD-FAD1AEAE7979}"/>
                  </a:ext>
                </a:extLst>
              </p:cNvPr>
              <p:cNvSpPr txBox="1"/>
              <p:nvPr/>
            </p:nvSpPr>
            <p:spPr>
              <a:xfrm>
                <a:off x="733993" y="4069746"/>
                <a:ext cx="5914696" cy="1697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6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6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6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6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MX" sz="6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6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6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MX" sz="6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MX" sz="6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6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6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6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6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6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1200" dirty="0">
                  <a:solidFill>
                    <a:srgbClr val="443311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1BE6027-FCA0-4DFA-91BD-FAD1AEAE7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93" y="4069746"/>
                <a:ext cx="5914696" cy="1697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1">
            <a:extLst>
              <a:ext uri="{FF2B5EF4-FFF2-40B4-BE49-F238E27FC236}">
                <a16:creationId xmlns:a16="http://schemas.microsoft.com/office/drawing/2014/main" id="{8181DDB1-2A93-4B0B-AA1B-24ED66E4AD4B}"/>
              </a:ext>
            </a:extLst>
          </p:cNvPr>
          <p:cNvSpPr txBox="1">
            <a:spLocks/>
          </p:cNvSpPr>
          <p:nvPr/>
        </p:nvSpPr>
        <p:spPr>
          <a:xfrm>
            <a:off x="7590353" y="618231"/>
            <a:ext cx="3734872" cy="1919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dirty="0">
                <a:solidFill>
                  <a:schemeClr val="accent2">
                    <a:lumMod val="50000"/>
                  </a:schemeClr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SISTEMA DE</a:t>
            </a:r>
          </a:p>
          <a:p>
            <a:pPr algn="l"/>
            <a:r>
              <a:rPr lang="es-MX" sz="4000" dirty="0">
                <a:solidFill>
                  <a:schemeClr val="accent2">
                    <a:lumMod val="50000"/>
                  </a:schemeClr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ECUACIONES</a:t>
            </a:r>
          </a:p>
          <a:p>
            <a:pPr algn="l"/>
            <a:r>
              <a:rPr lang="es-MX" sz="4000" dirty="0">
                <a:solidFill>
                  <a:schemeClr val="accent2">
                    <a:lumMod val="50000"/>
                  </a:schemeClr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LINEALES</a:t>
            </a:r>
            <a:endParaRPr lang="es-CL" sz="4000" dirty="0">
              <a:solidFill>
                <a:schemeClr val="accent2">
                  <a:lumMod val="50000"/>
                </a:schemeClr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C82462B5-2FE0-43DA-A9AB-9040CCDF4BC8}"/>
              </a:ext>
            </a:extLst>
          </p:cNvPr>
          <p:cNvSpPr txBox="1">
            <a:spLocks/>
          </p:cNvSpPr>
          <p:nvPr/>
        </p:nvSpPr>
        <p:spPr>
          <a:xfrm>
            <a:off x="7590353" y="4268485"/>
            <a:ext cx="3734872" cy="13380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dirty="0">
                <a:solidFill>
                  <a:schemeClr val="accent2">
                    <a:lumMod val="50000"/>
                  </a:schemeClr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ECUACIÓN</a:t>
            </a:r>
          </a:p>
          <a:p>
            <a:pPr algn="l"/>
            <a:r>
              <a:rPr lang="es-MX" sz="4000" dirty="0">
                <a:solidFill>
                  <a:schemeClr val="accent2">
                    <a:lumMod val="50000"/>
                  </a:schemeClr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VECTORIAL</a:t>
            </a:r>
            <a:endParaRPr lang="es-CL" sz="4000" dirty="0">
              <a:solidFill>
                <a:schemeClr val="accent2">
                  <a:lumMod val="50000"/>
                </a:schemeClr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40D085C-86D8-4613-ACD4-EBADCD427E63}"/>
              </a:ext>
            </a:extLst>
          </p:cNvPr>
          <p:cNvCxnSpPr>
            <a:cxnSpLocks/>
          </p:cNvCxnSpPr>
          <p:nvPr/>
        </p:nvCxnSpPr>
        <p:spPr>
          <a:xfrm>
            <a:off x="4286250" y="2909887"/>
            <a:ext cx="0" cy="1038225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002843F-C541-4743-BD6A-5E836517F246}"/>
              </a:ext>
            </a:extLst>
          </p:cNvPr>
          <p:cNvCxnSpPr>
            <a:cxnSpLocks/>
          </p:cNvCxnSpPr>
          <p:nvPr/>
        </p:nvCxnSpPr>
        <p:spPr>
          <a:xfrm flipV="1">
            <a:off x="2933700" y="2909887"/>
            <a:ext cx="0" cy="1038225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82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4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4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4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3" grpId="0"/>
      <p:bldP spid="1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26233F6-B9A1-4781-AD08-EB2A22ADC616}"/>
                  </a:ext>
                </a:extLst>
              </p:cNvPr>
              <p:cNvSpPr txBox="1"/>
              <p:nvPr/>
            </p:nvSpPr>
            <p:spPr>
              <a:xfrm>
                <a:off x="976115" y="2408816"/>
                <a:ext cx="10239770" cy="20403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8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>
                  <a:solidFill>
                    <a:srgbClr val="44331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26233F6-B9A1-4781-AD08-EB2A22ADC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15" y="2408816"/>
                <a:ext cx="10239770" cy="20403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CA9CBFD3-A3DB-4B2D-98C7-A1ACA2D74DDA}"/>
                  </a:ext>
                </a:extLst>
              </p:cNvPr>
              <p:cNvSpPr txBox="1"/>
              <p:nvPr/>
            </p:nvSpPr>
            <p:spPr>
              <a:xfrm>
                <a:off x="2562606" y="2251208"/>
                <a:ext cx="6094476" cy="23555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800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i="1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80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CA9CBFD3-A3DB-4B2D-98C7-A1ACA2D74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06" y="2251208"/>
                <a:ext cx="6094476" cy="23555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6E53F4D-00F6-4C5B-9549-464C30F222DE}"/>
                  </a:ext>
                </a:extLst>
              </p:cNvPr>
              <p:cNvSpPr txBox="1"/>
              <p:nvPr/>
            </p:nvSpPr>
            <p:spPr>
              <a:xfrm>
                <a:off x="1655242" y="2408816"/>
                <a:ext cx="5930653" cy="2044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8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sz="8000" i="1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i="1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>
                  <a:solidFill>
                    <a:srgbClr val="443311"/>
                  </a:solidFill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6E53F4D-00F6-4C5B-9549-464C30F22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242" y="2408816"/>
                <a:ext cx="5930653" cy="20448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451346B-9A81-4AA3-9099-279366DDF384}"/>
                  </a:ext>
                </a:extLst>
              </p:cNvPr>
              <p:cNvSpPr txBox="1"/>
              <p:nvPr/>
            </p:nvSpPr>
            <p:spPr>
              <a:xfrm>
                <a:off x="717892" y="2404328"/>
                <a:ext cx="6868003" cy="2044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8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MX" sz="8000" i="1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i="1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>
                  <a:solidFill>
                    <a:srgbClr val="443311"/>
                  </a:solidFill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451346B-9A81-4AA3-9099-279366DDF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92" y="2404328"/>
                <a:ext cx="6868003" cy="20448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31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5" grpId="0"/>
      <p:bldP spid="15" grpId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B58B9BC-2D7E-4465-9EAC-042E050CDFE9}"/>
                  </a:ext>
                </a:extLst>
              </p:cNvPr>
              <p:cNvSpPr txBox="1"/>
              <p:nvPr/>
            </p:nvSpPr>
            <p:spPr>
              <a:xfrm>
                <a:off x="976115" y="1225474"/>
                <a:ext cx="10239770" cy="20403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8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>
                  <a:solidFill>
                    <a:srgbClr val="443311"/>
                  </a:solidFill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B58B9BC-2D7E-4465-9EAC-042E050CD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15" y="1225474"/>
                <a:ext cx="10239770" cy="20403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2E7BB53-12E4-4EE7-9B8D-F449431F0E3A}"/>
                  </a:ext>
                </a:extLst>
              </p:cNvPr>
              <p:cNvSpPr txBox="1"/>
              <p:nvPr/>
            </p:nvSpPr>
            <p:spPr>
              <a:xfrm>
                <a:off x="717892" y="1220986"/>
                <a:ext cx="6868003" cy="2044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8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MX" sz="8000" i="1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i="1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>
                  <a:solidFill>
                    <a:srgbClr val="443311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2E7BB53-12E4-4EE7-9B8D-F449431F0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92" y="1220986"/>
                <a:ext cx="6868003" cy="20448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errar llave 1">
            <a:extLst>
              <a:ext uri="{FF2B5EF4-FFF2-40B4-BE49-F238E27FC236}">
                <a16:creationId xmlns:a16="http://schemas.microsoft.com/office/drawing/2014/main" id="{710D0D37-2787-4A9A-B092-13558CE168F5}"/>
              </a:ext>
            </a:extLst>
          </p:cNvPr>
          <p:cNvSpPr/>
          <p:nvPr/>
        </p:nvSpPr>
        <p:spPr>
          <a:xfrm rot="5400000">
            <a:off x="3939986" y="649943"/>
            <a:ext cx="645462" cy="6320116"/>
          </a:xfrm>
          <a:prstGeom prst="rightBrace">
            <a:avLst>
              <a:gd name="adj1" fmla="val 0"/>
              <a:gd name="adj2" fmla="val 50000"/>
            </a:avLst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B0E76D5-BF52-409C-8B71-110BC986700A}"/>
              </a:ext>
            </a:extLst>
          </p:cNvPr>
          <p:cNvSpPr txBox="1">
            <a:spLocks/>
          </p:cNvSpPr>
          <p:nvPr/>
        </p:nvSpPr>
        <p:spPr>
          <a:xfrm>
            <a:off x="2518044" y="4237476"/>
            <a:ext cx="3577956" cy="917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rgbClr val="7030A0"/>
                </a:solidFill>
                <a:latin typeface="Open Sauce Sans" panose="00000500000000000000" pitchFamily="2" charset="0"/>
                <a:cs typeface="Aharoni" panose="02010803020104030203" pitchFamily="2" charset="-79"/>
              </a:rPr>
              <a:t>combinación lineal</a:t>
            </a:r>
          </a:p>
          <a:p>
            <a:r>
              <a:rPr lang="es-MX" sz="2800" dirty="0">
                <a:solidFill>
                  <a:srgbClr val="7030A0"/>
                </a:solidFill>
                <a:latin typeface="Open Sauce Sans" panose="00000500000000000000" pitchFamily="2" charset="0"/>
                <a:cs typeface="Aharoni" panose="02010803020104030203" pitchFamily="2" charset="-79"/>
              </a:rPr>
              <a:t>de vectores</a:t>
            </a:r>
            <a:endParaRPr lang="es-CL" sz="2800" dirty="0">
              <a:solidFill>
                <a:srgbClr val="7030A0"/>
              </a:solidFill>
              <a:latin typeface="Open Sauce Sans" panose="00000500000000000000" pitchFamily="2" charset="0"/>
              <a:cs typeface="Aharoni" panose="02010803020104030203" pitchFamily="2" charset="-79"/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0472632-AA22-4BED-AB4E-E4E5C8E93B5A}"/>
              </a:ext>
            </a:extLst>
          </p:cNvPr>
          <p:cNvCxnSpPr>
            <a:cxnSpLocks/>
          </p:cNvCxnSpPr>
          <p:nvPr/>
        </p:nvCxnSpPr>
        <p:spPr>
          <a:xfrm flipV="1">
            <a:off x="1487663" y="4009512"/>
            <a:ext cx="2060761" cy="100182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C992CD7-C3B9-4708-984C-45CD15193551}"/>
              </a:ext>
            </a:extLst>
          </p:cNvPr>
          <p:cNvCxnSpPr>
            <a:cxnSpLocks/>
          </p:cNvCxnSpPr>
          <p:nvPr/>
        </p:nvCxnSpPr>
        <p:spPr>
          <a:xfrm flipH="1" flipV="1">
            <a:off x="5881407" y="3977296"/>
            <a:ext cx="1005127" cy="103403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77AFA10-5AFB-4FB6-9034-B25545CE21AF}"/>
              </a:ext>
            </a:extLst>
          </p:cNvPr>
          <p:cNvCxnSpPr>
            <a:cxnSpLocks/>
          </p:cNvCxnSpPr>
          <p:nvPr/>
        </p:nvCxnSpPr>
        <p:spPr>
          <a:xfrm>
            <a:off x="8035574" y="4001458"/>
            <a:ext cx="3761979" cy="100987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08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8" grpId="0"/>
      <p:bldP spid="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58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B58B9BC-2D7E-4465-9EAC-042E050CDFE9}"/>
                  </a:ext>
                </a:extLst>
              </p:cNvPr>
              <p:cNvSpPr txBox="1"/>
              <p:nvPr/>
            </p:nvSpPr>
            <p:spPr>
              <a:xfrm>
                <a:off x="976115" y="1225474"/>
                <a:ext cx="10239770" cy="20403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8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>
                  <a:solidFill>
                    <a:srgbClr val="443311"/>
                  </a:solidFill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B58B9BC-2D7E-4465-9EAC-042E050CD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15" y="1225474"/>
                <a:ext cx="10239770" cy="20403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2E7BB53-12E4-4EE7-9B8D-F449431F0E3A}"/>
                  </a:ext>
                </a:extLst>
              </p:cNvPr>
              <p:cNvSpPr txBox="1"/>
              <p:nvPr/>
            </p:nvSpPr>
            <p:spPr>
              <a:xfrm>
                <a:off x="717892" y="1220986"/>
                <a:ext cx="6868003" cy="2044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8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MX" sz="8000" i="1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i="1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>
                  <a:solidFill>
                    <a:srgbClr val="443311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2E7BB53-12E4-4EE7-9B8D-F449431F0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92" y="1220986"/>
                <a:ext cx="6868003" cy="20448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D5BB18E-01BD-486F-BC30-A8F4B8F366CA}"/>
                  </a:ext>
                </a:extLst>
              </p:cNvPr>
              <p:cNvSpPr txBox="1"/>
              <p:nvPr/>
            </p:nvSpPr>
            <p:spPr>
              <a:xfrm>
                <a:off x="3476085" y="3743325"/>
                <a:ext cx="5239831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6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6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s-MX" sz="6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6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s-CL" sz="6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D5BB18E-01BD-486F-BC30-A8F4B8F36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085" y="3743325"/>
                <a:ext cx="5239831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043ED6DD-9B0D-4EFD-B787-98C56CAC931B}"/>
              </a:ext>
            </a:extLst>
          </p:cNvPr>
          <p:cNvSpPr txBox="1">
            <a:spLocks/>
          </p:cNvSpPr>
          <p:nvPr/>
        </p:nvSpPr>
        <p:spPr>
          <a:xfrm>
            <a:off x="1772007" y="4576418"/>
            <a:ext cx="8647985" cy="917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>
                <a:solidFill>
                  <a:srgbClr val="7030A0"/>
                </a:solidFill>
                <a:latin typeface="Open Sauce Sans" panose="00000500000000000000" pitchFamily="2" charset="0"/>
                <a:cs typeface="Aharoni" panose="02010803020104030203" pitchFamily="2" charset="-79"/>
              </a:rPr>
              <a:t>son las soluciones a la ecuación</a:t>
            </a:r>
            <a:endParaRPr lang="es-CL" sz="4000" dirty="0">
              <a:solidFill>
                <a:srgbClr val="7030A0"/>
              </a:solidFill>
              <a:latin typeface="Open Sauce Sans" panose="000005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984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96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57783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3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44583AE-E313-418B-98BE-2E0EFF626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477" y="1114205"/>
            <a:ext cx="10251046" cy="2314795"/>
          </a:xfrm>
        </p:spPr>
        <p:txBody>
          <a:bodyPr>
            <a:noAutofit/>
          </a:bodyPr>
          <a:lstStyle/>
          <a:p>
            <a:pPr algn="l"/>
            <a:r>
              <a:rPr lang="es-MX" sz="6600" dirty="0">
                <a:solidFill>
                  <a:srgbClr val="FFEEBB"/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  <a:t>TRANSFORMACIONES</a:t>
            </a:r>
            <a:br>
              <a:rPr lang="es-MX" sz="6600" dirty="0">
                <a:solidFill>
                  <a:srgbClr val="FFEEBB"/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</a:br>
            <a:r>
              <a:rPr lang="es-MX" sz="6600" dirty="0">
                <a:solidFill>
                  <a:srgbClr val="FFEEBB"/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  <a:t>LINEALES</a:t>
            </a:r>
            <a:endParaRPr lang="es-CL" sz="8000" dirty="0">
              <a:solidFill>
                <a:srgbClr val="FFEEBB"/>
              </a:solidFill>
              <a:latin typeface="Open Sauce Sans Black" panose="00000A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8310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334539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B58B9BC-2D7E-4465-9EAC-042E050CDFE9}"/>
                  </a:ext>
                </a:extLst>
              </p:cNvPr>
              <p:cNvSpPr txBox="1"/>
              <p:nvPr/>
            </p:nvSpPr>
            <p:spPr>
              <a:xfrm>
                <a:off x="976115" y="2408816"/>
                <a:ext cx="10239770" cy="20403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8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>
                  <a:solidFill>
                    <a:srgbClr val="443311"/>
                  </a:solidFill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B58B9BC-2D7E-4465-9EAC-042E050CD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15" y="2408816"/>
                <a:ext cx="10239770" cy="20403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2E7BB53-12E4-4EE7-9B8D-F449431F0E3A}"/>
                  </a:ext>
                </a:extLst>
              </p:cNvPr>
              <p:cNvSpPr txBox="1"/>
              <p:nvPr/>
            </p:nvSpPr>
            <p:spPr>
              <a:xfrm>
                <a:off x="717892" y="2404328"/>
                <a:ext cx="6868003" cy="2044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8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MX" sz="8000" i="1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i="1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>
                  <a:solidFill>
                    <a:srgbClr val="443311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2E7BB53-12E4-4EE7-9B8D-F449431F0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92" y="2404328"/>
                <a:ext cx="6868003" cy="20448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57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2E7BB53-12E4-4EE7-9B8D-F449431F0E3A}"/>
                  </a:ext>
                </a:extLst>
              </p:cNvPr>
              <p:cNvSpPr txBox="1"/>
              <p:nvPr/>
            </p:nvSpPr>
            <p:spPr>
              <a:xfrm>
                <a:off x="2661998" y="2406572"/>
                <a:ext cx="6868003" cy="2044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8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MX" sz="8000" i="1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i="1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>
                  <a:solidFill>
                    <a:srgbClr val="443311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2E7BB53-12E4-4EE7-9B8D-F449431F0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998" y="2406572"/>
                <a:ext cx="6868003" cy="20448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531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3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95617E19-6C27-4DD2-A9D3-42D60954B92D}"/>
              </a:ext>
            </a:extLst>
          </p:cNvPr>
          <p:cNvSpPr/>
          <p:nvPr/>
        </p:nvSpPr>
        <p:spPr>
          <a:xfrm>
            <a:off x="2656284" y="2438401"/>
            <a:ext cx="6879431" cy="3667124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ítulo 1">
                <a:extLst>
                  <a:ext uri="{FF2B5EF4-FFF2-40B4-BE49-F238E27FC236}">
                    <a16:creationId xmlns:a16="http://schemas.microsoft.com/office/drawing/2014/main" id="{044C373A-4A2E-40E5-BF51-74E3B64032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477" y="752475"/>
                <a:ext cx="10251044" cy="12192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𝐹</m:t>
                      </m:r>
                      <m:d>
                        <m:dPr>
                          <m:ctrlPr>
                            <a:rPr lang="es-MX" sz="54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r>
                            <a:rPr lang="es-MX" sz="54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𝑥</m:t>
                          </m:r>
                          <m:r>
                            <a:rPr lang="es-MX" sz="54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,</m:t>
                          </m:r>
                          <m:r>
                            <a:rPr lang="es-MX" sz="54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𝑦</m:t>
                          </m:r>
                        </m:e>
                      </m:d>
                      <m:r>
                        <a:rPr lang="es-MX" sz="54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=</m:t>
                      </m:r>
                      <m:r>
                        <a:rPr lang="es-MX" sz="54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𝑥</m:t>
                      </m:r>
                      <m:d>
                        <m:dPr>
                          <m:ctrlPr>
                            <a:rPr lang="es-MX" sz="54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5400" b="0" i="1" smtClean="0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54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+</m:t>
                      </m:r>
                      <m:r>
                        <a:rPr lang="es-MX" sz="54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𝑦</m:t>
                      </m:r>
                      <m:d>
                        <m:dPr>
                          <m:ctrlPr>
                            <a:rPr lang="es-MX" sz="54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5400" b="0" i="1" smtClean="0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−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54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8" name="Título 1">
                <a:extLst>
                  <a:ext uri="{FF2B5EF4-FFF2-40B4-BE49-F238E27FC236}">
                    <a16:creationId xmlns:a16="http://schemas.microsoft.com/office/drawing/2014/main" id="{044C373A-4A2E-40E5-BF51-74E3B6403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77" y="752475"/>
                <a:ext cx="10251044" cy="1219200"/>
              </a:xfrm>
              <a:prstGeom prst="rect">
                <a:avLst/>
              </a:prstGeom>
              <a:blipFill>
                <a:blip r:embed="rId2"/>
                <a:stretch>
                  <a:fillRect t="-50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87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3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ítulo 1">
                <a:extLst>
                  <a:ext uri="{FF2B5EF4-FFF2-40B4-BE49-F238E27FC236}">
                    <a16:creationId xmlns:a16="http://schemas.microsoft.com/office/drawing/2014/main" id="{044C373A-4A2E-40E5-BF51-74E3B64032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41109" y="533359"/>
                <a:ext cx="2345291" cy="136207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5400" i="1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5400" i="1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54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=</m:t>
                      </m:r>
                    </m:oMath>
                  </m:oMathPara>
                </a14:m>
                <a:endParaRPr lang="es-CL" sz="54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>
          <p:sp>
            <p:nvSpPr>
              <p:cNvPr id="8" name="Título 1">
                <a:extLst>
                  <a:ext uri="{FF2B5EF4-FFF2-40B4-BE49-F238E27FC236}">
                    <a16:creationId xmlns:a16="http://schemas.microsoft.com/office/drawing/2014/main" id="{044C373A-4A2E-40E5-BF51-74E3B6403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09" y="533359"/>
                <a:ext cx="2345291" cy="13620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>
            <a:extLst>
              <a:ext uri="{FF2B5EF4-FFF2-40B4-BE49-F238E27FC236}">
                <a16:creationId xmlns:a16="http://schemas.microsoft.com/office/drawing/2014/main" id="{E95FC3AB-80F7-44FB-8B3F-39A569A43F85}"/>
              </a:ext>
            </a:extLst>
          </p:cNvPr>
          <p:cNvSpPr/>
          <p:nvPr/>
        </p:nvSpPr>
        <p:spPr>
          <a:xfrm>
            <a:off x="418024" y="3428999"/>
            <a:ext cx="5261324" cy="2724149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A1B40CA-E6F1-45FD-BB34-579DD0EB4016}"/>
              </a:ext>
            </a:extLst>
          </p:cNvPr>
          <p:cNvSpPr/>
          <p:nvPr/>
        </p:nvSpPr>
        <p:spPr>
          <a:xfrm>
            <a:off x="6512653" y="3428999"/>
            <a:ext cx="5261324" cy="2743965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CCEC2550-DC92-4455-8C9B-BDA040F5F1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24449" y="659985"/>
                <a:ext cx="5106471" cy="12192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𝑥</m:t>
                      </m:r>
                      <m:d>
                        <m:dPr>
                          <m:ctrlPr>
                            <a:rPr lang="es-MX" sz="54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5400" b="0" i="1" smtClean="0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54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+</m:t>
                      </m:r>
                      <m:r>
                        <a:rPr lang="es-MX" sz="54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𝑦</m:t>
                      </m:r>
                      <m:d>
                        <m:dPr>
                          <m:ctrlPr>
                            <a:rPr lang="es-MX" sz="54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5400" b="0" i="1" smtClean="0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−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54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CCEC2550-DC92-4455-8C9B-BDA040F5F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449" y="659985"/>
                <a:ext cx="5106471" cy="1219200"/>
              </a:xfrm>
              <a:prstGeom prst="rect">
                <a:avLst/>
              </a:prstGeom>
              <a:blipFill>
                <a:blip r:embed="rId3"/>
                <a:stretch>
                  <a:fillRect t="-50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ítulo 1">
                <a:extLst>
                  <a:ext uri="{FF2B5EF4-FFF2-40B4-BE49-F238E27FC236}">
                    <a16:creationId xmlns:a16="http://schemas.microsoft.com/office/drawing/2014/main" id="{B33D7444-DDE2-4B27-9EB3-AC02FBB7DB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24449" y="313140"/>
                <a:ext cx="3123131" cy="158229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54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5400" b="0" i="1" smtClean="0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2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−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+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54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>
          <p:sp>
            <p:nvSpPr>
              <p:cNvPr id="9" name="Título 1">
                <a:extLst>
                  <a:ext uri="{FF2B5EF4-FFF2-40B4-BE49-F238E27FC236}">
                    <a16:creationId xmlns:a16="http://schemas.microsoft.com/office/drawing/2014/main" id="{B33D7444-DDE2-4B27-9EB3-AC02FBB7D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449" y="313140"/>
                <a:ext cx="3123131" cy="15822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ítulo 1">
                <a:extLst>
                  <a:ext uri="{FF2B5EF4-FFF2-40B4-BE49-F238E27FC236}">
                    <a16:creationId xmlns:a16="http://schemas.microsoft.com/office/drawing/2014/main" id="{28526B26-F747-4B60-9388-01728E1499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1481" y="894491"/>
                <a:ext cx="930493" cy="7501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𝐹</m:t>
                      </m:r>
                    </m:oMath>
                  </m:oMathPara>
                </a14:m>
                <a:endParaRPr lang="es-CL" sz="54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>
          <p:sp>
            <p:nvSpPr>
              <p:cNvPr id="10" name="Título 1">
                <a:extLst>
                  <a:ext uri="{FF2B5EF4-FFF2-40B4-BE49-F238E27FC236}">
                    <a16:creationId xmlns:a16="http://schemas.microsoft.com/office/drawing/2014/main" id="{28526B26-F747-4B60-9388-01728E149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481" y="894491"/>
                <a:ext cx="930493" cy="7501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87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  <p:bldP spid="5" grpId="0" animBg="1"/>
      <p:bldP spid="6" grpId="0"/>
      <p:bldP spid="6" grpId="1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3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ítulo 1">
                <a:extLst>
                  <a:ext uri="{FF2B5EF4-FFF2-40B4-BE49-F238E27FC236}">
                    <a16:creationId xmlns:a16="http://schemas.microsoft.com/office/drawing/2014/main" id="{044C373A-4A2E-40E5-BF51-74E3B64032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5781" y="533359"/>
                <a:ext cx="2345291" cy="136207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5400" i="1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5400" i="1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54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=</m:t>
                      </m:r>
                    </m:oMath>
                  </m:oMathPara>
                </a14:m>
                <a:endParaRPr lang="es-CL" sz="54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>
          <p:sp>
            <p:nvSpPr>
              <p:cNvPr id="8" name="Título 1">
                <a:extLst>
                  <a:ext uri="{FF2B5EF4-FFF2-40B4-BE49-F238E27FC236}">
                    <a16:creationId xmlns:a16="http://schemas.microsoft.com/office/drawing/2014/main" id="{044C373A-4A2E-40E5-BF51-74E3B6403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781" y="533359"/>
                <a:ext cx="2345291" cy="13620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>
            <a:extLst>
              <a:ext uri="{FF2B5EF4-FFF2-40B4-BE49-F238E27FC236}">
                <a16:creationId xmlns:a16="http://schemas.microsoft.com/office/drawing/2014/main" id="{E95FC3AB-80F7-44FB-8B3F-39A569A43F85}"/>
              </a:ext>
            </a:extLst>
          </p:cNvPr>
          <p:cNvSpPr/>
          <p:nvPr/>
        </p:nvSpPr>
        <p:spPr>
          <a:xfrm>
            <a:off x="418024" y="3428999"/>
            <a:ext cx="5261324" cy="2724149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A1B40CA-E6F1-45FD-BB34-579DD0EB4016}"/>
              </a:ext>
            </a:extLst>
          </p:cNvPr>
          <p:cNvSpPr/>
          <p:nvPr/>
        </p:nvSpPr>
        <p:spPr>
          <a:xfrm>
            <a:off x="6512653" y="3428999"/>
            <a:ext cx="5261324" cy="2743965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ítulo 1">
                <a:extLst>
                  <a:ext uri="{FF2B5EF4-FFF2-40B4-BE49-F238E27FC236}">
                    <a16:creationId xmlns:a16="http://schemas.microsoft.com/office/drawing/2014/main" id="{B33D7444-DDE2-4B27-9EB3-AC02FBB7DB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29121" y="313140"/>
                <a:ext cx="3123131" cy="158229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54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5400" b="0" i="1" smtClean="0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2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−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+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54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>
          <p:sp>
            <p:nvSpPr>
              <p:cNvPr id="9" name="Título 1">
                <a:extLst>
                  <a:ext uri="{FF2B5EF4-FFF2-40B4-BE49-F238E27FC236}">
                    <a16:creationId xmlns:a16="http://schemas.microsoft.com/office/drawing/2014/main" id="{B33D7444-DDE2-4B27-9EB3-AC02FBB7D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121" y="313140"/>
                <a:ext cx="3123131" cy="15822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ítulo 1">
                <a:extLst>
                  <a:ext uri="{FF2B5EF4-FFF2-40B4-BE49-F238E27FC236}">
                    <a16:creationId xmlns:a16="http://schemas.microsoft.com/office/drawing/2014/main" id="{28526B26-F747-4B60-9388-01728E1499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6153" y="894491"/>
                <a:ext cx="930493" cy="7501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𝐹</m:t>
                      </m:r>
                    </m:oMath>
                  </m:oMathPara>
                </a14:m>
                <a:endParaRPr lang="es-CL" sz="54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>
          <p:sp>
            <p:nvSpPr>
              <p:cNvPr id="10" name="Título 1">
                <a:extLst>
                  <a:ext uri="{FF2B5EF4-FFF2-40B4-BE49-F238E27FC236}">
                    <a16:creationId xmlns:a16="http://schemas.microsoft.com/office/drawing/2014/main" id="{28526B26-F747-4B60-9388-01728E149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153" y="894491"/>
                <a:ext cx="930493" cy="7501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ítulo 1">
                <a:extLst>
                  <a:ext uri="{FF2B5EF4-FFF2-40B4-BE49-F238E27FC236}">
                    <a16:creationId xmlns:a16="http://schemas.microsoft.com/office/drawing/2014/main" id="{284D1229-E609-48DA-9613-34439852B2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6152" y="894491"/>
                <a:ext cx="930493" cy="7501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𝑇</m:t>
                      </m:r>
                    </m:oMath>
                  </m:oMathPara>
                </a14:m>
                <a:endParaRPr lang="es-CL" sz="54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>
          <p:sp>
            <p:nvSpPr>
              <p:cNvPr id="11" name="Título 1">
                <a:extLst>
                  <a:ext uri="{FF2B5EF4-FFF2-40B4-BE49-F238E27FC236}">
                    <a16:creationId xmlns:a16="http://schemas.microsoft.com/office/drawing/2014/main" id="{284D1229-E609-48DA-9613-34439852B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152" y="894491"/>
                <a:ext cx="930493" cy="7501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3A70374-27A1-4F76-A240-1C614D551156}"/>
              </a:ext>
            </a:extLst>
          </p:cNvPr>
          <p:cNvCxnSpPr>
            <a:cxnSpLocks/>
          </p:cNvCxnSpPr>
          <p:nvPr/>
        </p:nvCxnSpPr>
        <p:spPr>
          <a:xfrm>
            <a:off x="5435246" y="2851574"/>
            <a:ext cx="1321507" cy="0"/>
          </a:xfrm>
          <a:prstGeom prst="straightConnector1">
            <a:avLst/>
          </a:prstGeom>
          <a:ln w="57150">
            <a:solidFill>
              <a:srgbClr val="FFBB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ítulo 1">
                <a:extLst>
                  <a:ext uri="{FF2B5EF4-FFF2-40B4-BE49-F238E27FC236}">
                    <a16:creationId xmlns:a16="http://schemas.microsoft.com/office/drawing/2014/main" id="{9A4C2114-A571-4B83-8006-6A2C6E2411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42289" y="2060484"/>
                <a:ext cx="748094" cy="7501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MX" sz="4400" b="0" i="1" smtClean="0">
                          <a:solidFill>
                            <a:srgbClr val="FFBB99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𝐹</m:t>
                      </m:r>
                    </m:oMath>
                  </m:oMathPara>
                </a14:m>
                <a:endParaRPr lang="es-CL" sz="4400" dirty="0">
                  <a:solidFill>
                    <a:srgbClr val="FFBB99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>
          <p:sp>
            <p:nvSpPr>
              <p:cNvPr id="13" name="Título 1">
                <a:extLst>
                  <a:ext uri="{FF2B5EF4-FFF2-40B4-BE49-F238E27FC236}">
                    <a16:creationId xmlns:a16="http://schemas.microsoft.com/office/drawing/2014/main" id="{9A4C2114-A571-4B83-8006-6A2C6E241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289" y="2060484"/>
                <a:ext cx="748094" cy="7501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ítulo 1">
                <a:extLst>
                  <a:ext uri="{FF2B5EF4-FFF2-40B4-BE49-F238E27FC236}">
                    <a16:creationId xmlns:a16="http://schemas.microsoft.com/office/drawing/2014/main" id="{C2680534-55AE-4495-8645-4DC00F55E0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42289" y="2060484"/>
                <a:ext cx="748094" cy="7501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MX" sz="4400" b="0" i="1" smtClean="0">
                          <a:solidFill>
                            <a:srgbClr val="FFBB99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𝑇</m:t>
                      </m:r>
                    </m:oMath>
                  </m:oMathPara>
                </a14:m>
                <a:endParaRPr lang="es-CL" sz="4400" dirty="0">
                  <a:solidFill>
                    <a:srgbClr val="FFBB99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>
          <p:sp>
            <p:nvSpPr>
              <p:cNvPr id="14" name="Título 1">
                <a:extLst>
                  <a:ext uri="{FF2B5EF4-FFF2-40B4-BE49-F238E27FC236}">
                    <a16:creationId xmlns:a16="http://schemas.microsoft.com/office/drawing/2014/main" id="{C2680534-55AE-4495-8645-4DC00F55E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289" y="2060484"/>
                <a:ext cx="748094" cy="7501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ítulo 1">
                <a:extLst>
                  <a:ext uri="{FF2B5EF4-FFF2-40B4-BE49-F238E27FC236}">
                    <a16:creationId xmlns:a16="http://schemas.microsoft.com/office/drawing/2014/main" id="{A6A4FDA1-1AE9-4030-B0D5-84B62AC75F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7991" y="2094434"/>
                <a:ext cx="1055724" cy="118605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3200" i="1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3200" i="1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32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32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32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>
          <p:sp>
            <p:nvSpPr>
              <p:cNvPr id="15" name="Título 1">
                <a:extLst>
                  <a:ext uri="{FF2B5EF4-FFF2-40B4-BE49-F238E27FC236}">
                    <a16:creationId xmlns:a16="http://schemas.microsoft.com/office/drawing/2014/main" id="{A6A4FDA1-1AE9-4030-B0D5-84B62AC75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991" y="2094434"/>
                <a:ext cx="1055724" cy="11860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ítulo 1">
                <a:extLst>
                  <a:ext uri="{FF2B5EF4-FFF2-40B4-BE49-F238E27FC236}">
                    <a16:creationId xmlns:a16="http://schemas.microsoft.com/office/drawing/2014/main" id="{37F16F76-D3B4-41DD-84D2-2AFD701A1E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6753" y="2100933"/>
                <a:ext cx="2074927" cy="118605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32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3200" b="0" i="1" smtClean="0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32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2</m:t>
                                </m:r>
                                <m:r>
                                  <a:rPr lang="es-MX" sz="32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  <m:r>
                                  <a:rPr lang="es-MX" sz="32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−</m:t>
                                </m:r>
                                <m:r>
                                  <a:rPr lang="es-MX" sz="32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32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  <m:r>
                                  <a:rPr lang="es-MX" sz="32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+</m:t>
                                </m:r>
                                <m:r>
                                  <a:rPr lang="es-MX" sz="32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32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>
          <p:sp>
            <p:nvSpPr>
              <p:cNvPr id="16" name="Título 1">
                <a:extLst>
                  <a:ext uri="{FF2B5EF4-FFF2-40B4-BE49-F238E27FC236}">
                    <a16:creationId xmlns:a16="http://schemas.microsoft.com/office/drawing/2014/main" id="{37F16F76-D3B4-41DD-84D2-2AFD701A1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753" y="2100933"/>
                <a:ext cx="2074927" cy="11860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4605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  <p:bldP spid="5" grpId="0" animBg="1"/>
      <p:bldP spid="9" grpId="0"/>
      <p:bldP spid="10" grpId="0"/>
      <p:bldP spid="10" grpId="1"/>
      <p:bldP spid="11" grpId="0"/>
      <p:bldP spid="11" grpId="1"/>
      <p:bldP spid="13" grpId="0"/>
      <p:bldP spid="13" grpId="1"/>
      <p:bldP spid="13" grpId="2"/>
      <p:bldP spid="14" grpId="0"/>
      <p:bldP spid="14" grpId="1"/>
      <p:bldP spid="15" grpId="0"/>
      <p:bldP spid="15" grpId="1"/>
      <p:bldP spid="16" grpId="0"/>
      <p:bldP spid="16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3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ítulo 1">
                <a:extLst>
                  <a:ext uri="{FF2B5EF4-FFF2-40B4-BE49-F238E27FC236}">
                    <a16:creationId xmlns:a16="http://schemas.microsoft.com/office/drawing/2014/main" id="{B33D7444-DDE2-4B27-9EB3-AC02FBB7DB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08532" y="2329338"/>
                <a:ext cx="9774936" cy="219932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𝑇</m:t>
                      </m:r>
                      <m:d>
                        <m:dPr>
                          <m:ctrlPr>
                            <a:rPr lang="es-MX" sz="80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80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=</m:t>
                      </m:r>
                      <m:d>
                        <m:dPr>
                          <m:ctrlPr>
                            <a:rPr lang="es-MX" sz="80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2</m:t>
                                </m:r>
                                <m:r>
                                  <a:rPr lang="es-MX" sz="80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  <m:r>
                                  <a:rPr lang="es-MX" sz="80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−</m:t>
                                </m:r>
                                <m:r>
                                  <a:rPr lang="es-MX" sz="80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  <m:r>
                                  <a:rPr lang="es-MX" sz="80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+</m:t>
                                </m:r>
                                <m:r>
                                  <a:rPr lang="es-MX" sz="80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80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>
          <p:sp>
            <p:nvSpPr>
              <p:cNvPr id="9" name="Título 1">
                <a:extLst>
                  <a:ext uri="{FF2B5EF4-FFF2-40B4-BE49-F238E27FC236}">
                    <a16:creationId xmlns:a16="http://schemas.microsoft.com/office/drawing/2014/main" id="{B33D7444-DDE2-4B27-9EB3-AC02FBB7D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532" y="2329338"/>
                <a:ext cx="9774936" cy="2199323"/>
              </a:xfrm>
              <a:prstGeom prst="rect">
                <a:avLst/>
              </a:prstGeom>
              <a:blipFill>
                <a:blip r:embed="rId2"/>
                <a:stretch>
                  <a:fillRect b="-83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1">
            <a:extLst>
              <a:ext uri="{FF2B5EF4-FFF2-40B4-BE49-F238E27FC236}">
                <a16:creationId xmlns:a16="http://schemas.microsoft.com/office/drawing/2014/main" id="{284D1229-E609-48DA-9613-34439852B2D6}"/>
              </a:ext>
            </a:extLst>
          </p:cNvPr>
          <p:cNvSpPr txBox="1">
            <a:spLocks/>
          </p:cNvSpPr>
          <p:nvPr/>
        </p:nvSpPr>
        <p:spPr>
          <a:xfrm>
            <a:off x="3476152" y="894491"/>
            <a:ext cx="930493" cy="750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/>
            <a:endParaRPr lang="es-CL" sz="5400" dirty="0">
              <a:solidFill>
                <a:srgbClr val="FFEEBB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33C1FBF-4E57-43DE-A65D-FB34DAE00E00}"/>
              </a:ext>
            </a:extLst>
          </p:cNvPr>
          <p:cNvSpPr/>
          <p:nvPr/>
        </p:nvSpPr>
        <p:spPr>
          <a:xfrm>
            <a:off x="6858000" y="2329338"/>
            <a:ext cx="676275" cy="947262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6C83603-9576-49B9-9A78-3B8C8640628B}"/>
              </a:ext>
            </a:extLst>
          </p:cNvPr>
          <p:cNvSpPr/>
          <p:nvPr/>
        </p:nvSpPr>
        <p:spPr>
          <a:xfrm>
            <a:off x="3380232" y="2329338"/>
            <a:ext cx="676275" cy="947262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27BA10D-1224-4B84-A1F2-C4A6190491A9}"/>
              </a:ext>
            </a:extLst>
          </p:cNvPr>
          <p:cNvSpPr/>
          <p:nvPr/>
        </p:nvSpPr>
        <p:spPr>
          <a:xfrm>
            <a:off x="8658225" y="2329338"/>
            <a:ext cx="676275" cy="94726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620FBFA-5717-4E00-AE5F-21968BBDC477}"/>
              </a:ext>
            </a:extLst>
          </p:cNvPr>
          <p:cNvSpPr/>
          <p:nvPr/>
        </p:nvSpPr>
        <p:spPr>
          <a:xfrm>
            <a:off x="3380231" y="3487628"/>
            <a:ext cx="676275" cy="94726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9A7615C-4639-41CE-B4D8-07737D4CB67A}"/>
              </a:ext>
            </a:extLst>
          </p:cNvPr>
          <p:cNvSpPr/>
          <p:nvPr/>
        </p:nvSpPr>
        <p:spPr>
          <a:xfrm>
            <a:off x="6591300" y="3487628"/>
            <a:ext cx="676275" cy="947262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729D01B-EAFD-4935-B03D-EF7D148F6E22}"/>
              </a:ext>
            </a:extLst>
          </p:cNvPr>
          <p:cNvSpPr/>
          <p:nvPr/>
        </p:nvSpPr>
        <p:spPr>
          <a:xfrm>
            <a:off x="8320087" y="3487628"/>
            <a:ext cx="676275" cy="94726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4972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3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44583AE-E313-418B-98BE-2E0EFF626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477" y="793156"/>
            <a:ext cx="10251046" cy="3274019"/>
          </a:xfrm>
        </p:spPr>
        <p:txBody>
          <a:bodyPr>
            <a:noAutofit/>
          </a:bodyPr>
          <a:lstStyle/>
          <a:p>
            <a:pPr algn="l"/>
            <a:r>
              <a:rPr lang="es-MX" sz="6600" dirty="0">
                <a:solidFill>
                  <a:srgbClr val="FFEEBB"/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  <a:t>MATRICES Y</a:t>
            </a:r>
            <a:br>
              <a:rPr lang="es-MX" sz="6600" dirty="0">
                <a:solidFill>
                  <a:srgbClr val="FFEEBB"/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</a:br>
            <a:r>
              <a:rPr lang="es-MX" sz="6600" dirty="0">
                <a:solidFill>
                  <a:srgbClr val="FFEEBB"/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  <a:t>TRANSFORMACIONES</a:t>
            </a:r>
            <a:br>
              <a:rPr lang="es-MX" sz="6600" dirty="0">
                <a:solidFill>
                  <a:srgbClr val="FFEEBB"/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</a:br>
            <a:r>
              <a:rPr lang="es-MX" sz="6600" dirty="0">
                <a:solidFill>
                  <a:srgbClr val="FFEEBB"/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  <a:t>LINEALES</a:t>
            </a:r>
            <a:endParaRPr lang="es-CL" sz="8000" dirty="0">
              <a:solidFill>
                <a:srgbClr val="FFEEBB"/>
              </a:solidFill>
              <a:latin typeface="Open Sauce Sans Black" panose="00000A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4840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538364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3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95617E19-6C27-4DD2-A9D3-42D60954B92D}"/>
              </a:ext>
            </a:extLst>
          </p:cNvPr>
          <p:cNvSpPr/>
          <p:nvPr/>
        </p:nvSpPr>
        <p:spPr>
          <a:xfrm>
            <a:off x="2455068" y="2009776"/>
            <a:ext cx="7281863" cy="4076700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44C373A-4A2E-40E5-BF51-74E3B640324C}"/>
              </a:ext>
            </a:extLst>
          </p:cNvPr>
          <p:cNvSpPr txBox="1">
            <a:spLocks/>
          </p:cNvSpPr>
          <p:nvPr/>
        </p:nvSpPr>
        <p:spPr>
          <a:xfrm>
            <a:off x="970477" y="857250"/>
            <a:ext cx="10251044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>
                <a:solidFill>
                  <a:srgbClr val="FFEEBB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EN EL CAPÍTULO ANTERIOR…</a:t>
            </a:r>
            <a:endParaRPr lang="es-CL" sz="4400" dirty="0">
              <a:solidFill>
                <a:srgbClr val="FFEEBB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0833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8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6F15D40-D989-4038-B67C-68F42F279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727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6F15D40-D989-4038-B67C-68F42F279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417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6F15D40-D989-4038-B67C-68F42F279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774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6F15D40-D989-4038-B67C-68F42F279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748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6F15D40-D989-4038-B67C-68F42F279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236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320E3-8584-43A0-B2BB-7195A5FB0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475" y="2367130"/>
            <a:ext cx="10251046" cy="1390983"/>
          </a:xfrm>
        </p:spPr>
        <p:txBody>
          <a:bodyPr>
            <a:noAutofit/>
          </a:bodyPr>
          <a:lstStyle/>
          <a:p>
            <a:pPr algn="l"/>
            <a:r>
              <a:rPr lang="es-MX" sz="4800" dirty="0">
                <a:solidFill>
                  <a:schemeClr val="accent2">
                    <a:lumMod val="50000"/>
                  </a:schemeClr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  <a:t>MATRICES, VECTORES Y</a:t>
            </a:r>
            <a:br>
              <a:rPr lang="es-MX" sz="4800" dirty="0">
                <a:solidFill>
                  <a:schemeClr val="accent2">
                    <a:lumMod val="50000"/>
                  </a:schemeClr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</a:br>
            <a:r>
              <a:rPr lang="es-MX" sz="4800" dirty="0">
                <a:solidFill>
                  <a:schemeClr val="accent2">
                    <a:lumMod val="50000"/>
                  </a:schemeClr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  <a:t>TRANSFORMACIONES LINEALES</a:t>
            </a:r>
            <a:endParaRPr lang="es-CL" sz="4800" dirty="0">
              <a:solidFill>
                <a:schemeClr val="accent2">
                  <a:lumMod val="50000"/>
                </a:schemeClr>
              </a:solidFill>
              <a:latin typeface="Open Sauce Sans Black" panose="00000A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6092A3C-7B58-4605-8180-049C0F1D0E8A}"/>
              </a:ext>
            </a:extLst>
          </p:cNvPr>
          <p:cNvSpPr txBox="1">
            <a:spLocks/>
          </p:cNvSpPr>
          <p:nvPr/>
        </p:nvSpPr>
        <p:spPr>
          <a:xfrm>
            <a:off x="970477" y="1557030"/>
            <a:ext cx="10251045" cy="4378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2800" u="sng" dirty="0">
                <a:solidFill>
                  <a:srgbClr val="443311"/>
                </a:solidFill>
                <a:latin typeface="Open Sauce Sans" panose="00000500000000000000" pitchFamily="2" charset="0"/>
                <a:cs typeface="Aharoni" panose="02010803020104030203" pitchFamily="2" charset="-79"/>
              </a:rPr>
              <a:t>GUÍA PARA ENTENDER LAS MATRICES: CAP. 3.1</a:t>
            </a:r>
            <a:endParaRPr lang="es-CL" sz="2800" u="sng" dirty="0">
              <a:solidFill>
                <a:srgbClr val="443311"/>
              </a:solidFill>
              <a:latin typeface="Open Sauce Sans" panose="000005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2D2B8F0-E606-4ABF-86FC-251EA2B266FC}"/>
              </a:ext>
            </a:extLst>
          </p:cNvPr>
          <p:cNvSpPr txBox="1">
            <a:spLocks/>
          </p:cNvSpPr>
          <p:nvPr/>
        </p:nvSpPr>
        <p:spPr>
          <a:xfrm>
            <a:off x="970477" y="3986988"/>
            <a:ext cx="10251044" cy="4378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600" dirty="0">
                <a:solidFill>
                  <a:srgbClr val="443311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– PARTE 1 – </a:t>
            </a:r>
            <a:endParaRPr lang="es-CL" sz="3600" dirty="0">
              <a:solidFill>
                <a:srgbClr val="443311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25724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"/>
                            </p:stCondLst>
                            <p:childTnLst>
                              <p:par>
                                <p:cTn id="32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"/>
                            </p:stCondLst>
                            <p:childTnLst>
                              <p:par>
                                <p:cTn id="38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5" grpId="0"/>
      <p:bldP spid="5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3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95617E19-6C27-4DD2-A9D3-42D60954B92D}"/>
              </a:ext>
            </a:extLst>
          </p:cNvPr>
          <p:cNvSpPr/>
          <p:nvPr/>
        </p:nvSpPr>
        <p:spPr>
          <a:xfrm>
            <a:off x="2455068" y="2009776"/>
            <a:ext cx="7281863" cy="4076700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44C373A-4A2E-40E5-BF51-74E3B640324C}"/>
              </a:ext>
            </a:extLst>
          </p:cNvPr>
          <p:cNvSpPr txBox="1">
            <a:spLocks/>
          </p:cNvSpPr>
          <p:nvPr/>
        </p:nvSpPr>
        <p:spPr>
          <a:xfrm>
            <a:off x="970477" y="857250"/>
            <a:ext cx="10251044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>
                <a:solidFill>
                  <a:srgbClr val="FFEEBB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¿</a:t>
            </a:r>
            <a:r>
              <a:rPr lang="es-CL" sz="4400" dirty="0">
                <a:solidFill>
                  <a:srgbClr val="FFEEBB"/>
                </a:solidFill>
                <a:latin typeface="Open Sauce Sans ExtraBold" panose="00000900000000000000" pitchFamily="2" charset="0"/>
              </a:rPr>
              <a:t>QUÉ VEREMOS AHORA?</a:t>
            </a:r>
            <a:endParaRPr lang="es-CL" sz="4400" dirty="0">
              <a:solidFill>
                <a:srgbClr val="FFEEBB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5822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3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95617E19-6C27-4DD2-A9D3-42D60954B92D}"/>
              </a:ext>
            </a:extLst>
          </p:cNvPr>
          <p:cNvSpPr/>
          <p:nvPr/>
        </p:nvSpPr>
        <p:spPr>
          <a:xfrm>
            <a:off x="2455068" y="2009776"/>
            <a:ext cx="7281863" cy="4076700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44C373A-4A2E-40E5-BF51-74E3B640324C}"/>
              </a:ext>
            </a:extLst>
          </p:cNvPr>
          <p:cNvSpPr txBox="1">
            <a:spLocks/>
          </p:cNvSpPr>
          <p:nvPr/>
        </p:nvSpPr>
        <p:spPr>
          <a:xfrm>
            <a:off x="970477" y="857250"/>
            <a:ext cx="10251044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>
                <a:solidFill>
                  <a:srgbClr val="FFEEBB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¿</a:t>
            </a:r>
            <a:r>
              <a:rPr lang="es-CL" sz="4400" dirty="0">
                <a:solidFill>
                  <a:srgbClr val="FFEEBB"/>
                </a:solidFill>
                <a:latin typeface="Open Sauce Sans ExtraBold" panose="00000900000000000000" pitchFamily="2" charset="0"/>
              </a:rPr>
              <a:t>QUÉ VEREMOS AHORA?</a:t>
            </a:r>
            <a:endParaRPr lang="es-CL" sz="4400" dirty="0">
              <a:solidFill>
                <a:srgbClr val="FFEEBB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8539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3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95617E19-6C27-4DD2-A9D3-42D60954B92D}"/>
              </a:ext>
            </a:extLst>
          </p:cNvPr>
          <p:cNvSpPr/>
          <p:nvPr/>
        </p:nvSpPr>
        <p:spPr>
          <a:xfrm>
            <a:off x="2455068" y="2009776"/>
            <a:ext cx="7281863" cy="4076700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44C373A-4A2E-40E5-BF51-74E3B640324C}"/>
              </a:ext>
            </a:extLst>
          </p:cNvPr>
          <p:cNvSpPr txBox="1">
            <a:spLocks/>
          </p:cNvSpPr>
          <p:nvPr/>
        </p:nvSpPr>
        <p:spPr>
          <a:xfrm>
            <a:off x="970477" y="857250"/>
            <a:ext cx="10251044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>
                <a:solidFill>
                  <a:srgbClr val="FFEEBB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¿</a:t>
            </a:r>
            <a:r>
              <a:rPr lang="es-CL" sz="4400" dirty="0">
                <a:solidFill>
                  <a:srgbClr val="FFEEBB"/>
                </a:solidFill>
                <a:latin typeface="Open Sauce Sans ExtraBold" panose="00000900000000000000" pitchFamily="2" charset="0"/>
              </a:rPr>
              <a:t>QUÉ VEREMOS AHORA?</a:t>
            </a:r>
            <a:endParaRPr lang="es-CL" sz="4400" dirty="0">
              <a:solidFill>
                <a:srgbClr val="FFEEBB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0260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3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95617E19-6C27-4DD2-A9D3-42D60954B92D}"/>
              </a:ext>
            </a:extLst>
          </p:cNvPr>
          <p:cNvSpPr/>
          <p:nvPr/>
        </p:nvSpPr>
        <p:spPr>
          <a:xfrm>
            <a:off x="2455068" y="2009776"/>
            <a:ext cx="7281863" cy="4076700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44C373A-4A2E-40E5-BF51-74E3B640324C}"/>
              </a:ext>
            </a:extLst>
          </p:cNvPr>
          <p:cNvSpPr txBox="1">
            <a:spLocks/>
          </p:cNvSpPr>
          <p:nvPr/>
        </p:nvSpPr>
        <p:spPr>
          <a:xfrm>
            <a:off x="970477" y="857250"/>
            <a:ext cx="10251044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>
                <a:solidFill>
                  <a:srgbClr val="FFEEBB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¿</a:t>
            </a:r>
            <a:r>
              <a:rPr lang="es-CL" sz="4400" dirty="0">
                <a:solidFill>
                  <a:srgbClr val="FFEEBB"/>
                </a:solidFill>
                <a:latin typeface="Open Sauce Sans ExtraBold" panose="00000900000000000000" pitchFamily="2" charset="0"/>
              </a:rPr>
              <a:t>QUÉ VEREMOS AHORA?</a:t>
            </a:r>
            <a:endParaRPr lang="es-CL" sz="4400" dirty="0">
              <a:solidFill>
                <a:srgbClr val="FFEEBB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328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3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95617E19-6C27-4DD2-A9D3-42D60954B92D}"/>
              </a:ext>
            </a:extLst>
          </p:cNvPr>
          <p:cNvSpPr/>
          <p:nvPr/>
        </p:nvSpPr>
        <p:spPr>
          <a:xfrm>
            <a:off x="2455068" y="2009776"/>
            <a:ext cx="7281863" cy="4076700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44C373A-4A2E-40E5-BF51-74E3B640324C}"/>
              </a:ext>
            </a:extLst>
          </p:cNvPr>
          <p:cNvSpPr txBox="1">
            <a:spLocks/>
          </p:cNvSpPr>
          <p:nvPr/>
        </p:nvSpPr>
        <p:spPr>
          <a:xfrm>
            <a:off x="970477" y="857250"/>
            <a:ext cx="10251044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>
                <a:solidFill>
                  <a:srgbClr val="FFEEBB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¿</a:t>
            </a:r>
            <a:r>
              <a:rPr lang="es-CL" sz="4400" dirty="0">
                <a:solidFill>
                  <a:srgbClr val="FFEEBB"/>
                </a:solidFill>
                <a:latin typeface="Open Sauce Sans ExtraBold" panose="00000900000000000000" pitchFamily="2" charset="0"/>
              </a:rPr>
              <a:t>QUÉ VEREMOS AHORA?</a:t>
            </a:r>
            <a:endParaRPr lang="es-CL" sz="4400" dirty="0">
              <a:solidFill>
                <a:srgbClr val="FFEEBB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5224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3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95617E19-6C27-4DD2-A9D3-42D60954B92D}"/>
              </a:ext>
            </a:extLst>
          </p:cNvPr>
          <p:cNvSpPr/>
          <p:nvPr/>
        </p:nvSpPr>
        <p:spPr>
          <a:xfrm>
            <a:off x="2455068" y="2009776"/>
            <a:ext cx="7281863" cy="4076700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44C373A-4A2E-40E5-BF51-74E3B640324C}"/>
              </a:ext>
            </a:extLst>
          </p:cNvPr>
          <p:cNvSpPr txBox="1">
            <a:spLocks/>
          </p:cNvSpPr>
          <p:nvPr/>
        </p:nvSpPr>
        <p:spPr>
          <a:xfrm>
            <a:off x="970477" y="857250"/>
            <a:ext cx="10251044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>
                <a:solidFill>
                  <a:srgbClr val="FFEEBB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¿</a:t>
            </a:r>
            <a:r>
              <a:rPr lang="es-CL" sz="4400" dirty="0">
                <a:solidFill>
                  <a:srgbClr val="FFEEBB"/>
                </a:solidFill>
                <a:latin typeface="Open Sauce Sans ExtraBold" panose="00000900000000000000" pitchFamily="2" charset="0"/>
              </a:rPr>
              <a:t>QUÉ VEREMOS AHORA?</a:t>
            </a:r>
            <a:endParaRPr lang="es-CL" sz="4400" dirty="0">
              <a:solidFill>
                <a:srgbClr val="FFEEBB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0654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320E3-8584-43A0-B2BB-7195A5FB0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475" y="2367130"/>
            <a:ext cx="10251046" cy="1390983"/>
          </a:xfrm>
        </p:spPr>
        <p:txBody>
          <a:bodyPr>
            <a:noAutofit/>
          </a:bodyPr>
          <a:lstStyle/>
          <a:p>
            <a:pPr algn="l"/>
            <a:r>
              <a:rPr lang="es-MX" sz="4800" dirty="0">
                <a:solidFill>
                  <a:schemeClr val="accent2">
                    <a:lumMod val="50000"/>
                  </a:schemeClr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  <a:t>MATRICES, VECTORES Y</a:t>
            </a:r>
            <a:br>
              <a:rPr lang="es-MX" sz="4800" dirty="0">
                <a:solidFill>
                  <a:schemeClr val="accent2">
                    <a:lumMod val="50000"/>
                  </a:schemeClr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</a:br>
            <a:r>
              <a:rPr lang="es-MX" sz="4800" dirty="0">
                <a:solidFill>
                  <a:schemeClr val="accent2">
                    <a:lumMod val="50000"/>
                  </a:schemeClr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  <a:t>TRANSFORMACIONES LINEALES</a:t>
            </a:r>
            <a:endParaRPr lang="es-CL" sz="4800" dirty="0">
              <a:solidFill>
                <a:schemeClr val="accent2">
                  <a:lumMod val="50000"/>
                </a:schemeClr>
              </a:solidFill>
              <a:latin typeface="Open Sauce Sans Black" panose="00000A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6092A3C-7B58-4605-8180-049C0F1D0E8A}"/>
              </a:ext>
            </a:extLst>
          </p:cNvPr>
          <p:cNvSpPr txBox="1">
            <a:spLocks/>
          </p:cNvSpPr>
          <p:nvPr/>
        </p:nvSpPr>
        <p:spPr>
          <a:xfrm>
            <a:off x="970477" y="1557030"/>
            <a:ext cx="10251045" cy="4378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2800" u="sng" dirty="0">
                <a:solidFill>
                  <a:srgbClr val="443311"/>
                </a:solidFill>
                <a:latin typeface="Open Sauce Sans" panose="00000500000000000000" pitchFamily="2" charset="0"/>
                <a:cs typeface="Aharoni" panose="02010803020104030203" pitchFamily="2" charset="-79"/>
              </a:rPr>
              <a:t>GUÍA PARA ENTENDER LAS MATRICES: CAP. 3.1</a:t>
            </a:r>
            <a:endParaRPr lang="es-CL" sz="2800" u="sng" dirty="0">
              <a:solidFill>
                <a:srgbClr val="443311"/>
              </a:solidFill>
              <a:latin typeface="Open Sauce Sans" panose="000005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2D2B8F0-E606-4ABF-86FC-251EA2B266FC}"/>
              </a:ext>
            </a:extLst>
          </p:cNvPr>
          <p:cNvSpPr txBox="1">
            <a:spLocks/>
          </p:cNvSpPr>
          <p:nvPr/>
        </p:nvSpPr>
        <p:spPr>
          <a:xfrm>
            <a:off x="970477" y="3986988"/>
            <a:ext cx="10251044" cy="4378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600" dirty="0">
                <a:solidFill>
                  <a:srgbClr val="443311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– PARTE 1 – </a:t>
            </a:r>
            <a:endParaRPr lang="es-CL" sz="3600" dirty="0">
              <a:solidFill>
                <a:srgbClr val="443311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2830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"/>
                            </p:stCondLst>
                            <p:childTnLst>
                              <p:par>
                                <p:cTn id="32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"/>
                            </p:stCondLst>
                            <p:childTnLst>
                              <p:par>
                                <p:cTn id="38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3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044C373A-4A2E-40E5-BF51-74E3B640324C}"/>
              </a:ext>
            </a:extLst>
          </p:cNvPr>
          <p:cNvSpPr txBox="1">
            <a:spLocks/>
          </p:cNvSpPr>
          <p:nvPr/>
        </p:nvSpPr>
        <p:spPr>
          <a:xfrm>
            <a:off x="970477" y="1133474"/>
            <a:ext cx="10251044" cy="18764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dirty="0">
                <a:solidFill>
                  <a:srgbClr val="FFEEBB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…pero antes: un repaso de </a:t>
            </a:r>
            <a:r>
              <a:rPr lang="es-MX" sz="7200" u="sng" dirty="0">
                <a:solidFill>
                  <a:srgbClr val="FFBB99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VECTORES</a:t>
            </a:r>
            <a:endParaRPr lang="es-CL" sz="5400" u="sng" dirty="0">
              <a:solidFill>
                <a:srgbClr val="FFBB99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12C0D98-C81F-4119-9921-1F643481B5DF}"/>
              </a:ext>
            </a:extLst>
          </p:cNvPr>
          <p:cNvSpPr txBox="1">
            <a:spLocks/>
          </p:cNvSpPr>
          <p:nvPr/>
        </p:nvSpPr>
        <p:spPr>
          <a:xfrm>
            <a:off x="970477" y="3705225"/>
            <a:ext cx="10251045" cy="13576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>
                <a:solidFill>
                  <a:srgbClr val="FFEEBB"/>
                </a:solidFill>
                <a:latin typeface="Open Sauce Sans" panose="00000500000000000000" pitchFamily="2" charset="0"/>
                <a:cs typeface="Aharoni" panose="02010803020104030203" pitchFamily="2" charset="-79"/>
              </a:rPr>
              <a:t>¿</a:t>
            </a:r>
            <a:r>
              <a:rPr lang="es-CL" sz="4400" dirty="0">
                <a:solidFill>
                  <a:srgbClr val="FFEEBB"/>
                </a:solidFill>
                <a:latin typeface="Open Sauce Sans" panose="00000500000000000000" pitchFamily="2" charset="0"/>
              </a:rPr>
              <a:t>Quieres saltártelo?</a:t>
            </a:r>
          </a:p>
          <a:p>
            <a:r>
              <a:rPr lang="es-CL" sz="4400" dirty="0">
                <a:solidFill>
                  <a:srgbClr val="FFEEBB"/>
                </a:solidFill>
                <a:latin typeface="Open Sauce Sans" panose="00000500000000000000" pitchFamily="2" charset="0"/>
              </a:rPr>
              <a:t>Anda al minuto 5:48</a:t>
            </a:r>
            <a:endParaRPr lang="es-CL" sz="4400" u="sng" dirty="0">
              <a:solidFill>
                <a:srgbClr val="FFEEBB"/>
              </a:solidFill>
              <a:latin typeface="Open Sauce Sans" panose="000005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4262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2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3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44583AE-E313-418B-98BE-2E0EFF626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477" y="2038017"/>
            <a:ext cx="10251046" cy="1390983"/>
          </a:xfrm>
        </p:spPr>
        <p:txBody>
          <a:bodyPr>
            <a:noAutofit/>
          </a:bodyPr>
          <a:lstStyle/>
          <a:p>
            <a:pPr algn="l"/>
            <a:r>
              <a:rPr lang="es-MX" sz="6600" dirty="0">
                <a:solidFill>
                  <a:srgbClr val="FFEEBB"/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  <a:t>VECTORES</a:t>
            </a:r>
            <a:endParaRPr lang="es-CL" sz="8000" dirty="0">
              <a:solidFill>
                <a:srgbClr val="FFEEBB"/>
              </a:solidFill>
              <a:latin typeface="Open Sauce Sans Black" panose="00000A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9665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1060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3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44583AE-E313-418B-98BE-2E0EFF626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477" y="1096275"/>
            <a:ext cx="10251046" cy="2332725"/>
          </a:xfrm>
        </p:spPr>
        <p:txBody>
          <a:bodyPr>
            <a:noAutofit/>
          </a:bodyPr>
          <a:lstStyle/>
          <a:p>
            <a:pPr algn="l"/>
            <a:r>
              <a:rPr lang="es-MX" sz="6600" dirty="0">
                <a:solidFill>
                  <a:srgbClr val="FFEEBB"/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  <a:t>OPERACIONES CON VECTORES</a:t>
            </a:r>
            <a:endParaRPr lang="es-CL" sz="8000" dirty="0">
              <a:solidFill>
                <a:srgbClr val="FFEEBB"/>
              </a:solidFill>
              <a:latin typeface="Open Sauce Sans Black" panose="00000A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4635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E9B333DB6BAEE4EACFEB140225CCCFA" ma:contentTypeVersion="2" ma:contentTypeDescription="Crear nuevo documento." ma:contentTypeScope="" ma:versionID="15134ecbbabe4936b20793ac2b3ee373">
  <xsd:schema xmlns:xsd="http://www.w3.org/2001/XMLSchema" xmlns:xs="http://www.w3.org/2001/XMLSchema" xmlns:p="http://schemas.microsoft.com/office/2006/metadata/properties" xmlns:ns3="f19e3217-a665-4b27-994f-da5dd979666e" targetNamespace="http://schemas.microsoft.com/office/2006/metadata/properties" ma:root="true" ma:fieldsID="834fc6e367caec20436a619f3ecaf6cb" ns3:_="">
    <xsd:import namespace="f19e3217-a665-4b27-994f-da5dd97966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9e3217-a665-4b27-994f-da5dd97966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171BD9-50C9-4538-ADC1-AF38EA01C5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89409E-FE93-4A90-A439-7328A1041FA9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f19e3217-a665-4b27-994f-da5dd979666e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CC2F773-C3E1-425C-805B-42376C2B5E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9e3217-a665-4b27-994f-da5dd97966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253</Words>
  <Application>Microsoft Office PowerPoint</Application>
  <PresentationFormat>Panorámica</PresentationFormat>
  <Paragraphs>65</Paragraphs>
  <Slides>41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41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Open Sauce Sans</vt:lpstr>
      <vt:lpstr>Open Sauce Sans Black</vt:lpstr>
      <vt:lpstr>Open Sauce Sans ExtraBold</vt:lpstr>
      <vt:lpstr>Tema de Office</vt:lpstr>
      <vt:lpstr>Office Theme</vt:lpstr>
      <vt:lpstr>1_Office Theme</vt:lpstr>
      <vt:lpstr>MATRICES, VECTORES Y TRANSFORMACIONES LINEALES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VECTORES</vt:lpstr>
      <vt:lpstr>Presentación de PowerPoint</vt:lpstr>
      <vt:lpstr>OPERACIONES CON VECTORES</vt:lpstr>
      <vt:lpstr>Presentación de PowerPoint</vt:lpstr>
      <vt:lpstr>ECUACIONES VECTORIALES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TRANSFORMACIONES LINEALES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MATRICES Y TRANSFORMACIONES LINEALES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MATRICES, VECTORES Y TRANSFORMACIONES LINEALES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MATRICES, VECTORES Y TRANSFORMACIONES LINEALES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MATRICES, VECTORES Y TRANSFORMACIONES LINEALES</dc:title>
  <dc:creator>FRANCISCO IGNACIO MANRÍQUEZ NOVOA (Alumno)</dc:creator>
  <cp:lastModifiedBy>FRANCISCO IGNACIO MANRÍQUEZ NOVOA (Alumno)</cp:lastModifiedBy>
  <cp:revision>1</cp:revision>
  <dcterms:created xsi:type="dcterms:W3CDTF">2021-10-16T02:01:26Z</dcterms:created>
  <dcterms:modified xsi:type="dcterms:W3CDTF">2021-10-30T20:41:41Z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0x0101007E9B333DB6BAEE4EACFEB140225CCCFA</vt:lpwstr>
  </property>
</Properties>
</file>