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1B117-070A-4252-8433-6324009CBADA}" v="255" dt="2021-09-22T06:06:4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5161B117-070A-4252-8433-6324009CBADA}"/>
    <pc:docChg chg="undo custSel addSld delSld modSld">
      <pc:chgData name="FRANCISCO IGNACIO MANRÍQUEZ NOVOA (Alumno)" userId="132ae158-1741-43ed-b364-15b0cb43b83a" providerId="ADAL" clId="{5161B117-070A-4252-8433-6324009CBADA}" dt="2021-09-22T06:07:48.163" v="446" actId="1076"/>
      <pc:docMkLst>
        <pc:docMk/>
      </pc:docMkLst>
      <pc:sldChg chg="del">
        <pc:chgData name="FRANCISCO IGNACIO MANRÍQUEZ NOVOA (Alumno)" userId="132ae158-1741-43ed-b364-15b0cb43b83a" providerId="ADAL" clId="{5161B117-070A-4252-8433-6324009CBADA}" dt="2021-09-21T00:01:18.220" v="9" actId="47"/>
        <pc:sldMkLst>
          <pc:docMk/>
          <pc:sldMk cId="1338502044" sldId="256"/>
        </pc:sldMkLst>
      </pc:sldChg>
      <pc:sldChg chg="modSp add del mod">
        <pc:chgData name="FRANCISCO IGNACIO MANRÍQUEZ NOVOA (Alumno)" userId="132ae158-1741-43ed-b364-15b0cb43b83a" providerId="ADAL" clId="{5161B117-070A-4252-8433-6324009CBADA}" dt="2021-09-21T00:11:50.406" v="135" actId="47"/>
        <pc:sldMkLst>
          <pc:docMk/>
          <pc:sldMk cId="3721734718" sldId="277"/>
        </pc:sldMkLst>
        <pc:spChg chg="mod">
          <ac:chgData name="FRANCISCO IGNACIO MANRÍQUEZ NOVOA (Alumno)" userId="132ae158-1741-43ed-b364-15b0cb43b83a" providerId="ADAL" clId="{5161B117-070A-4252-8433-6324009CBADA}" dt="2021-09-21T00:03:37.453" v="15" actId="404"/>
          <ac:spMkLst>
            <pc:docMk/>
            <pc:sldMk cId="3721734718" sldId="277"/>
            <ac:spMk id="3" creationId="{B4A16975-B822-49FE-9C9B-6A1651FBCF47}"/>
          </ac:spMkLst>
        </pc:spChg>
        <pc:spChg chg="mod">
          <ac:chgData name="FRANCISCO IGNACIO MANRÍQUEZ NOVOA (Alumno)" userId="132ae158-1741-43ed-b364-15b0cb43b83a" providerId="ADAL" clId="{5161B117-070A-4252-8433-6324009CBADA}" dt="2021-09-21T00:03:42.988" v="16" actId="1076"/>
          <ac:spMkLst>
            <pc:docMk/>
            <pc:sldMk cId="3721734718" sldId="277"/>
            <ac:spMk id="4" creationId="{4D72233E-1E46-4168-A2C2-FD57E162B301}"/>
          </ac:spMkLst>
        </pc:spChg>
        <pc:spChg chg="mod">
          <ac:chgData name="FRANCISCO IGNACIO MANRÍQUEZ NOVOA (Alumno)" userId="132ae158-1741-43ed-b364-15b0cb43b83a" providerId="ADAL" clId="{5161B117-070A-4252-8433-6324009CBADA}" dt="2021-09-21T00:03:46.846" v="17" actId="1076"/>
          <ac:spMkLst>
            <pc:docMk/>
            <pc:sldMk cId="3721734718" sldId="277"/>
            <ac:spMk id="5" creationId="{F1E22074-5542-43CF-95D1-181F3D507646}"/>
          </ac:spMkLst>
        </pc:spChg>
        <pc:grpChg chg="mod">
          <ac:chgData name="FRANCISCO IGNACIO MANRÍQUEZ NOVOA (Alumno)" userId="132ae158-1741-43ed-b364-15b0cb43b83a" providerId="ADAL" clId="{5161B117-070A-4252-8433-6324009CBADA}" dt="2021-09-21T00:03:37.453" v="15" actId="404"/>
          <ac:grpSpMkLst>
            <pc:docMk/>
            <pc:sldMk cId="3721734718" sldId="277"/>
            <ac:grpSpMk id="2" creationId="{350754DA-61D4-48A8-972F-EF17344462DF}"/>
          </ac:grpSpMkLst>
        </pc:grpChg>
        <pc:cxnChg chg="mod">
          <ac:chgData name="FRANCISCO IGNACIO MANRÍQUEZ NOVOA (Alumno)" userId="132ae158-1741-43ed-b364-15b0cb43b83a" providerId="ADAL" clId="{5161B117-070A-4252-8433-6324009CBADA}" dt="2021-09-21T00:03:37.453" v="15" actId="404"/>
          <ac:cxnSpMkLst>
            <pc:docMk/>
            <pc:sldMk cId="3721734718" sldId="277"/>
            <ac:cxnSpMk id="6" creationId="{773719D4-3E73-4DD8-B4C5-A0E7F1995881}"/>
          </ac:cxnSpMkLst>
        </pc:cxnChg>
        <pc:cxnChg chg="mod">
          <ac:chgData name="FRANCISCO IGNACIO MANRÍQUEZ NOVOA (Alumno)" userId="132ae158-1741-43ed-b364-15b0cb43b83a" providerId="ADAL" clId="{5161B117-070A-4252-8433-6324009CBADA}" dt="2021-09-21T00:03:37.453" v="15" actId="404"/>
          <ac:cxnSpMkLst>
            <pc:docMk/>
            <pc:sldMk cId="3721734718" sldId="277"/>
            <ac:cxnSpMk id="7" creationId="{C895C8B3-229D-4E69-9FE2-4A3733BE38A6}"/>
          </ac:cxnSpMkLst>
        </pc:cxnChg>
      </pc:sldChg>
      <pc:sldChg chg="addSp delSp modSp mod">
        <pc:chgData name="FRANCISCO IGNACIO MANRÍQUEZ NOVOA (Alumno)" userId="132ae158-1741-43ed-b364-15b0cb43b83a" providerId="ADAL" clId="{5161B117-070A-4252-8433-6324009CBADA}" dt="2021-09-22T05:50:42.310" v="193" actId="1076"/>
        <pc:sldMkLst>
          <pc:docMk/>
          <pc:sldMk cId="3882333989" sldId="415"/>
        </pc:sldMkLst>
        <pc:spChg chg="del mod">
          <ac:chgData name="FRANCISCO IGNACIO MANRÍQUEZ NOVOA (Alumno)" userId="132ae158-1741-43ed-b364-15b0cb43b83a" providerId="ADAL" clId="{5161B117-070A-4252-8433-6324009CBADA}" dt="2021-09-22T05:50:31.665" v="188" actId="478"/>
          <ac:spMkLst>
            <pc:docMk/>
            <pc:sldMk cId="3882333989" sldId="415"/>
            <ac:spMk id="3" creationId="{563B3EAC-4F48-4750-89C6-1B158D5D54F3}"/>
          </ac:spMkLst>
        </pc:spChg>
        <pc:spChg chg="del mod">
          <ac:chgData name="FRANCISCO IGNACIO MANRÍQUEZ NOVOA (Alumno)" userId="132ae158-1741-43ed-b364-15b0cb43b83a" providerId="ADAL" clId="{5161B117-070A-4252-8433-6324009CBADA}" dt="2021-09-22T05:50:31.665" v="188" actId="478"/>
          <ac:spMkLst>
            <pc:docMk/>
            <pc:sldMk cId="3882333989" sldId="415"/>
            <ac:spMk id="4" creationId="{0F174187-C1D2-4B4E-8529-27CABF0D1ABD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4:21.239" v="152" actId="1076"/>
          <ac:spMkLst>
            <pc:docMk/>
            <pc:sldMk cId="3882333989" sldId="415"/>
            <ac:spMk id="13" creationId="{88F4F8CF-49AC-4048-AA59-D763200634AB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4:16.259" v="151" actId="1076"/>
          <ac:spMkLst>
            <pc:docMk/>
            <pc:sldMk cId="3882333989" sldId="415"/>
            <ac:spMk id="14" creationId="{B3730A69-2CBE-4A67-89D5-25400B02050D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5:01.967" v="159" actId="688"/>
          <ac:spMkLst>
            <pc:docMk/>
            <pc:sldMk cId="3882333989" sldId="415"/>
            <ac:spMk id="15" creationId="{0577639F-4BA7-40AB-9CAE-E4745B24B57E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5:08.958" v="162" actId="688"/>
          <ac:spMkLst>
            <pc:docMk/>
            <pc:sldMk cId="3882333989" sldId="415"/>
            <ac:spMk id="17" creationId="{C1622A60-18A9-4CB9-B0BF-AD4C02640D84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5:15.239" v="163" actId="688"/>
          <ac:spMkLst>
            <pc:docMk/>
            <pc:sldMk cId="3882333989" sldId="415"/>
            <ac:spMk id="18" creationId="{2342BC26-8AF2-4708-A264-206F4EABE856}"/>
          </ac:spMkLst>
        </pc:spChg>
        <pc:spChg chg="mod">
          <ac:chgData name="FRANCISCO IGNACIO MANRÍQUEZ NOVOA (Alumno)" userId="132ae158-1741-43ed-b364-15b0cb43b83a" providerId="ADAL" clId="{5161B117-070A-4252-8433-6324009CBADA}" dt="2021-09-21T00:00:29.031" v="1" actId="1076"/>
          <ac:spMkLst>
            <pc:docMk/>
            <pc:sldMk cId="3882333989" sldId="415"/>
            <ac:spMk id="19" creationId="{92CBF902-42B1-421B-AF62-45E6A20220FE}"/>
          </ac:spMkLst>
        </pc:spChg>
        <pc:spChg chg="add mod">
          <ac:chgData name="FRANCISCO IGNACIO MANRÍQUEZ NOVOA (Alumno)" userId="132ae158-1741-43ed-b364-15b0cb43b83a" providerId="ADAL" clId="{5161B117-070A-4252-8433-6324009CBADA}" dt="2021-09-21T00:01:02.031" v="8" actId="207"/>
          <ac:spMkLst>
            <pc:docMk/>
            <pc:sldMk cId="3882333989" sldId="415"/>
            <ac:spMk id="22" creationId="{8D2065CA-3D64-4607-A0E1-AAA251930C00}"/>
          </ac:spMkLst>
        </pc:spChg>
        <pc:spChg chg="add mod">
          <ac:chgData name="FRANCISCO IGNACIO MANRÍQUEZ NOVOA (Alumno)" userId="132ae158-1741-43ed-b364-15b0cb43b83a" providerId="ADAL" clId="{5161B117-070A-4252-8433-6324009CBADA}" dt="2021-09-22T05:50:32.123" v="189"/>
          <ac:spMkLst>
            <pc:docMk/>
            <pc:sldMk cId="3882333989" sldId="415"/>
            <ac:spMk id="23" creationId="{85C4A8BF-538C-4673-A37E-70399C0257F5}"/>
          </ac:spMkLst>
        </pc:spChg>
        <pc:spChg chg="add mod">
          <ac:chgData name="FRANCISCO IGNACIO MANRÍQUEZ NOVOA (Alumno)" userId="132ae158-1741-43ed-b364-15b0cb43b83a" providerId="ADAL" clId="{5161B117-070A-4252-8433-6324009CBADA}" dt="2021-09-22T05:50:42.310" v="193" actId="1076"/>
          <ac:spMkLst>
            <pc:docMk/>
            <pc:sldMk cId="3882333989" sldId="415"/>
            <ac:spMk id="24" creationId="{FA029712-6F81-49B3-AE16-0305C15CCFCC}"/>
          </ac:spMkLst>
        </pc:spChg>
      </pc:sldChg>
      <pc:sldChg chg="addSp delSp modSp add mod addAnim delAnim modAnim">
        <pc:chgData name="FRANCISCO IGNACIO MANRÍQUEZ NOVOA (Alumno)" userId="132ae158-1741-43ed-b364-15b0cb43b83a" providerId="ADAL" clId="{5161B117-070A-4252-8433-6324009CBADA}" dt="2021-09-22T06:07:48.163" v="446" actId="1076"/>
        <pc:sldMkLst>
          <pc:docMk/>
          <pc:sldMk cId="1972969247" sldId="416"/>
        </pc:sldMkLst>
        <pc:spChg chg="del mod">
          <ac:chgData name="FRANCISCO IGNACIO MANRÍQUEZ NOVOA (Alumno)" userId="132ae158-1741-43ed-b364-15b0cb43b83a" providerId="ADAL" clId="{5161B117-070A-4252-8433-6324009CBADA}" dt="2021-09-21T04:47:08.922" v="173" actId="478"/>
          <ac:spMkLst>
            <pc:docMk/>
            <pc:sldMk cId="1972969247" sldId="416"/>
            <ac:spMk id="3" creationId="{563B3EAC-4F48-4750-89C6-1B158D5D54F3}"/>
          </ac:spMkLst>
        </pc:spChg>
        <pc:spChg chg="del">
          <ac:chgData name="FRANCISCO IGNACIO MANRÍQUEZ NOVOA (Alumno)" userId="132ae158-1741-43ed-b364-15b0cb43b83a" providerId="ADAL" clId="{5161B117-070A-4252-8433-6324009CBADA}" dt="2021-09-21T04:47:08.922" v="173" actId="478"/>
          <ac:spMkLst>
            <pc:docMk/>
            <pc:sldMk cId="1972969247" sldId="416"/>
            <ac:spMk id="4" creationId="{0F174187-C1D2-4B4E-8529-27CABF0D1ABD}"/>
          </ac:spMkLst>
        </pc:spChg>
        <pc:spChg chg="add mod">
          <ac:chgData name="FRANCISCO IGNACIO MANRÍQUEZ NOVOA (Alumno)" userId="132ae158-1741-43ed-b364-15b0cb43b83a" providerId="ADAL" clId="{5161B117-070A-4252-8433-6324009CBADA}" dt="2021-09-22T06:07:21.179" v="445" actId="1076"/>
          <ac:spMkLst>
            <pc:docMk/>
            <pc:sldMk cId="1972969247" sldId="416"/>
            <ac:spMk id="6" creationId="{C31996B4-9E76-476A-891A-00A302E9BD17}"/>
          </ac:spMkLst>
        </pc:spChg>
        <pc:spChg chg="del">
          <ac:chgData name="FRANCISCO IGNACIO MANRÍQUEZ NOVOA (Alumno)" userId="132ae158-1741-43ed-b364-15b0cb43b83a" providerId="ADAL" clId="{5161B117-070A-4252-8433-6324009CBADA}" dt="2021-09-21T00:03:59.296" v="18" actId="478"/>
          <ac:spMkLst>
            <pc:docMk/>
            <pc:sldMk cId="1972969247" sldId="416"/>
            <ac:spMk id="13" creationId="{88F4F8CF-49AC-4048-AA59-D763200634AB}"/>
          </ac:spMkLst>
        </pc:spChg>
        <pc:spChg chg="mod">
          <ac:chgData name="FRANCISCO IGNACIO MANRÍQUEZ NOVOA (Alumno)" userId="132ae158-1741-43ed-b364-15b0cb43b83a" providerId="ADAL" clId="{5161B117-070A-4252-8433-6324009CBADA}" dt="2021-09-22T05:57:35.612" v="363" actId="115"/>
          <ac:spMkLst>
            <pc:docMk/>
            <pc:sldMk cId="1972969247" sldId="416"/>
            <ac:spMk id="14" creationId="{B3730A69-2CBE-4A67-89D5-25400B02050D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1T00:11:00.093" v="132" actId="478"/>
          <ac:spMkLst>
            <pc:docMk/>
            <pc:sldMk cId="1972969247" sldId="416"/>
            <ac:spMk id="15" creationId="{0577639F-4BA7-40AB-9CAE-E4745B24B57E}"/>
          </ac:spMkLst>
        </pc:spChg>
        <pc:spChg chg="del mod">
          <ac:chgData name="FRANCISCO IGNACIO MANRÍQUEZ NOVOA (Alumno)" userId="132ae158-1741-43ed-b364-15b0cb43b83a" providerId="ADAL" clId="{5161B117-070A-4252-8433-6324009CBADA}" dt="2021-09-21T00:11:05.109" v="133" actId="478"/>
          <ac:spMkLst>
            <pc:docMk/>
            <pc:sldMk cId="1972969247" sldId="416"/>
            <ac:spMk id="16" creationId="{E31E890A-2656-4AAF-ACBE-38624A449AFA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1T00:10:37.046" v="129" actId="478"/>
          <ac:spMkLst>
            <pc:docMk/>
            <pc:sldMk cId="1972969247" sldId="416"/>
            <ac:spMk id="17" creationId="{C1622A60-18A9-4CB9-B0BF-AD4C02640D84}"/>
          </ac:spMkLst>
        </pc:spChg>
        <pc:spChg chg="del mod">
          <ac:chgData name="FRANCISCO IGNACIO MANRÍQUEZ NOVOA (Alumno)" userId="132ae158-1741-43ed-b364-15b0cb43b83a" providerId="ADAL" clId="{5161B117-070A-4252-8433-6324009CBADA}" dt="2021-09-21T00:11:07.640" v="134" actId="478"/>
          <ac:spMkLst>
            <pc:docMk/>
            <pc:sldMk cId="1972969247" sldId="416"/>
            <ac:spMk id="18" creationId="{2342BC26-8AF2-4708-A264-206F4EABE856}"/>
          </ac:spMkLst>
        </pc:spChg>
        <pc:spChg chg="mod">
          <ac:chgData name="FRANCISCO IGNACIO MANRÍQUEZ NOVOA (Alumno)" userId="132ae158-1741-43ed-b364-15b0cb43b83a" providerId="ADAL" clId="{5161B117-070A-4252-8433-6324009CBADA}" dt="2021-09-21T04:43:31.212" v="145" actId="1076"/>
          <ac:spMkLst>
            <pc:docMk/>
            <pc:sldMk cId="1972969247" sldId="416"/>
            <ac:spMk id="21" creationId="{DB771027-3926-4179-875D-A00673C41904}"/>
          </ac:spMkLst>
        </pc:spChg>
        <pc:spChg chg="add del">
          <ac:chgData name="FRANCISCO IGNACIO MANRÍQUEZ NOVOA (Alumno)" userId="132ae158-1741-43ed-b364-15b0cb43b83a" providerId="ADAL" clId="{5161B117-070A-4252-8433-6324009CBADA}" dt="2021-09-21T00:04:41.734" v="46" actId="478"/>
          <ac:spMkLst>
            <pc:docMk/>
            <pc:sldMk cId="1972969247" sldId="416"/>
            <ac:spMk id="22" creationId="{8D2065CA-3D64-4607-A0E1-AAA251930C00}"/>
          </ac:spMkLst>
        </pc:spChg>
        <pc:spChg chg="mod">
          <ac:chgData name="FRANCISCO IGNACIO MANRÍQUEZ NOVOA (Alumno)" userId="132ae158-1741-43ed-b364-15b0cb43b83a" providerId="ADAL" clId="{5161B117-070A-4252-8433-6324009CBADA}" dt="2021-09-22T06:06:44.208" v="435" actId="403"/>
          <ac:spMkLst>
            <pc:docMk/>
            <pc:sldMk cId="1972969247" sldId="416"/>
            <ac:spMk id="24" creationId="{D960F86A-A6D9-451D-9F6D-13CFCB31CF12}"/>
          </ac:spMkLst>
        </pc:spChg>
        <pc:spChg chg="mod">
          <ac:chgData name="FRANCISCO IGNACIO MANRÍQUEZ NOVOA (Alumno)" userId="132ae158-1741-43ed-b364-15b0cb43b83a" providerId="ADAL" clId="{5161B117-070A-4252-8433-6324009CBADA}" dt="2021-09-22T06:06:44.208" v="435" actId="403"/>
          <ac:spMkLst>
            <pc:docMk/>
            <pc:sldMk cId="1972969247" sldId="416"/>
            <ac:spMk id="25" creationId="{AB61B3EF-BF2A-4908-9EF5-5846C91423AC}"/>
          </ac:spMkLst>
        </pc:spChg>
        <pc:spChg chg="mod">
          <ac:chgData name="FRANCISCO IGNACIO MANRÍQUEZ NOVOA (Alumno)" userId="132ae158-1741-43ed-b364-15b0cb43b83a" providerId="ADAL" clId="{5161B117-070A-4252-8433-6324009CBADA}" dt="2021-09-22T06:06:44.208" v="435" actId="403"/>
          <ac:spMkLst>
            <pc:docMk/>
            <pc:sldMk cId="1972969247" sldId="416"/>
            <ac:spMk id="26" creationId="{20FC2614-7AD6-4BA6-8663-4E6E7E3D18A7}"/>
          </ac:spMkLst>
        </pc:spChg>
        <pc:spChg chg="mod">
          <ac:chgData name="FRANCISCO IGNACIO MANRÍQUEZ NOVOA (Alumno)" userId="132ae158-1741-43ed-b364-15b0cb43b83a" providerId="ADAL" clId="{5161B117-070A-4252-8433-6324009CBADA}" dt="2021-09-22T06:06:47.657" v="436" actId="1076"/>
          <ac:spMkLst>
            <pc:docMk/>
            <pc:sldMk cId="1972969247" sldId="416"/>
            <ac:spMk id="32" creationId="{E5A190AF-1372-4D3F-96F0-FFEC63671845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1T00:09:24.671" v="116" actId="478"/>
          <ac:spMkLst>
            <pc:docMk/>
            <pc:sldMk cId="1972969247" sldId="416"/>
            <ac:spMk id="34" creationId="{9CB692E9-CE31-426D-BD64-75D2A7E167DC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0:56.179" v="194" actId="478"/>
          <ac:spMkLst>
            <pc:docMk/>
            <pc:sldMk cId="1972969247" sldId="416"/>
            <ac:spMk id="34" creationId="{D05CB65D-E2F9-4035-BE3B-37002C337CCC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0:56.179" v="194" actId="478"/>
          <ac:spMkLst>
            <pc:docMk/>
            <pc:sldMk cId="1972969247" sldId="416"/>
            <ac:spMk id="35" creationId="{BE89E628-28F0-44A2-98B5-EDBC0C482A56}"/>
          </ac:spMkLst>
        </pc:spChg>
        <pc:spChg chg="add mod">
          <ac:chgData name="FRANCISCO IGNACIO MANRÍQUEZ NOVOA (Alumno)" userId="132ae158-1741-43ed-b364-15b0cb43b83a" providerId="ADAL" clId="{5161B117-070A-4252-8433-6324009CBADA}" dt="2021-09-22T05:50:56.666" v="195"/>
          <ac:spMkLst>
            <pc:docMk/>
            <pc:sldMk cId="1972969247" sldId="416"/>
            <ac:spMk id="36" creationId="{D4849492-201D-41D5-B19F-1CFF9F9828B7}"/>
          </ac:spMkLst>
        </pc:spChg>
        <pc:spChg chg="add mod">
          <ac:chgData name="FRANCISCO IGNACIO MANRÍQUEZ NOVOA (Alumno)" userId="132ae158-1741-43ed-b364-15b0cb43b83a" providerId="ADAL" clId="{5161B117-070A-4252-8433-6324009CBADA}" dt="2021-09-22T05:50:56.666" v="195"/>
          <ac:spMkLst>
            <pc:docMk/>
            <pc:sldMk cId="1972969247" sldId="416"/>
            <ac:spMk id="37" creationId="{F826A81C-8484-4FA3-9ABB-EEA000AE300C}"/>
          </ac:spMkLst>
        </pc:spChg>
        <pc:grpChg chg="add mod">
          <ac:chgData name="FRANCISCO IGNACIO MANRÍQUEZ NOVOA (Alumno)" userId="132ae158-1741-43ed-b364-15b0cb43b83a" providerId="ADAL" clId="{5161B117-070A-4252-8433-6324009CBADA}" dt="2021-09-22T06:07:48.163" v="446" actId="1076"/>
          <ac:grpSpMkLst>
            <pc:docMk/>
            <pc:sldMk cId="1972969247" sldId="416"/>
            <ac:grpSpMk id="9" creationId="{6F6A54F8-967F-4FD6-920B-3BAB602F8598}"/>
          </ac:grpSpMkLst>
        </pc:grpChg>
        <pc:grpChg chg="add mod">
          <ac:chgData name="FRANCISCO IGNACIO MANRÍQUEZ NOVOA (Alumno)" userId="132ae158-1741-43ed-b364-15b0cb43b83a" providerId="ADAL" clId="{5161B117-070A-4252-8433-6324009CBADA}" dt="2021-09-22T06:06:44.208" v="435" actId="403"/>
          <ac:grpSpMkLst>
            <pc:docMk/>
            <pc:sldMk cId="1972969247" sldId="416"/>
            <ac:grpSpMk id="23" creationId="{56A586A5-DABD-4D33-940E-C004BC541F92}"/>
          </ac:grpSpMkLst>
        </pc:grpChg>
        <pc:grpChg chg="add del mod">
          <ac:chgData name="FRANCISCO IGNACIO MANRÍQUEZ NOVOA (Alumno)" userId="132ae158-1741-43ed-b364-15b0cb43b83a" providerId="ADAL" clId="{5161B117-070A-4252-8433-6324009CBADA}" dt="2021-09-22T06:06:15.143" v="431" actId="478"/>
          <ac:grpSpMkLst>
            <pc:docMk/>
            <pc:sldMk cId="1972969247" sldId="416"/>
            <ac:grpSpMk id="29" creationId="{7B39E64E-F32B-49BF-A80E-576341CFA70A}"/>
          </ac:grpSpMkLst>
        </pc:grpChg>
        <pc:grpChg chg="mod">
          <ac:chgData name="FRANCISCO IGNACIO MANRÍQUEZ NOVOA (Alumno)" userId="132ae158-1741-43ed-b364-15b0cb43b83a" providerId="ADAL" clId="{5161B117-070A-4252-8433-6324009CBADA}" dt="2021-09-22T06:06:44.208" v="435" actId="403"/>
          <ac:grpSpMkLst>
            <pc:docMk/>
            <pc:sldMk cId="1972969247" sldId="416"/>
            <ac:grpSpMk id="30" creationId="{B54B05E0-1D63-431C-951B-DF91A8691009}"/>
          </ac:grpSpMkLst>
        </pc:grpChg>
        <pc:cxnChg chg="mod">
          <ac:chgData name="FRANCISCO IGNACIO MANRÍQUEZ NOVOA (Alumno)" userId="132ae158-1741-43ed-b364-15b0cb43b83a" providerId="ADAL" clId="{5161B117-070A-4252-8433-6324009CBADA}" dt="2021-09-22T06:06:44.208" v="435" actId="403"/>
          <ac:cxnSpMkLst>
            <pc:docMk/>
            <pc:sldMk cId="1972969247" sldId="416"/>
            <ac:cxnSpMk id="27" creationId="{82BA26A6-7434-4764-A6C4-3094F200BB4D}"/>
          </ac:cxnSpMkLst>
        </pc:cxnChg>
        <pc:cxnChg chg="mod">
          <ac:chgData name="FRANCISCO IGNACIO MANRÍQUEZ NOVOA (Alumno)" userId="132ae158-1741-43ed-b364-15b0cb43b83a" providerId="ADAL" clId="{5161B117-070A-4252-8433-6324009CBADA}" dt="2021-09-22T06:06:44.208" v="435" actId="403"/>
          <ac:cxnSpMkLst>
            <pc:docMk/>
            <pc:sldMk cId="1972969247" sldId="416"/>
            <ac:cxnSpMk id="28" creationId="{192CFC78-B8B3-464B-9E48-971026DBFFC9}"/>
          </ac:cxnSpMkLst>
        </pc:cxnChg>
        <pc:cxnChg chg="del mod">
          <ac:chgData name="FRANCISCO IGNACIO MANRÍQUEZ NOVOA (Alumno)" userId="132ae158-1741-43ed-b364-15b0cb43b83a" providerId="ADAL" clId="{5161B117-070A-4252-8433-6324009CBADA}" dt="2021-09-22T06:06:15.143" v="431" actId="478"/>
          <ac:cxnSpMkLst>
            <pc:docMk/>
            <pc:sldMk cId="1972969247" sldId="416"/>
            <ac:cxnSpMk id="31" creationId="{8FAA37EF-7F88-4FCC-B6E2-87E577CE16C2}"/>
          </ac:cxnSpMkLst>
        </pc:cxnChg>
        <pc:cxnChg chg="mod">
          <ac:chgData name="FRANCISCO IGNACIO MANRÍQUEZ NOVOA (Alumno)" userId="132ae158-1741-43ed-b364-15b0cb43b83a" providerId="ADAL" clId="{5161B117-070A-4252-8433-6324009CBADA}" dt="2021-09-22T06:07:02.396" v="440" actId="14100"/>
          <ac:cxnSpMkLst>
            <pc:docMk/>
            <pc:sldMk cId="1972969247" sldId="416"/>
            <ac:cxnSpMk id="33" creationId="{F3FD99F7-E249-47BA-8FF3-33D5C8F22959}"/>
          </ac:cxnSpMkLst>
        </pc:cxnChg>
      </pc:sldChg>
      <pc:sldChg chg="addSp delSp modSp add mod">
        <pc:chgData name="FRANCISCO IGNACIO MANRÍQUEZ NOVOA (Alumno)" userId="132ae158-1741-43ed-b364-15b0cb43b83a" providerId="ADAL" clId="{5161B117-070A-4252-8433-6324009CBADA}" dt="2021-09-22T06:01:12.274" v="410" actId="1076"/>
        <pc:sldMkLst>
          <pc:docMk/>
          <pc:sldMk cId="2995425491" sldId="417"/>
        </pc:sldMkLst>
        <pc:spChg chg="mod">
          <ac:chgData name="FRANCISCO IGNACIO MANRÍQUEZ NOVOA (Alumno)" userId="132ae158-1741-43ed-b364-15b0cb43b83a" providerId="ADAL" clId="{5161B117-070A-4252-8433-6324009CBADA}" dt="2021-09-22T06:01:12.274" v="410" actId="1076"/>
          <ac:spMkLst>
            <pc:docMk/>
            <pc:sldMk cId="2995425491" sldId="417"/>
            <ac:spMk id="14" creationId="{B3730A69-2CBE-4A67-89D5-25400B02050D}"/>
          </ac:spMkLst>
        </pc:spChg>
        <pc:spChg chg="mod">
          <ac:chgData name="FRANCISCO IGNACIO MANRÍQUEZ NOVOA (Alumno)" userId="132ae158-1741-43ed-b364-15b0cb43b83a" providerId="ADAL" clId="{5161B117-070A-4252-8433-6324009CBADA}" dt="2021-09-22T05:50:09.602" v="186" actId="14100"/>
          <ac:spMkLst>
            <pc:docMk/>
            <pc:sldMk cId="2995425491" sldId="417"/>
            <ac:spMk id="34" creationId="{D05CB65D-E2F9-4035-BE3B-37002C337CCC}"/>
          </ac:spMkLst>
        </pc:spChg>
        <pc:spChg chg="mod">
          <ac:chgData name="FRANCISCO IGNACIO MANRÍQUEZ NOVOA (Alumno)" userId="132ae158-1741-43ed-b364-15b0cb43b83a" providerId="ADAL" clId="{5161B117-070A-4252-8433-6324009CBADA}" dt="2021-09-22T05:51:06.980" v="197" actId="20577"/>
          <ac:spMkLst>
            <pc:docMk/>
            <pc:sldMk cId="2995425491" sldId="417"/>
            <ac:spMk id="35" creationId="{BE89E628-28F0-44A2-98B5-EDBC0C482A56}"/>
          </ac:spMkLst>
        </pc:spChg>
        <pc:spChg chg="mod">
          <ac:chgData name="FRANCISCO IGNACIO MANRÍQUEZ NOVOA (Alumno)" userId="132ae158-1741-43ed-b364-15b0cb43b83a" providerId="ADAL" clId="{5161B117-070A-4252-8433-6324009CBADA}" dt="2021-09-22T06:00:07.699" v="403" actId="403"/>
          <ac:spMkLst>
            <pc:docMk/>
            <pc:sldMk cId="2995425491" sldId="417"/>
            <ac:spMk id="37" creationId="{DDA2EC6D-87EA-4E5E-BB67-E4ED89300C4F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39" creationId="{DDB9101D-2C24-4F46-A493-52E707848F0C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40" creationId="{F1955E73-4D76-456F-9FB3-8D9A1CBF6CF0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41" creationId="{C148DA43-6102-4E3C-9F79-9D79E3C2F08F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42" creationId="{15EDDAF4-FB58-4962-B495-3ED826D997AC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43" creationId="{12E64BD2-45B1-45DF-A33F-E39FF530D043}"/>
          </ac:spMkLst>
        </pc:spChg>
        <pc:spChg chg="add del mod">
          <ac:chgData name="FRANCISCO IGNACIO MANRÍQUEZ NOVOA (Alumno)" userId="132ae158-1741-43ed-b364-15b0cb43b83a" providerId="ADAL" clId="{5161B117-070A-4252-8433-6324009CBADA}" dt="2021-09-22T05:54:15.392" v="291" actId="478"/>
          <ac:spMkLst>
            <pc:docMk/>
            <pc:sldMk cId="2995425491" sldId="417"/>
            <ac:spMk id="44" creationId="{91CA6D8F-59F8-4C50-BE64-C2E6942A7A11}"/>
          </ac:spMkLst>
        </pc:spChg>
        <pc:grpChg chg="del">
          <ac:chgData name="FRANCISCO IGNACIO MANRÍQUEZ NOVOA (Alumno)" userId="132ae158-1741-43ed-b364-15b0cb43b83a" providerId="ADAL" clId="{5161B117-070A-4252-8433-6324009CBADA}" dt="2021-09-22T05:52:06.030" v="200" actId="478"/>
          <ac:grpSpMkLst>
            <pc:docMk/>
            <pc:sldMk cId="2995425491" sldId="417"/>
            <ac:grpSpMk id="9" creationId="{6F6A54F8-967F-4FD6-920B-3BAB602F8598}"/>
          </ac:grpSpMkLst>
        </pc:grpChg>
        <pc:grpChg chg="add mod">
          <ac:chgData name="FRANCISCO IGNACIO MANRÍQUEZ NOVOA (Alumno)" userId="132ae158-1741-43ed-b364-15b0cb43b83a" providerId="ADAL" clId="{5161B117-070A-4252-8433-6324009CBADA}" dt="2021-09-22T06:01:12.274" v="410" actId="1076"/>
          <ac:grpSpMkLst>
            <pc:docMk/>
            <pc:sldMk cId="2995425491" sldId="417"/>
            <ac:grpSpMk id="36" creationId="{FBDBEF08-4ED8-4C9D-95E2-FED01FA14AFF}"/>
          </ac:grpSpMkLst>
        </pc:grpChg>
        <pc:cxnChg chg="mod">
          <ac:chgData name="FRANCISCO IGNACIO MANRÍQUEZ NOVOA (Alumno)" userId="132ae158-1741-43ed-b364-15b0cb43b83a" providerId="ADAL" clId="{5161B117-070A-4252-8433-6324009CBADA}" dt="2021-09-22T06:00:25.797" v="406" actId="14100"/>
          <ac:cxnSpMkLst>
            <pc:docMk/>
            <pc:sldMk cId="2995425491" sldId="417"/>
            <ac:cxnSpMk id="38" creationId="{68B795DC-9BC5-4770-873D-8DB327F515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2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8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223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77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3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15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55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94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4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19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5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FEC372-F181-4D55-94CF-1272AED2526C}" type="datetimeFigureOut">
              <a:rPr lang="es-CL" smtClean="0"/>
              <a:t>22-09-2021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DC72DE-EAE0-4793-ACBE-1A6DDE9A4A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3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/>
              <p:nvPr/>
            </p:nvSpPr>
            <p:spPr>
              <a:xfrm>
                <a:off x="2372991" y="2912526"/>
                <a:ext cx="7446013" cy="2438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6000" b="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91" y="2912526"/>
                <a:ext cx="7446013" cy="243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1489814" y="1253155"/>
            <a:ext cx="921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accent2"/>
                </a:solidFill>
              </a:rPr>
              <a:t>¿De </a:t>
            </a:r>
            <a:r>
              <a:rPr lang="es-CL" sz="7200" dirty="0">
                <a:solidFill>
                  <a:schemeClr val="accent2"/>
                </a:solidFill>
              </a:rPr>
              <a:t>qué sirven?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77639F-4BA7-40AB-9CAE-E4745B24B57E}"/>
              </a:ext>
            </a:extLst>
          </p:cNvPr>
          <p:cNvSpPr/>
          <p:nvPr/>
        </p:nvSpPr>
        <p:spPr>
          <a:xfrm rot="20471564">
            <a:off x="574842" y="1450484"/>
            <a:ext cx="14781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1E890A-2656-4AAF-ACBE-38624A449AFA}"/>
              </a:ext>
            </a:extLst>
          </p:cNvPr>
          <p:cNvSpPr/>
          <p:nvPr/>
        </p:nvSpPr>
        <p:spPr>
          <a:xfrm rot="20256796">
            <a:off x="10177741" y="508188"/>
            <a:ext cx="147818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1622A60-18A9-4CB9-B0BF-AD4C02640D84}"/>
              </a:ext>
            </a:extLst>
          </p:cNvPr>
          <p:cNvSpPr/>
          <p:nvPr/>
        </p:nvSpPr>
        <p:spPr>
          <a:xfrm rot="1110899">
            <a:off x="462639" y="2940264"/>
            <a:ext cx="147818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42BC26-8AF2-4708-A264-206F4EABE856}"/>
              </a:ext>
            </a:extLst>
          </p:cNvPr>
          <p:cNvSpPr/>
          <p:nvPr/>
        </p:nvSpPr>
        <p:spPr>
          <a:xfrm rot="1654058">
            <a:off x="10359718" y="3560904"/>
            <a:ext cx="68492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5C4A8BF-538C-4673-A37E-70399C0257F5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029712-6F81-49B3-AE16-0305C15CCFCC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1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38823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297579" y="1450213"/>
            <a:ext cx="1159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accent2"/>
                </a:solidFill>
              </a:rPr>
              <a:t>De </a:t>
            </a:r>
            <a:r>
              <a:rPr lang="es-CL" sz="7200" dirty="0">
                <a:solidFill>
                  <a:schemeClr val="accent2"/>
                </a:solidFill>
              </a:rPr>
              <a:t>sistemas a </a:t>
            </a:r>
            <a:r>
              <a:rPr lang="es-CL" sz="7200" u="sng" dirty="0">
                <a:solidFill>
                  <a:schemeClr val="accent2"/>
                </a:solidFill>
              </a:rPr>
              <a:t>MATRICES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6A54F8-967F-4FD6-920B-3BAB602F8598}"/>
              </a:ext>
            </a:extLst>
          </p:cNvPr>
          <p:cNvGrpSpPr/>
          <p:nvPr/>
        </p:nvGrpSpPr>
        <p:grpSpPr>
          <a:xfrm>
            <a:off x="538532" y="2964747"/>
            <a:ext cx="11269203" cy="2194575"/>
            <a:chOff x="695706" y="2602983"/>
            <a:chExt cx="11269203" cy="2194575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6A586A5-DABD-4D33-940E-C004BC541F92}"/>
                </a:ext>
              </a:extLst>
            </p:cNvPr>
            <p:cNvGrpSpPr/>
            <p:nvPr/>
          </p:nvGrpSpPr>
          <p:grpSpPr>
            <a:xfrm>
              <a:off x="695706" y="3041950"/>
              <a:ext cx="3399384" cy="1394722"/>
              <a:chOff x="1706813" y="827537"/>
              <a:chExt cx="3399384" cy="13947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D960F86A-A6D9-451D-9F6D-13CFCB31CF1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0617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D960F86A-A6D9-451D-9F6D-13CFCB31CF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061736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61B3EF-BF2A-4908-9EF5-5846C91423AC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1270415"/>
                    <a:ext cx="299280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61B3EF-BF2A-4908-9EF5-5846C9142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1270415"/>
                    <a:ext cx="2992806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20FC2614-7AD6-4BA6-8663-4E6E7E3D18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6813" y="1724138"/>
                    <a:ext cx="30617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050" dirty="0"/>
                  </a:p>
                </p:txBody>
              </p:sp>
            </mc:Choice>
            <mc:Fallback xmlns="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20FC2614-7AD6-4BA6-8663-4E6E7E3D18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813" y="1724138"/>
                    <a:ext cx="3061736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82BA26A6-7434-4764-A6C4-3094F200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813" y="2222259"/>
                <a:ext cx="339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192CFC78-B8B3-464B-9E48-971026DBF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197" y="827537"/>
                <a:ext cx="0" cy="1394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54B05E0-1D63-431C-951B-DF91A8691009}"/>
                </a:ext>
              </a:extLst>
            </p:cNvPr>
            <p:cNvGrpSpPr/>
            <p:nvPr/>
          </p:nvGrpSpPr>
          <p:grpSpPr>
            <a:xfrm>
              <a:off x="5266793" y="2602983"/>
              <a:ext cx="6698116" cy="2194575"/>
              <a:chOff x="6228171" y="2359320"/>
              <a:chExt cx="6698116" cy="21945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5A190AF-1372-4D3F-96F0-FFEC63671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28171" y="2359320"/>
                    <a:ext cx="6698116" cy="21945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5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  <m:e>
                                    <m:r>
                                      <a:rPr lang="es-MX" sz="5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5400" b="0" dirty="0"/>
                  </a:p>
                </p:txBody>
              </p:sp>
            </mc:Choice>
            <mc:Fallback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E5A190AF-1372-4D3F-96F0-FFEC63671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171" y="2359320"/>
                    <a:ext cx="6698116" cy="21945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F3FD99F7-E249-47BA-8FF3-33D5C8F22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604" y="2456625"/>
                <a:ext cx="0" cy="20972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4849492-201D-41D5-B19F-1CFF9F9828B7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826A81C-8484-4FA3-9ABB-EEA000AE300C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2.1</a:t>
            </a:r>
            <a:endParaRPr lang="es-CL" sz="36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31996B4-9E76-476A-891A-00A302E9BD17}"/>
              </a:ext>
            </a:extLst>
          </p:cNvPr>
          <p:cNvSpPr/>
          <p:nvPr/>
        </p:nvSpPr>
        <p:spPr>
          <a:xfrm>
            <a:off x="4275565" y="3848116"/>
            <a:ext cx="729974" cy="427838"/>
          </a:xfrm>
          <a:prstGeom prst="rightArrow">
            <a:avLst/>
          </a:pr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63887920">
                  <a:custGeom>
                    <a:avLst/>
                    <a:gdLst>
                      <a:gd name="connsiteX0" fmla="*/ 0 w 1073791"/>
                      <a:gd name="connsiteY0" fmla="*/ 106960 h 427838"/>
                      <a:gd name="connsiteX1" fmla="*/ 859872 w 1073791"/>
                      <a:gd name="connsiteY1" fmla="*/ 106960 h 427838"/>
                      <a:gd name="connsiteX2" fmla="*/ 859872 w 1073791"/>
                      <a:gd name="connsiteY2" fmla="*/ 0 h 427838"/>
                      <a:gd name="connsiteX3" fmla="*/ 1073791 w 1073791"/>
                      <a:gd name="connsiteY3" fmla="*/ 213919 h 427838"/>
                      <a:gd name="connsiteX4" fmla="*/ 859872 w 1073791"/>
                      <a:gd name="connsiteY4" fmla="*/ 427838 h 427838"/>
                      <a:gd name="connsiteX5" fmla="*/ 859872 w 1073791"/>
                      <a:gd name="connsiteY5" fmla="*/ 320879 h 427838"/>
                      <a:gd name="connsiteX6" fmla="*/ 0 w 1073791"/>
                      <a:gd name="connsiteY6" fmla="*/ 320879 h 427838"/>
                      <a:gd name="connsiteX7" fmla="*/ 0 w 1073791"/>
                      <a:gd name="connsiteY7" fmla="*/ 106960 h 427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73791" h="427838" fill="none" extrusionOk="0">
                        <a:moveTo>
                          <a:pt x="0" y="106960"/>
                        </a:moveTo>
                        <a:cubicBezTo>
                          <a:pt x="407946" y="81711"/>
                          <a:pt x="642435" y="122720"/>
                          <a:pt x="859872" y="106960"/>
                        </a:cubicBezTo>
                        <a:cubicBezTo>
                          <a:pt x="863045" y="59343"/>
                          <a:pt x="857373" y="45340"/>
                          <a:pt x="859872" y="0"/>
                        </a:cubicBezTo>
                        <a:cubicBezTo>
                          <a:pt x="947959" y="113051"/>
                          <a:pt x="1042573" y="183568"/>
                          <a:pt x="1073791" y="213919"/>
                        </a:cubicBezTo>
                        <a:cubicBezTo>
                          <a:pt x="1024964" y="230587"/>
                          <a:pt x="882449" y="373933"/>
                          <a:pt x="859872" y="427838"/>
                        </a:cubicBezTo>
                        <a:cubicBezTo>
                          <a:pt x="865699" y="398575"/>
                          <a:pt x="865410" y="341921"/>
                          <a:pt x="859872" y="320879"/>
                        </a:cubicBezTo>
                        <a:cubicBezTo>
                          <a:pt x="529585" y="368675"/>
                          <a:pt x="102183" y="329901"/>
                          <a:pt x="0" y="320879"/>
                        </a:cubicBezTo>
                        <a:cubicBezTo>
                          <a:pt x="10383" y="232681"/>
                          <a:pt x="7622" y="143468"/>
                          <a:pt x="0" y="106960"/>
                        </a:cubicBezTo>
                        <a:close/>
                      </a:path>
                      <a:path w="1073791" h="427838" stroke="0" extrusionOk="0">
                        <a:moveTo>
                          <a:pt x="0" y="106960"/>
                        </a:moveTo>
                        <a:cubicBezTo>
                          <a:pt x="416626" y="110675"/>
                          <a:pt x="641769" y="131187"/>
                          <a:pt x="859872" y="106960"/>
                        </a:cubicBezTo>
                        <a:cubicBezTo>
                          <a:pt x="851311" y="65723"/>
                          <a:pt x="858027" y="10757"/>
                          <a:pt x="859872" y="0"/>
                        </a:cubicBezTo>
                        <a:cubicBezTo>
                          <a:pt x="911649" y="20289"/>
                          <a:pt x="988240" y="142234"/>
                          <a:pt x="1073791" y="213919"/>
                        </a:cubicBezTo>
                        <a:cubicBezTo>
                          <a:pt x="1036560" y="276451"/>
                          <a:pt x="886429" y="366349"/>
                          <a:pt x="859872" y="427838"/>
                        </a:cubicBezTo>
                        <a:cubicBezTo>
                          <a:pt x="868198" y="407977"/>
                          <a:pt x="864107" y="364540"/>
                          <a:pt x="859872" y="320879"/>
                        </a:cubicBezTo>
                        <a:cubicBezTo>
                          <a:pt x="702574" y="295974"/>
                          <a:pt x="422550" y="376025"/>
                          <a:pt x="0" y="320879"/>
                        </a:cubicBezTo>
                        <a:cubicBezTo>
                          <a:pt x="11680" y="263947"/>
                          <a:pt x="-4442" y="210856"/>
                          <a:pt x="0" y="1069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29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337789" y="1893195"/>
            <a:ext cx="5618396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MX" sz="4400" dirty="0">
                <a:solidFill>
                  <a:schemeClr val="accent2"/>
                </a:solidFill>
              </a:rPr>
              <a:t>Reduciendo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8000" u="sng" dirty="0">
                <a:solidFill>
                  <a:schemeClr val="accent2"/>
                </a:solidFill>
              </a:rPr>
              <a:t>MATRICES</a:t>
            </a:r>
          </a:p>
          <a:p>
            <a:pPr algn="ctr">
              <a:lnSpc>
                <a:spcPct val="80000"/>
              </a:lnSpc>
            </a:pPr>
            <a:r>
              <a:rPr lang="es-MX" sz="4400" dirty="0">
                <a:solidFill>
                  <a:schemeClr val="accent2"/>
                </a:solidFill>
              </a:rPr>
              <a:t>con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s-MX" sz="5400" u="sng" dirty="0">
                <a:solidFill>
                  <a:schemeClr val="accent2"/>
                </a:solidFill>
              </a:rPr>
              <a:t>GAUSS-JORDAN</a:t>
            </a:r>
            <a:endParaRPr lang="es-CL" sz="5400" u="sng" dirty="0">
              <a:solidFill>
                <a:schemeClr val="accent2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3CF961-4ED5-475F-B4A0-6E7BE9A770AF}"/>
              </a:ext>
            </a:extLst>
          </p:cNvPr>
          <p:cNvSpPr/>
          <p:nvPr/>
        </p:nvSpPr>
        <p:spPr>
          <a:xfrm>
            <a:off x="0" y="1"/>
            <a:ext cx="8875552" cy="1017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2CBF902-42B1-421B-AF62-45E6A20220FE}"/>
              </a:ext>
            </a:extLst>
          </p:cNvPr>
          <p:cNvSpPr txBox="1"/>
          <p:nvPr/>
        </p:nvSpPr>
        <p:spPr>
          <a:xfrm>
            <a:off x="1744460" y="-45447"/>
            <a:ext cx="5386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nomechomath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40A2FC-D8A8-4DC0-80AB-BA297F91765E}"/>
              </a:ext>
            </a:extLst>
          </p:cNvPr>
          <p:cNvSpPr/>
          <p:nvPr/>
        </p:nvSpPr>
        <p:spPr>
          <a:xfrm>
            <a:off x="8875552" y="1"/>
            <a:ext cx="3316448" cy="10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71027-3926-4179-875D-A00673C41904}"/>
              </a:ext>
            </a:extLst>
          </p:cNvPr>
          <p:cNvSpPr txBox="1"/>
          <p:nvPr/>
        </p:nvSpPr>
        <p:spPr>
          <a:xfrm>
            <a:off x="8875552" y="-61562"/>
            <a:ext cx="3316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MAT022</a:t>
            </a:r>
            <a:endParaRPr lang="es-CL" sz="6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2065CA-3D64-4607-A0E1-AAA251930C00}"/>
              </a:ext>
            </a:extLst>
          </p:cNvPr>
          <p:cNvSpPr/>
          <p:nvPr/>
        </p:nvSpPr>
        <p:spPr>
          <a:xfrm>
            <a:off x="9819004" y="5840899"/>
            <a:ext cx="2372996" cy="101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05CB65D-E2F9-4035-BE3B-37002C337CCC}"/>
              </a:ext>
            </a:extLst>
          </p:cNvPr>
          <p:cNvSpPr/>
          <p:nvPr/>
        </p:nvSpPr>
        <p:spPr>
          <a:xfrm>
            <a:off x="-1" y="5840900"/>
            <a:ext cx="9521503" cy="10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89E628-28F0-44A2-98B5-EDBC0C482A56}"/>
              </a:ext>
            </a:extLst>
          </p:cNvPr>
          <p:cNvSpPr txBox="1"/>
          <p:nvPr/>
        </p:nvSpPr>
        <p:spPr>
          <a:xfrm>
            <a:off x="162600" y="6026283"/>
            <a:ext cx="91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Guía para entender las </a:t>
            </a:r>
            <a:r>
              <a:rPr lang="es-MX" sz="3600" u="sng" dirty="0">
                <a:solidFill>
                  <a:schemeClr val="accent2"/>
                </a:solidFill>
              </a:rPr>
              <a:t>MATRICES</a:t>
            </a:r>
            <a:r>
              <a:rPr lang="es-MX" sz="3600" dirty="0"/>
              <a:t>: cap. 2.2</a:t>
            </a:r>
            <a:endParaRPr lang="es-CL" sz="36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BDBEF08-4ED8-4C9D-95E2-FED01FA14AFF}"/>
              </a:ext>
            </a:extLst>
          </p:cNvPr>
          <p:cNvGrpSpPr/>
          <p:nvPr/>
        </p:nvGrpSpPr>
        <p:grpSpPr>
          <a:xfrm>
            <a:off x="6087611" y="2049423"/>
            <a:ext cx="5686300" cy="2759153"/>
            <a:chOff x="-3028542" y="4125924"/>
            <a:chExt cx="5686300" cy="2759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DDA2EC6D-87EA-4E5E-BB67-E4ED89300C4F}"/>
                    </a:ext>
                  </a:extLst>
                </p:cNvPr>
                <p:cNvSpPr txBox="1"/>
                <p:nvPr/>
              </p:nvSpPr>
              <p:spPr>
                <a:xfrm>
                  <a:off x="-3028542" y="4125924"/>
                  <a:ext cx="5686300" cy="275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4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4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DDA2EC6D-87EA-4E5E-BB67-E4ED8930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8542" y="4125924"/>
                  <a:ext cx="5686300" cy="27591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8B795DC-9BC5-4770-873D-8DB327F51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98" y="4167677"/>
              <a:ext cx="0" cy="2717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4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5394A1-D665-4498-824C-96B191F7D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CB28C-CD37-4F45-97F9-E6B358A0A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5715D1-F84C-41AD-8340-F3E9B89C495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e3217-a665-4b27-994f-da5dd979666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54</TotalTime>
  <Words>85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Calibri</vt:lpstr>
      <vt:lpstr>Cambria Math</vt:lpstr>
      <vt:lpstr>Rockwell</vt:lpstr>
      <vt:lpstr>Rockwell Condensed</vt:lpstr>
      <vt:lpstr>Wingdings</vt:lpstr>
      <vt:lpstr>Letras en madera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IGNACIO MANRÍQUEZ NOVOA (Alumno)</dc:creator>
  <cp:lastModifiedBy>FRANCISCO IGNACIO MANRÍQUEZ NOVOA (Alumno)</cp:lastModifiedBy>
  <cp:revision>2</cp:revision>
  <dcterms:created xsi:type="dcterms:W3CDTF">2021-09-20T23:44:34Z</dcterms:created>
  <dcterms:modified xsi:type="dcterms:W3CDTF">2021-09-22T06:07:58Z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