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1" r:id="rId6"/>
    <p:sldId id="257" r:id="rId7"/>
    <p:sldId id="262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2065E-1DDC-4D6F-ADFA-B4AA365C404F}" v="370" dt="2021-09-18T01:46:55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IGNACIO MANRÍQUEZ NOVOA (Alumno)" userId="132ae158-1741-43ed-b364-15b0cb43b83a" providerId="ADAL" clId="{02F2065E-1DDC-4D6F-ADFA-B4AA365C404F}"/>
    <pc:docChg chg="undo custSel addSld delSld modSld">
      <pc:chgData name="FRANCISCO IGNACIO MANRÍQUEZ NOVOA (Alumno)" userId="132ae158-1741-43ed-b364-15b0cb43b83a" providerId="ADAL" clId="{02F2065E-1DDC-4D6F-ADFA-B4AA365C404F}" dt="2021-09-18T01:47:14.498" v="3251" actId="1076"/>
      <pc:docMkLst>
        <pc:docMk/>
      </pc:docMkLst>
      <pc:sldChg chg="addSp modSp mod modAnim">
        <pc:chgData name="FRANCISCO IGNACIO MANRÍQUEZ NOVOA (Alumno)" userId="132ae158-1741-43ed-b364-15b0cb43b83a" providerId="ADAL" clId="{02F2065E-1DDC-4D6F-ADFA-B4AA365C404F}" dt="2021-09-15T19:10:27.571" v="3137"/>
        <pc:sldMkLst>
          <pc:docMk/>
          <pc:sldMk cId="818730433" sldId="256"/>
        </pc:sldMkLst>
        <pc:spChg chg="mod">
          <ac:chgData name="FRANCISCO IGNACIO MANRÍQUEZ NOVOA (Alumno)" userId="132ae158-1741-43ed-b364-15b0cb43b83a" providerId="ADAL" clId="{02F2065E-1DDC-4D6F-ADFA-B4AA365C404F}" dt="2021-09-15T17:23:14.484" v="30" actId="404"/>
          <ac:spMkLst>
            <pc:docMk/>
            <pc:sldMk cId="818730433" sldId="256"/>
            <ac:spMk id="2" creationId="{07AC9D66-36C6-4D2F-8D27-A88AFC4F511D}"/>
          </ac:spMkLst>
        </pc:spChg>
        <pc:picChg chg="add mod">
          <ac:chgData name="FRANCISCO IGNACIO MANRÍQUEZ NOVOA (Alumno)" userId="132ae158-1741-43ed-b364-15b0cb43b83a" providerId="ADAL" clId="{02F2065E-1DDC-4D6F-ADFA-B4AA365C404F}" dt="2021-09-15T18:01:16.643" v="33"/>
          <ac:picMkLst>
            <pc:docMk/>
            <pc:sldMk cId="818730433" sldId="256"/>
            <ac:picMk id="5" creationId="{B12E0477-86F1-40CE-8163-DB09010792EE}"/>
          </ac:picMkLst>
        </pc:picChg>
      </pc:sldChg>
      <pc:sldChg chg="addSp delSp modSp new mod modTransition modAnim">
        <pc:chgData name="FRANCISCO IGNACIO MANRÍQUEZ NOVOA (Alumno)" userId="132ae158-1741-43ed-b364-15b0cb43b83a" providerId="ADAL" clId="{02F2065E-1DDC-4D6F-ADFA-B4AA365C404F}" dt="2021-09-18T01:47:14.498" v="3251" actId="1076"/>
        <pc:sldMkLst>
          <pc:docMk/>
          <pc:sldMk cId="3712712491" sldId="257"/>
        </pc:sldMkLst>
        <pc:spChg chg="mod">
          <ac:chgData name="FRANCISCO IGNACIO MANRÍQUEZ NOVOA (Alumno)" userId="132ae158-1741-43ed-b364-15b0cb43b83a" providerId="ADAL" clId="{02F2065E-1DDC-4D6F-ADFA-B4AA365C404F}" dt="2021-09-15T18:35:19.257" v="1778" actId="403"/>
          <ac:spMkLst>
            <pc:docMk/>
            <pc:sldMk cId="3712712491" sldId="257"/>
            <ac:spMk id="2" creationId="{3A3A9E67-86A1-4548-80D6-F738EC0A4C5F}"/>
          </ac:spMkLst>
        </pc:spChg>
        <pc:spChg chg="mod">
          <ac:chgData name="FRANCISCO IGNACIO MANRÍQUEZ NOVOA (Alumno)" userId="132ae158-1741-43ed-b364-15b0cb43b83a" providerId="ADAL" clId="{02F2065E-1DDC-4D6F-ADFA-B4AA365C404F}" dt="2021-09-18T01:47:14.498" v="3251" actId="1076"/>
          <ac:spMkLst>
            <pc:docMk/>
            <pc:sldMk cId="3712712491" sldId="257"/>
            <ac:spMk id="3" creationId="{57F017CA-5483-44CF-9D47-F6D04CA9A9F6}"/>
          </ac:spMkLst>
        </pc:spChg>
        <pc:spChg chg="add del mod">
          <ac:chgData name="FRANCISCO IGNACIO MANRÍQUEZ NOVOA (Alumno)" userId="132ae158-1741-43ed-b364-15b0cb43b83a" providerId="ADAL" clId="{02F2065E-1DDC-4D6F-ADFA-B4AA365C404F}" dt="2021-09-15T18:50:31.444" v="2898"/>
          <ac:spMkLst>
            <pc:docMk/>
            <pc:sldMk cId="3712712491" sldId="257"/>
            <ac:spMk id="4" creationId="{C338DF2D-2D66-43C5-8075-E92805709054}"/>
          </ac:spMkLst>
        </pc:spChg>
      </pc:sldChg>
      <pc:sldChg chg="addSp delSp modSp new del mod">
        <pc:chgData name="FRANCISCO IGNACIO MANRÍQUEZ NOVOA (Alumno)" userId="132ae158-1741-43ed-b364-15b0cb43b83a" providerId="ADAL" clId="{02F2065E-1DDC-4D6F-ADFA-B4AA365C404F}" dt="2021-09-15T18:31:27.437" v="1422" actId="47"/>
        <pc:sldMkLst>
          <pc:docMk/>
          <pc:sldMk cId="3301434726" sldId="258"/>
        </pc:sldMkLst>
        <pc:spChg chg="del mod">
          <ac:chgData name="FRANCISCO IGNACIO MANRÍQUEZ NOVOA (Alumno)" userId="132ae158-1741-43ed-b364-15b0cb43b83a" providerId="ADAL" clId="{02F2065E-1DDC-4D6F-ADFA-B4AA365C404F}" dt="2021-09-15T18:30:38.805" v="1411" actId="478"/>
          <ac:spMkLst>
            <pc:docMk/>
            <pc:sldMk cId="3301434726" sldId="258"/>
            <ac:spMk id="2" creationId="{702C6B57-BA5D-4515-8EB1-453806E72FCF}"/>
          </ac:spMkLst>
        </pc:spChg>
        <pc:spChg chg="del mod">
          <ac:chgData name="FRANCISCO IGNACIO MANRÍQUEZ NOVOA (Alumno)" userId="132ae158-1741-43ed-b364-15b0cb43b83a" providerId="ADAL" clId="{02F2065E-1DDC-4D6F-ADFA-B4AA365C404F}" dt="2021-09-15T18:31:02.458" v="1416" actId="21"/>
          <ac:spMkLst>
            <pc:docMk/>
            <pc:sldMk cId="3301434726" sldId="258"/>
            <ac:spMk id="3" creationId="{8B9F1BA0-9EBB-4F8B-A234-56626706B6B0}"/>
          </ac:spMkLst>
        </pc:spChg>
        <pc:spChg chg="add del mod">
          <ac:chgData name="FRANCISCO IGNACIO MANRÍQUEZ NOVOA (Alumno)" userId="132ae158-1741-43ed-b364-15b0cb43b83a" providerId="ADAL" clId="{02F2065E-1DDC-4D6F-ADFA-B4AA365C404F}" dt="2021-09-15T18:30:42.104" v="1412" actId="478"/>
          <ac:spMkLst>
            <pc:docMk/>
            <pc:sldMk cId="3301434726" sldId="258"/>
            <ac:spMk id="5" creationId="{6C3F4575-05A0-473F-926A-FF4008E58946}"/>
          </ac:spMkLst>
        </pc:spChg>
        <pc:spChg chg="add mod">
          <ac:chgData name="FRANCISCO IGNACIO MANRÍQUEZ NOVOA (Alumno)" userId="132ae158-1741-43ed-b364-15b0cb43b83a" providerId="ADAL" clId="{02F2065E-1DDC-4D6F-ADFA-B4AA365C404F}" dt="2021-09-15T18:31:02.458" v="1416" actId="21"/>
          <ac:spMkLst>
            <pc:docMk/>
            <pc:sldMk cId="3301434726" sldId="258"/>
            <ac:spMk id="7" creationId="{0A403D78-9EF5-426D-A8E4-17EBA9C78563}"/>
          </ac:spMkLst>
        </pc:spChg>
      </pc:sldChg>
      <pc:sldChg chg="delSp modSp new del mod modTransition modAnim">
        <pc:chgData name="FRANCISCO IGNACIO MANRÍQUEZ NOVOA (Alumno)" userId="132ae158-1741-43ed-b364-15b0cb43b83a" providerId="ADAL" clId="{02F2065E-1DDC-4D6F-ADFA-B4AA365C404F}" dt="2021-09-18T01:42:38.006" v="3149" actId="47"/>
        <pc:sldMkLst>
          <pc:docMk/>
          <pc:sldMk cId="3750215975" sldId="259"/>
        </pc:sldMkLst>
        <pc:spChg chg="mod">
          <ac:chgData name="FRANCISCO IGNACIO MANRÍQUEZ NOVOA (Alumno)" userId="132ae158-1741-43ed-b364-15b0cb43b83a" providerId="ADAL" clId="{02F2065E-1DDC-4D6F-ADFA-B4AA365C404F}" dt="2021-09-15T18:57:02.552" v="2999" actId="207"/>
          <ac:spMkLst>
            <pc:docMk/>
            <pc:sldMk cId="3750215975" sldId="259"/>
            <ac:spMk id="2" creationId="{9F04E831-9D1A-4188-8511-F6FBAE1686CD}"/>
          </ac:spMkLst>
        </pc:spChg>
        <pc:spChg chg="del">
          <ac:chgData name="FRANCISCO IGNACIO MANRÍQUEZ NOVOA (Alumno)" userId="132ae158-1741-43ed-b364-15b0cb43b83a" providerId="ADAL" clId="{02F2065E-1DDC-4D6F-ADFA-B4AA365C404F}" dt="2021-09-15T18:28:52.484" v="1287" actId="478"/>
          <ac:spMkLst>
            <pc:docMk/>
            <pc:sldMk cId="3750215975" sldId="259"/>
            <ac:spMk id="3" creationId="{BEEA37FF-08AD-4DE1-9A10-38D02E4A0256}"/>
          </ac:spMkLst>
        </pc:spChg>
      </pc:sldChg>
      <pc:sldChg chg="addSp delSp modSp new mod modTransition modAnim">
        <pc:chgData name="FRANCISCO IGNACIO MANRÍQUEZ NOVOA (Alumno)" userId="132ae158-1741-43ed-b364-15b0cb43b83a" providerId="ADAL" clId="{02F2065E-1DDC-4D6F-ADFA-B4AA365C404F}" dt="2021-09-15T19:03:29.772" v="3094"/>
        <pc:sldMkLst>
          <pc:docMk/>
          <pc:sldMk cId="2692000007" sldId="260"/>
        </pc:sldMkLst>
        <pc:spChg chg="del">
          <ac:chgData name="FRANCISCO IGNACIO MANRÍQUEZ NOVOA (Alumno)" userId="132ae158-1741-43ed-b364-15b0cb43b83a" providerId="ADAL" clId="{02F2065E-1DDC-4D6F-ADFA-B4AA365C404F}" dt="2021-09-15T18:36:29.600" v="1785" actId="478"/>
          <ac:spMkLst>
            <pc:docMk/>
            <pc:sldMk cId="2692000007" sldId="260"/>
            <ac:spMk id="2" creationId="{8C8CA5E5-CBFF-4652-B43A-B81659472E1F}"/>
          </ac:spMkLst>
        </pc:spChg>
        <pc:spChg chg="mod">
          <ac:chgData name="FRANCISCO IGNACIO MANRÍQUEZ NOVOA (Alumno)" userId="132ae158-1741-43ed-b364-15b0cb43b83a" providerId="ADAL" clId="{02F2065E-1DDC-4D6F-ADFA-B4AA365C404F}" dt="2021-09-15T18:57:21.480" v="3003" actId="207"/>
          <ac:spMkLst>
            <pc:docMk/>
            <pc:sldMk cId="2692000007" sldId="260"/>
            <ac:spMk id="3" creationId="{5547F354-B04E-4A41-8B00-814CDC6DAF40}"/>
          </ac:spMkLst>
        </pc:spChg>
        <pc:spChg chg="add del mod">
          <ac:chgData name="FRANCISCO IGNACIO MANRÍQUEZ NOVOA (Alumno)" userId="132ae158-1741-43ed-b364-15b0cb43b83a" providerId="ADAL" clId="{02F2065E-1DDC-4D6F-ADFA-B4AA365C404F}" dt="2021-09-15T18:36:32.143" v="1786" actId="478"/>
          <ac:spMkLst>
            <pc:docMk/>
            <pc:sldMk cId="2692000007" sldId="260"/>
            <ac:spMk id="4" creationId="{E30FE936-5FFE-4FA0-B5C0-A7EB2CDDA8BD}"/>
          </ac:spMkLst>
        </pc:spChg>
        <pc:spChg chg="add mod">
          <ac:chgData name="FRANCISCO IGNACIO MANRÍQUEZ NOVOA (Alumno)" userId="132ae158-1741-43ed-b364-15b0cb43b83a" providerId="ADAL" clId="{02F2065E-1DDC-4D6F-ADFA-B4AA365C404F}" dt="2021-09-15T18:57:09.575" v="3000" actId="207"/>
          <ac:spMkLst>
            <pc:docMk/>
            <pc:sldMk cId="2692000007" sldId="260"/>
            <ac:spMk id="5" creationId="{37577649-34C9-4060-812C-EA111D202801}"/>
          </ac:spMkLst>
        </pc:spChg>
      </pc:sldChg>
      <pc:sldChg chg="addSp delSp modSp add mod modTransition modAnim">
        <pc:chgData name="FRANCISCO IGNACIO MANRÍQUEZ NOVOA (Alumno)" userId="132ae158-1741-43ed-b364-15b0cb43b83a" providerId="ADAL" clId="{02F2065E-1DDC-4D6F-ADFA-B4AA365C404F}" dt="2021-09-15T18:50:20.729" v="2888"/>
        <pc:sldMkLst>
          <pc:docMk/>
          <pc:sldMk cId="3995179030" sldId="261"/>
        </pc:sldMkLst>
        <pc:spChg chg="add mod">
          <ac:chgData name="FRANCISCO IGNACIO MANRÍQUEZ NOVOA (Alumno)" userId="132ae158-1741-43ed-b364-15b0cb43b83a" providerId="ADAL" clId="{02F2065E-1DDC-4D6F-ADFA-B4AA365C404F}" dt="2021-09-15T18:31:18.330" v="1421" actId="1076"/>
          <ac:spMkLst>
            <pc:docMk/>
            <pc:sldMk cId="3995179030" sldId="261"/>
            <ac:spMk id="4" creationId="{748F8136-93F3-4673-88F0-02CC8D1D7309}"/>
          </ac:spMkLst>
        </pc:spChg>
        <pc:picChg chg="del">
          <ac:chgData name="FRANCISCO IGNACIO MANRÍQUEZ NOVOA (Alumno)" userId="132ae158-1741-43ed-b364-15b0cb43b83a" providerId="ADAL" clId="{02F2065E-1DDC-4D6F-ADFA-B4AA365C404F}" dt="2021-09-15T18:30:58.842" v="1415" actId="478"/>
          <ac:picMkLst>
            <pc:docMk/>
            <pc:sldMk cId="3995179030" sldId="261"/>
            <ac:picMk id="5" creationId="{B12E0477-86F1-40CE-8163-DB09010792EE}"/>
          </ac:picMkLst>
        </pc:picChg>
      </pc:sldChg>
      <pc:sldChg chg="modSp new mod modTransition modAnim">
        <pc:chgData name="FRANCISCO IGNACIO MANRÍQUEZ NOVOA (Alumno)" userId="132ae158-1741-43ed-b364-15b0cb43b83a" providerId="ADAL" clId="{02F2065E-1DDC-4D6F-ADFA-B4AA365C404F}" dt="2021-09-15T19:29:29.081" v="3143"/>
        <pc:sldMkLst>
          <pc:docMk/>
          <pc:sldMk cId="277863721" sldId="262"/>
        </pc:sldMkLst>
        <pc:spChg chg="mod">
          <ac:chgData name="FRANCISCO IGNACIO MANRÍQUEZ NOVOA (Alumno)" userId="132ae158-1741-43ed-b364-15b0cb43b83a" providerId="ADAL" clId="{02F2065E-1DDC-4D6F-ADFA-B4AA365C404F}" dt="2021-09-15T18:56:56.502" v="2998" actId="207"/>
          <ac:spMkLst>
            <pc:docMk/>
            <pc:sldMk cId="277863721" sldId="262"/>
            <ac:spMk id="2" creationId="{ECC54CAA-AFF8-43CD-A7AC-D4EF856027A8}"/>
          </ac:spMkLst>
        </pc:spChg>
        <pc:spChg chg="mod">
          <ac:chgData name="FRANCISCO IGNACIO MANRÍQUEZ NOVOA (Alumno)" userId="132ae158-1741-43ed-b364-15b0cb43b83a" providerId="ADAL" clId="{02F2065E-1DDC-4D6F-ADFA-B4AA365C404F}" dt="2021-09-15T18:42:05.288" v="2316" actId="20577"/>
          <ac:spMkLst>
            <pc:docMk/>
            <pc:sldMk cId="277863721" sldId="262"/>
            <ac:spMk id="3" creationId="{0773DDAC-058E-421A-8F71-7EB7F10939BF}"/>
          </ac:spMkLst>
        </pc:spChg>
      </pc:sldChg>
      <pc:sldChg chg="addSp delSp modSp new mod modTransition modAnim">
        <pc:chgData name="FRANCISCO IGNACIO MANRÍQUEZ NOVOA (Alumno)" userId="132ae158-1741-43ed-b364-15b0cb43b83a" providerId="ADAL" clId="{02F2065E-1DDC-4D6F-ADFA-B4AA365C404F}" dt="2021-09-15T19:04:01.274" v="3108"/>
        <pc:sldMkLst>
          <pc:docMk/>
          <pc:sldMk cId="3710066111" sldId="263"/>
        </pc:sldMkLst>
        <pc:spChg chg="del">
          <ac:chgData name="FRANCISCO IGNACIO MANRÍQUEZ NOVOA (Alumno)" userId="132ae158-1741-43ed-b364-15b0cb43b83a" providerId="ADAL" clId="{02F2065E-1DDC-4D6F-ADFA-B4AA365C404F}" dt="2021-09-15T18:47:17.921" v="2799" actId="478"/>
          <ac:spMkLst>
            <pc:docMk/>
            <pc:sldMk cId="3710066111" sldId="263"/>
            <ac:spMk id="2" creationId="{2EDB5F96-4507-49E6-8610-91F9108B30D6}"/>
          </ac:spMkLst>
        </pc:spChg>
        <pc:spChg chg="del">
          <ac:chgData name="FRANCISCO IGNACIO MANRÍQUEZ NOVOA (Alumno)" userId="132ae158-1741-43ed-b364-15b0cb43b83a" providerId="ADAL" clId="{02F2065E-1DDC-4D6F-ADFA-B4AA365C404F}" dt="2021-09-15T18:47:29.884" v="2830" actId="478"/>
          <ac:spMkLst>
            <pc:docMk/>
            <pc:sldMk cId="3710066111" sldId="263"/>
            <ac:spMk id="3" creationId="{B865F1CB-8615-4DB1-945C-AC7A6ACD07BD}"/>
          </ac:spMkLst>
        </pc:spChg>
        <pc:spChg chg="add mod">
          <ac:chgData name="FRANCISCO IGNACIO MANRÍQUEZ NOVOA (Alumno)" userId="132ae158-1741-43ed-b364-15b0cb43b83a" providerId="ADAL" clId="{02F2065E-1DDC-4D6F-ADFA-B4AA365C404F}" dt="2021-09-15T19:03:45.678" v="3105" actId="20577"/>
          <ac:spMkLst>
            <pc:docMk/>
            <pc:sldMk cId="3710066111" sldId="263"/>
            <ac:spMk id="4" creationId="{46C149E7-C587-4C0F-BAFD-A09DC1383F82}"/>
          </ac:spMkLst>
        </pc:spChg>
        <pc:spChg chg="add mod">
          <ac:chgData name="FRANCISCO IGNACIO MANRÍQUEZ NOVOA (Alumno)" userId="132ae158-1741-43ed-b364-15b0cb43b83a" providerId="ADAL" clId="{02F2065E-1DDC-4D6F-ADFA-B4AA365C404F}" dt="2021-09-15T18:48:55.015" v="2882" actId="20577"/>
          <ac:spMkLst>
            <pc:docMk/>
            <pc:sldMk cId="3710066111" sldId="263"/>
            <ac:spMk id="5" creationId="{9A6D7F5C-00F2-4A7F-B174-742876E5BD9B}"/>
          </ac:spMkLst>
        </pc:spChg>
      </pc:sldChg>
      <pc:sldChg chg="addSp delSp modSp new mod modTransition modAnim">
        <pc:chgData name="FRANCISCO IGNACIO MANRÍQUEZ NOVOA (Alumno)" userId="132ae158-1741-43ed-b364-15b0cb43b83a" providerId="ADAL" clId="{02F2065E-1DDC-4D6F-ADFA-B4AA365C404F}" dt="2021-09-18T01:44:08.127" v="3163" actId="1076"/>
        <pc:sldMkLst>
          <pc:docMk/>
          <pc:sldMk cId="744683586" sldId="264"/>
        </pc:sldMkLst>
        <pc:spChg chg="add del mod">
          <ac:chgData name="FRANCISCO IGNACIO MANRÍQUEZ NOVOA (Alumno)" userId="132ae158-1741-43ed-b364-15b0cb43b83a" providerId="ADAL" clId="{02F2065E-1DDC-4D6F-ADFA-B4AA365C404F}" dt="2021-09-18T01:44:08.127" v="3163" actId="1076"/>
          <ac:spMkLst>
            <pc:docMk/>
            <pc:sldMk cId="744683586" sldId="264"/>
            <ac:spMk id="2" creationId="{FE8A7DFD-5214-4CBC-810A-163745D9C5C7}"/>
          </ac:spMkLst>
        </pc:spChg>
        <pc:spChg chg="del mod">
          <ac:chgData name="FRANCISCO IGNACIO MANRÍQUEZ NOVOA (Alumno)" userId="132ae158-1741-43ed-b364-15b0cb43b83a" providerId="ADAL" clId="{02F2065E-1DDC-4D6F-ADFA-B4AA365C404F}" dt="2021-09-15T19:06:08.534" v="3128" actId="478"/>
          <ac:spMkLst>
            <pc:docMk/>
            <pc:sldMk cId="744683586" sldId="264"/>
            <ac:spMk id="3" creationId="{70DC0C6C-952D-479A-AB04-BFFE9596E6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2EE3-8990-4F02-A8D0-AF799A99DA88}" type="datetimeFigureOut">
              <a:rPr lang="es-CL" smtClean="0"/>
              <a:t>17-09-2021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93F-1C36-42D9-A6FE-62718AB779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98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2EE3-8990-4F02-A8D0-AF799A99DA88}" type="datetimeFigureOut">
              <a:rPr lang="es-CL" smtClean="0"/>
              <a:t>17-09-2021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93F-1C36-42D9-A6FE-62718AB779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62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2EE3-8990-4F02-A8D0-AF799A99DA88}" type="datetimeFigureOut">
              <a:rPr lang="es-CL" smtClean="0"/>
              <a:t>17-09-2021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93F-1C36-42D9-A6FE-62718AB779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522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2EE3-8990-4F02-A8D0-AF799A99DA88}" type="datetimeFigureOut">
              <a:rPr lang="es-CL" smtClean="0"/>
              <a:t>17-09-2021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93F-1C36-42D9-A6FE-62718AB779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63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2EE3-8990-4F02-A8D0-AF799A99DA88}" type="datetimeFigureOut">
              <a:rPr lang="es-CL" smtClean="0"/>
              <a:t>17-09-2021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93F-1C36-42D9-A6FE-62718AB779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48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2EE3-8990-4F02-A8D0-AF799A99DA88}" type="datetimeFigureOut">
              <a:rPr lang="es-CL" smtClean="0"/>
              <a:t>17-09-2021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93F-1C36-42D9-A6FE-62718AB779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470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2EE3-8990-4F02-A8D0-AF799A99DA88}" type="datetimeFigureOut">
              <a:rPr lang="es-CL" smtClean="0"/>
              <a:t>17-09-2021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93F-1C36-42D9-A6FE-62718AB779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931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2EE3-8990-4F02-A8D0-AF799A99DA88}" type="datetimeFigureOut">
              <a:rPr lang="es-CL" smtClean="0"/>
              <a:t>17-09-2021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93F-1C36-42D9-A6FE-62718AB779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507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2EE3-8990-4F02-A8D0-AF799A99DA88}" type="datetimeFigureOut">
              <a:rPr lang="es-CL" smtClean="0"/>
              <a:t>17-09-2021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93F-1C36-42D9-A6FE-62718AB779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159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2EE3-8990-4F02-A8D0-AF799A99DA88}" type="datetimeFigureOut">
              <a:rPr lang="es-CL" smtClean="0"/>
              <a:t>17-09-2021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93F-1C36-42D9-A6FE-62718AB779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073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2EE3-8990-4F02-A8D0-AF799A99DA88}" type="datetimeFigureOut">
              <a:rPr lang="es-CL" smtClean="0"/>
              <a:t>17-09-2021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93F-1C36-42D9-A6FE-62718AB779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399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2EE3-8990-4F02-A8D0-AF799A99DA88}" type="datetimeFigureOut">
              <a:rPr lang="es-CL" smtClean="0"/>
              <a:t>17-09-2021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F193F-1C36-42D9-A6FE-62718AB779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2410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C9D66-36C6-4D2F-8D27-A88AFC4F5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0863"/>
            <a:ext cx="9144000" cy="1815387"/>
          </a:xfrm>
        </p:spPr>
        <p:txBody>
          <a:bodyPr>
            <a:normAutofit fontScale="90000"/>
          </a:bodyPr>
          <a:lstStyle/>
          <a:p>
            <a:r>
              <a:rPr lang="es-MX" dirty="0"/>
              <a:t>¿</a:t>
            </a:r>
            <a:r>
              <a:rPr lang="es-CL" i="1" dirty="0"/>
              <a:t>Qué pasó con</a:t>
            </a:r>
            <a:br>
              <a:rPr lang="es-CL" i="1" dirty="0"/>
            </a:br>
            <a:r>
              <a:rPr lang="es-CL" sz="8000" i="1" u="sng" dirty="0">
                <a:solidFill>
                  <a:schemeClr val="accent5"/>
                </a:solidFill>
              </a:rPr>
              <a:t>“Fórmula de Euler”</a:t>
            </a:r>
            <a:r>
              <a:rPr lang="es-CL" sz="8000" i="1" dirty="0"/>
              <a:t>?</a:t>
            </a:r>
            <a:endParaRPr lang="es-CL" dirty="0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12E0477-86F1-40CE-8163-DB09010792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lumMod val="8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79" y="2784280"/>
            <a:ext cx="5869442" cy="3302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873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C9D66-36C6-4D2F-8D27-A88AFC4F5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0863"/>
            <a:ext cx="9144000" cy="1815387"/>
          </a:xfrm>
        </p:spPr>
        <p:txBody>
          <a:bodyPr>
            <a:normAutofit fontScale="90000"/>
          </a:bodyPr>
          <a:lstStyle/>
          <a:p>
            <a:r>
              <a:rPr lang="es-MX" dirty="0"/>
              <a:t>¿</a:t>
            </a:r>
            <a:r>
              <a:rPr lang="es-CL" i="1" dirty="0"/>
              <a:t>Qué pasó con</a:t>
            </a:r>
            <a:br>
              <a:rPr lang="es-CL" i="1" dirty="0"/>
            </a:br>
            <a:r>
              <a:rPr lang="es-CL" sz="8000" i="1" u="sng" dirty="0">
                <a:solidFill>
                  <a:schemeClr val="accent5"/>
                </a:solidFill>
              </a:rPr>
              <a:t>“Fórmula de Euler”</a:t>
            </a:r>
            <a:r>
              <a:rPr lang="es-CL" sz="8000" i="1" dirty="0"/>
              <a:t>?</a:t>
            </a:r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48F8136-93F3-4673-88F0-02CC8D1D7309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2511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MX" sz="4400" dirty="0"/>
              <a:t>La serie original será cancelada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MX" sz="4400" dirty="0"/>
              <a:t>Va a haber un remake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MX" sz="4400" dirty="0"/>
              <a:t>¿Pero por </a:t>
            </a:r>
            <a:r>
              <a:rPr lang="es-CL" sz="4400" dirty="0"/>
              <a:t>q</a:t>
            </a:r>
            <a:r>
              <a:rPr lang="es-MX" sz="4400" dirty="0" err="1"/>
              <a:t>ué</a:t>
            </a:r>
            <a:r>
              <a:rPr lang="es-MX" sz="4400" dirty="0"/>
              <a:t>?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399517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A9E67-86A1-4548-80D6-F738EC0A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u="sng" dirty="0">
                <a:solidFill>
                  <a:schemeClr val="accent5"/>
                </a:solidFill>
              </a:rPr>
              <a:t>ERRORES</a:t>
            </a:r>
            <a:endParaRPr lang="es-CL" sz="5400" u="sng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7F017CA-5483-44CF-9D47-F6D04CA9A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7033"/>
                <a:ext cx="10515600" cy="4021706"/>
              </a:xfrm>
            </p:spPr>
            <p:txBody>
              <a:bodyPr numCol="2">
                <a:normAutofit/>
              </a:bodyPr>
              <a:lstStyle/>
              <a:p>
                <a:r>
                  <a:rPr lang="es-MX" dirty="0"/>
                  <a:t>Formato de grabación </a:t>
                </a:r>
              </a:p>
              <a:p>
                <a:pPr lvl="1"/>
                <a:r>
                  <a:rPr lang="es-MX" dirty="0"/>
                  <a:t>Mala iluminación</a:t>
                </a:r>
              </a:p>
              <a:p>
                <a:pPr lvl="1"/>
                <a:r>
                  <a:rPr lang="es-MX" dirty="0"/>
                  <a:t>Bugs de edición</a:t>
                </a:r>
              </a:p>
              <a:p>
                <a:pPr lvl="1"/>
                <a:r>
                  <a:rPr lang="es-MX" dirty="0"/>
                  <a:t>Peso excesivo (demasiados GB)</a:t>
                </a:r>
              </a:p>
              <a:p>
                <a:r>
                  <a:rPr lang="es-MX" dirty="0"/>
                  <a:t>Guion</a:t>
                </a:r>
              </a:p>
              <a:p>
                <a:pPr lvl="1"/>
                <a:r>
                  <a:rPr lang="es-MX" dirty="0"/>
                  <a:t>Demasiado extenso</a:t>
                </a:r>
              </a:p>
              <a:p>
                <a:pPr lvl="2"/>
                <a:r>
                  <a:rPr lang="es-MX" dirty="0"/>
                  <a:t>Originalmente iba a ser un único video</a:t>
                </a:r>
              </a:p>
              <a:p>
                <a:pPr lvl="1"/>
                <a:r>
                  <a:rPr lang="es-MX" dirty="0"/>
                  <a:t>Muy por las ramas</a:t>
                </a:r>
              </a:p>
              <a:p>
                <a:pPr lvl="1"/>
                <a:r>
                  <a:rPr lang="es-MX" dirty="0"/>
                  <a:t>Poco cohesivo y natural</a:t>
                </a:r>
              </a:p>
              <a:p>
                <a:r>
                  <a:rPr lang="es-MX" dirty="0"/>
                  <a:t>Explicación usada</a:t>
                </a:r>
              </a:p>
              <a:p>
                <a:pPr lvl="1"/>
                <a:r>
                  <a:rPr lang="es-MX" dirty="0"/>
                  <a:t>Abstracta, podría ser más simple</a:t>
                </a:r>
              </a:p>
              <a:p>
                <a:pPr lvl="1"/>
                <a:r>
                  <a:rPr lang="es-MX" b="0" dirty="0"/>
                  <a:t>Explicar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MX" dirty="0"/>
                  <a:t> como serie es complicado, innecesario y poco natural</a:t>
                </a:r>
              </a:p>
              <a:p>
                <a:pPr lvl="1"/>
                <a:r>
                  <a:rPr lang="es-MX" dirty="0"/>
                  <a:t>Hay una interpretación visual más intuitiva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7F017CA-5483-44CF-9D47-F6D04CA9A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7033"/>
                <a:ext cx="10515600" cy="4021706"/>
              </a:xfrm>
              <a:blipFill>
                <a:blip r:embed="rId2"/>
                <a:stretch>
                  <a:fillRect l="-1043" t="-242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71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54CAA-AFF8-43CD-A7AC-D4EF8560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u="sng" dirty="0">
                <a:solidFill>
                  <a:schemeClr val="accent6"/>
                </a:solidFill>
              </a:rPr>
              <a:t>SOBRE EL REMAKE</a:t>
            </a:r>
            <a:endParaRPr lang="es-CL" sz="5400" u="sng" dirty="0">
              <a:solidFill>
                <a:schemeClr val="accent6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3DDAC-058E-421A-8F71-7EB7F1093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3600" dirty="0"/>
              <a:t>Va a usar la nueva explicación</a:t>
            </a:r>
          </a:p>
          <a:p>
            <a:pPr lvl="1"/>
            <a:r>
              <a:rPr lang="es-MX" sz="3200" dirty="0"/>
              <a:t>Más visual, intuitiva y sobre todo más simple</a:t>
            </a:r>
          </a:p>
          <a:p>
            <a:r>
              <a:rPr lang="es-CL" sz="3600" dirty="0"/>
              <a:t>Estará hecho en PPT</a:t>
            </a:r>
          </a:p>
          <a:p>
            <a:pPr lvl="1"/>
            <a:r>
              <a:rPr lang="es-CL" sz="3200" dirty="0"/>
              <a:t>Más claro, ligero y con posibilidad de animaciones</a:t>
            </a:r>
            <a:endParaRPr lang="es-CL" sz="3600" dirty="0"/>
          </a:p>
          <a:p>
            <a:r>
              <a:rPr lang="es-CL" sz="3600" dirty="0"/>
              <a:t>Más cohesivo y natural</a:t>
            </a:r>
          </a:p>
          <a:p>
            <a:pPr lvl="1"/>
            <a:r>
              <a:rPr lang="es-CL" sz="3200" dirty="0"/>
              <a:t>El guion ya no será un desastre</a:t>
            </a:r>
          </a:p>
          <a:p>
            <a:r>
              <a:rPr lang="es-CL" sz="3600" dirty="0"/>
              <a:t>Solo un vídeo (?)</a:t>
            </a:r>
          </a:p>
          <a:p>
            <a:pPr lvl="1"/>
            <a:r>
              <a:rPr lang="es-CL" sz="3200" dirty="0"/>
              <a:t>Con posibilidad de segundo video explicando otras maneras de demostrar la fórmula</a:t>
            </a:r>
          </a:p>
        </p:txBody>
      </p:sp>
    </p:spTree>
    <p:extLst>
      <p:ext uri="{BB962C8B-B14F-4D97-AF65-F5344CB8AC3E}">
        <p14:creationId xmlns:p14="http://schemas.microsoft.com/office/powerpoint/2010/main" val="27786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7F354-B04E-4A41-8B00-814CDC6DA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Estaba previsto para julio de este año</a:t>
            </a:r>
          </a:p>
          <a:p>
            <a:pPr lvl="1"/>
            <a:r>
              <a:rPr lang="es-MX" sz="2800" dirty="0"/>
              <a:t>En este mes se veía números complejos en MAT021</a:t>
            </a:r>
          </a:p>
          <a:p>
            <a:pPr lvl="1"/>
            <a:r>
              <a:rPr lang="es-MX" sz="2800" dirty="0"/>
              <a:t>Lamentablemente no se pudo por la excesiva carga académica</a:t>
            </a:r>
          </a:p>
          <a:p>
            <a:r>
              <a:rPr lang="es-MX" sz="3200" dirty="0"/>
              <a:t>Finalmente saldrá en </a:t>
            </a:r>
            <a:r>
              <a:rPr lang="es-MX" sz="3200" u="sng" dirty="0">
                <a:solidFill>
                  <a:schemeClr val="accent3"/>
                </a:solidFill>
              </a:rPr>
              <a:t>NOVIEMBRE</a:t>
            </a:r>
          </a:p>
          <a:p>
            <a:r>
              <a:rPr lang="es-MX" sz="3200" dirty="0"/>
              <a:t>Ahora está en desarrollo </a:t>
            </a:r>
            <a:r>
              <a:rPr lang="es-MX" sz="3200" dirty="0">
                <a:solidFill>
                  <a:schemeClr val="accent4"/>
                </a:solidFill>
              </a:rPr>
              <a:t>otro proyecto</a:t>
            </a:r>
          </a:p>
          <a:p>
            <a:pPr lvl="1"/>
            <a:r>
              <a:rPr lang="es-MX" sz="2800" dirty="0"/>
              <a:t>Es una serie sobre </a:t>
            </a:r>
            <a:r>
              <a:rPr lang="es-MX" sz="2800" dirty="0">
                <a:solidFill>
                  <a:schemeClr val="accent4"/>
                </a:solidFill>
              </a:rPr>
              <a:t>MATRICES</a:t>
            </a:r>
          </a:p>
          <a:p>
            <a:pPr lvl="1"/>
            <a:r>
              <a:rPr lang="es-MX" sz="2800" dirty="0"/>
              <a:t>En MAT022 se está viendo matrices ahora</a:t>
            </a:r>
          </a:p>
          <a:p>
            <a:pPr lvl="1"/>
            <a:r>
              <a:rPr lang="es-MX" sz="2800" dirty="0"/>
              <a:t>En contexto, entender bien las matrices es más importante en MAT022 </a:t>
            </a:r>
            <a:r>
              <a:rPr lang="es-CL" sz="2800" dirty="0"/>
              <a:t>que entender bien la fórmula de Euler en MAT021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7577649-34C9-4060-812C-EA111D20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 u="sng" dirty="0">
                <a:solidFill>
                  <a:schemeClr val="accent3"/>
                </a:solidFill>
              </a:rPr>
              <a:t>¿CUÁNDO SALDRÁ?</a:t>
            </a:r>
            <a:endParaRPr lang="es-CL" sz="5400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0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C149E7-C587-4C0F-BAFD-A09DC138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143183"/>
          </a:xfrm>
        </p:spPr>
        <p:txBody>
          <a:bodyPr>
            <a:normAutofit/>
          </a:bodyPr>
          <a:lstStyle/>
          <a:p>
            <a:r>
              <a:rPr lang="es-MX" sz="5400" u="sng" dirty="0">
                <a:solidFill>
                  <a:schemeClr val="accent4"/>
                </a:solidFill>
              </a:rPr>
              <a:t>ENTONCES, ¿CUÁNDO SE ESTRENARÁ ESTA SERIE SOBRE MATRICES?</a:t>
            </a:r>
            <a:endParaRPr lang="es-CL" sz="5400" u="sng" dirty="0">
              <a:solidFill>
                <a:schemeClr val="accent4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A6D7F5C-00F2-4A7F-B174-742876E5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8759"/>
            <a:ext cx="10515600" cy="3098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Mañana.</a:t>
            </a:r>
          </a:p>
          <a:p>
            <a:pPr marL="0" indent="0">
              <a:buNone/>
            </a:pPr>
            <a:r>
              <a:rPr lang="es-MX" sz="3600" dirty="0"/>
              <a:t>:D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371006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A7DFD-5214-4CBC-810A-163745D9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7200" dirty="0" err="1">
                <a:latin typeface="+mn-lt"/>
              </a:rPr>
              <a:t>nomechomath</a:t>
            </a:r>
            <a:endParaRPr lang="es-CL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46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9B333DB6BAEE4EACFEB140225CCCFA" ma:contentTypeVersion="2" ma:contentTypeDescription="Crear nuevo documento." ma:contentTypeScope="" ma:versionID="15134ecbbabe4936b20793ac2b3ee373">
  <xsd:schema xmlns:xsd="http://www.w3.org/2001/XMLSchema" xmlns:xs="http://www.w3.org/2001/XMLSchema" xmlns:p="http://schemas.microsoft.com/office/2006/metadata/properties" xmlns:ns3="f19e3217-a665-4b27-994f-da5dd979666e" targetNamespace="http://schemas.microsoft.com/office/2006/metadata/properties" ma:root="true" ma:fieldsID="834fc6e367caec20436a619f3ecaf6cb" ns3:_="">
    <xsd:import namespace="f19e3217-a665-4b27-994f-da5dd97966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e3217-a665-4b27-994f-da5dd97966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5301A6-83A4-4691-B219-98365EFFB826}">
  <ds:schemaRefs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f19e3217-a665-4b27-994f-da5dd979666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4FBC893-ED9C-4898-8FD2-4A980363C7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ECA73F-E70A-46CF-B35E-25243367F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e3217-a665-4b27-994f-da5dd97966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240</Words>
  <Application>Microsoft Office PowerPoint</Application>
  <PresentationFormat>Panorámica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¿Qué pasó con “Fórmula de Euler”?</vt:lpstr>
      <vt:lpstr>¿Qué pasó con “Fórmula de Euler”?</vt:lpstr>
      <vt:lpstr>ERRORES</vt:lpstr>
      <vt:lpstr>SOBRE EL REMAKE</vt:lpstr>
      <vt:lpstr>¿CUÁNDO SALDRÁ?</vt:lpstr>
      <vt:lpstr>ENTONCES, ¿CUÁNDO SE ESTRENARÁ ESTA SERIE SOBRE MATRICES?</vt:lpstr>
      <vt:lpstr>nomechomath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pasó con “La fórmula de Euler”?</dc:title>
  <dc:creator>FRANCISCO IGNACIO MANRÍQUEZ NOVOA (Alumno)</dc:creator>
  <cp:lastModifiedBy>FRANCISCO IGNACIO MANRÍQUEZ NOVOA (Alumno)</cp:lastModifiedBy>
  <cp:revision>1</cp:revision>
  <dcterms:created xsi:type="dcterms:W3CDTF">2021-09-15T17:05:48Z</dcterms:created>
  <dcterms:modified xsi:type="dcterms:W3CDTF">2021-09-18T01:47:46Z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0x0101007E9B333DB6BAEE4EACFEB140225CCCFA</vt:lpwstr>
  </property>
</Properties>
</file>