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3" r:id="rId6"/>
    <p:sldId id="256" r:id="rId7"/>
    <p:sldId id="262" r:id="rId8"/>
    <p:sldId id="261" r:id="rId9"/>
    <p:sldId id="264" r:id="rId10"/>
    <p:sldId id="443" r:id="rId11"/>
    <p:sldId id="439" r:id="rId12"/>
    <p:sldId id="440" r:id="rId13"/>
    <p:sldId id="441" r:id="rId14"/>
    <p:sldId id="442" r:id="rId15"/>
    <p:sldId id="438" r:id="rId16"/>
    <p:sldId id="444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1F1DD-3F0F-47C9-B20D-C749FC0955CF}" v="356" dt="2021-09-21T23:47:22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A6D1F1DD-3F0F-47C9-B20D-C749FC0955CF}"/>
    <pc:docChg chg="addSld delSld modSld">
      <pc:chgData name="FRANCISCO IGNACIO MANRÍQUEZ NOVOA (Alumno)" userId="132ae158-1741-43ed-b364-15b0cb43b83a" providerId="ADAL" clId="{A6D1F1DD-3F0F-47C9-B20D-C749FC0955CF}" dt="2021-09-21T23:47:22.323" v="372"/>
      <pc:docMkLst>
        <pc:docMk/>
      </pc:docMkLst>
      <pc:sldChg chg="modTransition">
        <pc:chgData name="FRANCISCO IGNACIO MANRÍQUEZ NOVOA (Alumno)" userId="132ae158-1741-43ed-b364-15b0cb43b83a" providerId="ADAL" clId="{A6D1F1DD-3F0F-47C9-B20D-C749FC0955CF}" dt="2021-09-21T23:46:33.013" v="369"/>
        <pc:sldMkLst>
          <pc:docMk/>
          <pc:sldMk cId="3043922658" sldId="256"/>
        </pc:sldMkLst>
      </pc:sldChg>
      <pc:sldChg chg="modTransition modAnim">
        <pc:chgData name="FRANCISCO IGNACIO MANRÍQUEZ NOVOA (Alumno)" userId="132ae158-1741-43ed-b364-15b0cb43b83a" providerId="ADAL" clId="{A6D1F1DD-3F0F-47C9-B20D-C749FC0955CF}" dt="2021-09-21T23:24:50.042" v="157"/>
        <pc:sldMkLst>
          <pc:docMk/>
          <pc:sldMk cId="2255051893" sldId="261"/>
        </pc:sldMkLst>
      </pc:sldChg>
      <pc:sldChg chg="modTransition setBg">
        <pc:chgData name="FRANCISCO IGNACIO MANRÍQUEZ NOVOA (Alumno)" userId="132ae158-1741-43ed-b364-15b0cb43b83a" providerId="ADAL" clId="{A6D1F1DD-3F0F-47C9-B20D-C749FC0955CF}" dt="2021-09-21T23:46:34.937" v="370"/>
        <pc:sldMkLst>
          <pc:docMk/>
          <pc:sldMk cId="1538068312" sldId="262"/>
        </pc:sldMkLst>
      </pc:sldChg>
      <pc:sldChg chg="modTransition modAnim">
        <pc:chgData name="FRANCISCO IGNACIO MANRÍQUEZ NOVOA (Alumno)" userId="132ae158-1741-43ed-b364-15b0cb43b83a" providerId="ADAL" clId="{A6D1F1DD-3F0F-47C9-B20D-C749FC0955CF}" dt="2021-09-21T23:24:43.557" v="156"/>
        <pc:sldMkLst>
          <pc:docMk/>
          <pc:sldMk cId="3901563767" sldId="263"/>
        </pc:sldMkLst>
      </pc:sldChg>
      <pc:sldChg chg="add modTransition">
        <pc:chgData name="FRANCISCO IGNACIO MANRÍQUEZ NOVOA (Alumno)" userId="132ae158-1741-43ed-b364-15b0cb43b83a" providerId="ADAL" clId="{A6D1F1DD-3F0F-47C9-B20D-C749FC0955CF}" dt="2021-09-21T23:46:36.980" v="371"/>
        <pc:sldMkLst>
          <pc:docMk/>
          <pc:sldMk cId="308574229" sldId="264"/>
        </pc:sldMkLst>
      </pc:sldChg>
      <pc:sldChg chg="add setBg">
        <pc:chgData name="FRANCISCO IGNACIO MANRÍQUEZ NOVOA (Alumno)" userId="132ae158-1741-43ed-b364-15b0cb43b83a" providerId="ADAL" clId="{A6D1F1DD-3F0F-47C9-B20D-C749FC0955CF}" dt="2021-09-21T23:17:32.100" v="2"/>
        <pc:sldMkLst>
          <pc:docMk/>
          <pc:sldMk cId="66660806" sldId="265"/>
        </pc:sldMkLst>
      </pc:sldChg>
      <pc:sldChg chg="modSp add mod modAnim">
        <pc:chgData name="FRANCISCO IGNACIO MANRÍQUEZ NOVOA (Alumno)" userId="132ae158-1741-43ed-b364-15b0cb43b83a" providerId="ADAL" clId="{A6D1F1DD-3F0F-47C9-B20D-C749FC0955CF}" dt="2021-09-21T23:21:31.016" v="121" actId="12"/>
        <pc:sldMkLst>
          <pc:docMk/>
          <pc:sldMk cId="3500771668" sldId="438"/>
        </pc:sldMkLst>
        <pc:spChg chg="mod">
          <ac:chgData name="FRANCISCO IGNACIO MANRÍQUEZ NOVOA (Alumno)" userId="132ae158-1741-43ed-b364-15b0cb43b83a" providerId="ADAL" clId="{A6D1F1DD-3F0F-47C9-B20D-C749FC0955CF}" dt="2021-09-21T23:21:31.016" v="121" actId="12"/>
          <ac:spMkLst>
            <pc:docMk/>
            <pc:sldMk cId="3500771668" sldId="438"/>
            <ac:spMk id="3" creationId="{00A97C73-C54F-4F39-AB0B-718DA6FEC314}"/>
          </ac:spMkLst>
        </pc:spChg>
      </pc:sldChg>
      <pc:sldChg chg="modSp add modAnim">
        <pc:chgData name="FRANCISCO IGNACIO MANRÍQUEZ NOVOA (Alumno)" userId="132ae158-1741-43ed-b364-15b0cb43b83a" providerId="ADAL" clId="{A6D1F1DD-3F0F-47C9-B20D-C749FC0955CF}" dt="2021-09-21T23:45:34.959" v="360"/>
        <pc:sldMkLst>
          <pc:docMk/>
          <pc:sldMk cId="1986130507" sldId="439"/>
        </pc:sldMkLst>
        <pc:spChg chg="mod">
          <ac:chgData name="FRANCISCO IGNACIO MANRÍQUEZ NOVOA (Alumno)" userId="132ae158-1741-43ed-b364-15b0cb43b83a" providerId="ADAL" clId="{A6D1F1DD-3F0F-47C9-B20D-C749FC0955CF}" dt="2021-09-21T23:22:33.753" v="133" actId="20577"/>
          <ac:spMkLst>
            <pc:docMk/>
            <pc:sldMk cId="1986130507" sldId="439"/>
            <ac:spMk id="3" creationId="{00A97C73-C54F-4F39-AB0B-718DA6FEC314}"/>
          </ac:spMkLst>
        </pc:spChg>
      </pc:sldChg>
      <pc:sldChg chg="modSp add modAnim">
        <pc:chgData name="FRANCISCO IGNACIO MANRÍQUEZ NOVOA (Alumno)" userId="132ae158-1741-43ed-b364-15b0cb43b83a" providerId="ADAL" clId="{A6D1F1DD-3F0F-47C9-B20D-C749FC0955CF}" dt="2021-09-21T23:45:52.328" v="364"/>
        <pc:sldMkLst>
          <pc:docMk/>
          <pc:sldMk cId="1402075070" sldId="440"/>
        </pc:sldMkLst>
        <pc:spChg chg="mod">
          <ac:chgData name="FRANCISCO IGNACIO MANRÍQUEZ NOVOA (Alumno)" userId="132ae158-1741-43ed-b364-15b0cb43b83a" providerId="ADAL" clId="{A6D1F1DD-3F0F-47C9-B20D-C749FC0955CF}" dt="2021-09-21T23:23:17.850" v="146" actId="207"/>
          <ac:spMkLst>
            <pc:docMk/>
            <pc:sldMk cId="1402075070" sldId="440"/>
            <ac:spMk id="3" creationId="{00A97C73-C54F-4F39-AB0B-718DA6FEC314}"/>
          </ac:spMkLst>
        </pc:spChg>
      </pc:sldChg>
      <pc:sldChg chg="modSp add modAnim">
        <pc:chgData name="FRANCISCO IGNACIO MANRÍQUEZ NOVOA (Alumno)" userId="132ae158-1741-43ed-b364-15b0cb43b83a" providerId="ADAL" clId="{A6D1F1DD-3F0F-47C9-B20D-C749FC0955CF}" dt="2021-09-21T23:46:08.365" v="368"/>
        <pc:sldMkLst>
          <pc:docMk/>
          <pc:sldMk cId="2394822857" sldId="441"/>
        </pc:sldMkLst>
        <pc:spChg chg="mod">
          <ac:chgData name="FRANCISCO IGNACIO MANRÍQUEZ NOVOA (Alumno)" userId="132ae158-1741-43ed-b364-15b0cb43b83a" providerId="ADAL" clId="{A6D1F1DD-3F0F-47C9-B20D-C749FC0955CF}" dt="2021-09-21T23:23:30.277" v="149" actId="20577"/>
          <ac:spMkLst>
            <pc:docMk/>
            <pc:sldMk cId="2394822857" sldId="441"/>
            <ac:spMk id="3" creationId="{00A97C73-C54F-4F39-AB0B-718DA6FEC314}"/>
          </ac:spMkLst>
        </pc:spChg>
      </pc:sldChg>
      <pc:sldChg chg="modSp add modAnim">
        <pc:chgData name="FRANCISCO IGNACIO MANRÍQUEZ NOVOA (Alumno)" userId="132ae158-1741-43ed-b364-15b0cb43b83a" providerId="ADAL" clId="{A6D1F1DD-3F0F-47C9-B20D-C749FC0955CF}" dt="2021-09-21T23:23:44.767" v="153"/>
        <pc:sldMkLst>
          <pc:docMk/>
          <pc:sldMk cId="3990878147" sldId="442"/>
        </pc:sldMkLst>
        <pc:spChg chg="mod">
          <ac:chgData name="FRANCISCO IGNACIO MANRÍQUEZ NOVOA (Alumno)" userId="132ae158-1741-43ed-b364-15b0cb43b83a" providerId="ADAL" clId="{A6D1F1DD-3F0F-47C9-B20D-C749FC0955CF}" dt="2021-09-21T23:23:41.487" v="151" actId="114"/>
          <ac:spMkLst>
            <pc:docMk/>
            <pc:sldMk cId="3990878147" sldId="442"/>
            <ac:spMk id="3" creationId="{00A97C73-C54F-4F39-AB0B-718DA6FEC314}"/>
          </ac:spMkLst>
        </pc:spChg>
      </pc:sldChg>
      <pc:sldChg chg="add del">
        <pc:chgData name="FRANCISCO IGNACIO MANRÍQUEZ NOVOA (Alumno)" userId="132ae158-1741-43ed-b364-15b0cb43b83a" providerId="ADAL" clId="{A6D1F1DD-3F0F-47C9-B20D-C749FC0955CF}" dt="2021-09-21T23:23:09.884" v="144" actId="47"/>
        <pc:sldMkLst>
          <pc:docMk/>
          <pc:sldMk cId="2308361092" sldId="443"/>
        </pc:sldMkLst>
      </pc:sldChg>
      <pc:sldChg chg="addSp delSp modSp add mod modAnim">
        <pc:chgData name="FRANCISCO IGNACIO MANRÍQUEZ NOVOA (Alumno)" userId="132ae158-1741-43ed-b364-15b0cb43b83a" providerId="ADAL" clId="{A6D1F1DD-3F0F-47C9-B20D-C749FC0955CF}" dt="2021-09-21T23:28:35.057" v="356" actId="1076"/>
        <pc:sldMkLst>
          <pc:docMk/>
          <pc:sldMk cId="3207634960" sldId="443"/>
        </pc:sldMkLst>
        <pc:spChg chg="mod">
          <ac:chgData name="FRANCISCO IGNACIO MANRÍQUEZ NOVOA (Alumno)" userId="132ae158-1741-43ed-b364-15b0cb43b83a" providerId="ADAL" clId="{A6D1F1DD-3F0F-47C9-B20D-C749FC0955CF}" dt="2021-09-21T23:28:28.401" v="354" actId="1076"/>
          <ac:spMkLst>
            <pc:docMk/>
            <pc:sldMk cId="3207634960" sldId="443"/>
            <ac:spMk id="2" creationId="{640BF7B8-9803-4449-BEE5-27F89729E6B7}"/>
          </ac:spMkLst>
        </pc:spChg>
        <pc:spChg chg="mod">
          <ac:chgData name="FRANCISCO IGNACIO MANRÍQUEZ NOVOA (Alumno)" userId="132ae158-1741-43ed-b364-15b0cb43b83a" providerId="ADAL" clId="{A6D1F1DD-3F0F-47C9-B20D-C749FC0955CF}" dt="2021-09-21T23:28:31.120" v="355" actId="1076"/>
          <ac:spMkLst>
            <pc:docMk/>
            <pc:sldMk cId="3207634960" sldId="443"/>
            <ac:spMk id="3" creationId="{00A97C73-C54F-4F39-AB0B-718DA6FEC314}"/>
          </ac:spMkLst>
        </pc:spChg>
        <pc:spChg chg="add mod">
          <ac:chgData name="FRANCISCO IGNACIO MANRÍQUEZ NOVOA (Alumno)" userId="132ae158-1741-43ed-b364-15b0cb43b83a" providerId="ADAL" clId="{A6D1F1DD-3F0F-47C9-B20D-C749FC0955CF}" dt="2021-09-21T23:28:35.057" v="356" actId="1076"/>
          <ac:spMkLst>
            <pc:docMk/>
            <pc:sldMk cId="3207634960" sldId="443"/>
            <ac:spMk id="4" creationId="{3F9BD9DA-F1DD-4A56-9758-AB2B3972068C}"/>
          </ac:spMkLst>
        </pc:spChg>
        <pc:spChg chg="add del mod">
          <ac:chgData name="FRANCISCO IGNACIO MANRÍQUEZ NOVOA (Alumno)" userId="132ae158-1741-43ed-b364-15b0cb43b83a" providerId="ADAL" clId="{A6D1F1DD-3F0F-47C9-B20D-C749FC0955CF}" dt="2021-09-21T23:27:02.848" v="276"/>
          <ac:spMkLst>
            <pc:docMk/>
            <pc:sldMk cId="3207634960" sldId="443"/>
            <ac:spMk id="5" creationId="{1EFBB858-7E1F-4062-AACB-4BC6BBAD626B}"/>
          </ac:spMkLst>
        </pc:spChg>
      </pc:sldChg>
      <pc:sldChg chg="add">
        <pc:chgData name="FRANCISCO IGNACIO MANRÍQUEZ NOVOA (Alumno)" userId="132ae158-1741-43ed-b364-15b0cb43b83a" providerId="ADAL" clId="{A6D1F1DD-3F0F-47C9-B20D-C749FC0955CF}" dt="2021-09-21T23:47:22.323" v="372"/>
        <pc:sldMkLst>
          <pc:docMk/>
          <pc:sldMk cId="1103444184" sldId="44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F86A-C615-44E3-9DAA-26A9534B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99D98-CE26-4A23-B14F-221BA0653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BE704B-9462-4899-AE42-E2C04C01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588AC2-B8A5-49A2-8021-51E2BAB3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9DC97-1F29-4A8F-AE5B-989DF9EC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8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474C6-5BFE-4ADA-828F-32CF6F0E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19A26C-1F5A-49A9-82D8-129A88E9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BABF9-5054-4784-8FFB-41620685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920AB-F113-4141-8C0B-9EB33074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62770-1965-4178-AEF9-2359108A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72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4375E5-86BB-4FBE-9F87-FDD5FB7F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9E558-3B23-4108-9F07-9695F772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A3E55-848B-409F-A8E1-C15431F1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9A5D32-99C4-4140-B16C-1961CAB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B24B1-43CE-4B60-AE4D-608BD27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43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FC347-5E8E-4859-AB83-5EFF9F5D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C34A-95C0-418E-B367-815EEEE6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AA54C-14E9-441C-94E0-32DB0FEB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FC02F-28E7-4702-9C40-C5D9093C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4E149D-D275-4182-9A59-FEC174E6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7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6D1E-52E7-4B2B-9BD8-8381A4CC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22DF44-B6F8-4AFE-98F5-BFCF3768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14E99-0B81-4279-AE32-16D2C9A5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1E906-BAB9-45A6-9B5B-E548695A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65607-02D7-4653-BE18-3441A238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65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9B58-4D4E-4451-9958-92B0A3A0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9EA6E-0A57-44B3-8E6F-09AB3D7B3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DACA27-9497-4A05-A1F2-A33DA2CA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7A3E6-07B9-479B-9408-D7E94D9B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F52CC1-7171-4E4B-9234-F5F90101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893D7-059B-44D9-965F-9E3BAFF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62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96AAD-D00A-4D50-95C7-542D7913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BDCB8C-3EB3-40AA-81A4-7C30F800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2DE566-0A16-4259-BFCA-28985F5D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3EA934-C7D3-467C-8A69-FC0B42C6E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94CE7C-192D-4F4A-A4D0-EA2212E71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9F4CC1-5D15-4F8D-950F-9686B389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597F05-EA6A-493C-879A-4757E6C8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11ED66-98AC-4D8B-A247-A741C579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834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E6B4-41BF-48D1-9687-55FD2C9A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B3498-A012-4BCB-98BD-8E01D606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11428-62BF-4FB5-BD48-57CEDCF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2B0BF5-8234-4E61-BFB6-41407B00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0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EE88C4-D511-4A5D-BCC7-2B2412C0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7D2F3C-7576-4565-A527-41D63A30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EEBF95-C53F-4A9A-A38B-D083E9C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1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C2002-3AD3-49CB-8B68-75450ED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08608-6025-4A50-9587-F25F4317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7D1FF-EC90-4137-91F8-8E0C153B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AFDA53-39F2-4F38-9301-B2A1ED8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8CFA62-84A0-4B99-B61F-DA1FFB66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BF8BC-4025-4BEF-92B9-EED5F317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45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49B7-1750-45B3-9978-DA3ED86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E7F0CD-7F87-48F1-9E08-99896C0C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15AA71-3377-4A41-A27F-BA57B9531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D70E1-4B69-4990-9584-5113FDDC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713A54-8547-416A-A58D-77E1AACF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D05B2-F31E-4415-8D8D-CB84E164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6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DF33DC-81F8-4635-BB8E-865ED98A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CC9EE-C0F8-4706-8D03-0481551B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83262-E299-4DC5-B7BE-3BDAEF02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4B98-EA94-47D8-8F32-03089C4175FC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0F543-72D8-47F4-BB76-823D1801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67E33-952C-40BB-BB94-3CEE8062D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94B2-8309-41A3-B140-C084F2055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43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2DCE-B450-43C6-BD91-541B1F57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913D8-31BA-4DA5-89D8-4A22948E3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66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¿</a:t>
            </a:r>
            <a:r>
              <a:rPr lang="es-CL" sz="2400" dirty="0"/>
              <a:t>Qué son las matrices? ¿Cómo se usan? Introducción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sistemas de ecuaciones lineales y la eliminación de Gauss-</a:t>
            </a:r>
            <a:r>
              <a:rPr lang="es-MX" sz="2400" dirty="0" err="1"/>
              <a:t>Jordan</a:t>
            </a:r>
            <a:endParaRPr lang="es-MX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vectores y transformaciones lineales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i="1" dirty="0">
                <a:solidFill>
                  <a:schemeClr val="accent2"/>
                </a:solidFill>
              </a:rPr>
              <a:t>Suma de matrices y producto por escalar EXPLICADOS</a:t>
            </a:r>
          </a:p>
        </p:txBody>
      </p:sp>
    </p:spTree>
    <p:extLst>
      <p:ext uri="{BB962C8B-B14F-4D97-AF65-F5344CB8AC3E}">
        <p14:creationId xmlns:p14="http://schemas.microsoft.com/office/powerpoint/2010/main" val="23948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¿</a:t>
            </a:r>
            <a:r>
              <a:rPr lang="es-CL" sz="2400" dirty="0"/>
              <a:t>Qué son las matrices? ¿Cómo se usan? Introducción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sistemas de ecuaciones lineales y la eliminación de Gauss-</a:t>
            </a:r>
            <a:r>
              <a:rPr lang="es-MX" sz="2400" dirty="0" err="1"/>
              <a:t>Jordan</a:t>
            </a:r>
            <a:endParaRPr lang="es-MX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vectores y transformaciones lineales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Suma de matrices y producto por escalar EXPLICADOS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i="1" dirty="0">
                <a:solidFill>
                  <a:schemeClr val="accent2"/>
                </a:solidFill>
              </a:rPr>
              <a:t>Multiplicación de matrices EXPLICADA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i="1" dirty="0">
                <a:solidFill>
                  <a:schemeClr val="accent2"/>
                </a:solidFill>
              </a:rPr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i="1" dirty="0">
                <a:solidFill>
                  <a:schemeClr val="accent2"/>
                </a:solidFill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39908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¿</a:t>
            </a:r>
            <a:r>
              <a:rPr lang="es-CL" sz="2400" dirty="0"/>
              <a:t>Qué son las matrices? ¿Cómo se usan? Introducción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sistemas de ecuaciones lineales y la eliminación de Gauss-</a:t>
            </a:r>
            <a:r>
              <a:rPr lang="es-MX" sz="2400" dirty="0" err="1"/>
              <a:t>Jordan</a:t>
            </a:r>
            <a:endParaRPr lang="es-MX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vectores y transformaciones lineales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Suma de matrices y producto por escalar EXPLICADOS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Multiplicación de matrices EXPLICADA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35007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2DCE-B450-43C6-BD91-541B1F57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913D8-31BA-4DA5-89D8-4A22948E3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44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49" y="688073"/>
            <a:ext cx="93836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</a:t>
            </a:r>
          </a:p>
          <a:p>
            <a:pPr algn="ctr"/>
            <a:r>
              <a:rPr lang="es-MX" sz="96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</a:p>
          <a:p>
            <a:pPr algn="ctr"/>
            <a:r>
              <a:rPr lang="es-MX" sz="4800" dirty="0">
                <a:latin typeface="Sitka Text" panose="02000505000000020004" pitchFamily="2" charset="0"/>
              </a:rPr>
              <a:t>capítulo 2.1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58" y="3989828"/>
            <a:ext cx="1207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4"/>
                </a:solidFill>
                <a:latin typeface="Bierstadt" panose="020B0004020202020204" pitchFamily="34" charset="0"/>
              </a:rPr>
              <a:t>“Matrices, sistemas de ecuaciones lineales</a:t>
            </a:r>
          </a:p>
          <a:p>
            <a:pPr algn="ctr"/>
            <a:r>
              <a:rPr lang="es-MX" sz="3600" dirty="0">
                <a:solidFill>
                  <a:schemeClr val="accent4"/>
                </a:solidFill>
                <a:latin typeface="Bierstadt" panose="020B0004020202020204" pitchFamily="34" charset="0"/>
              </a:rPr>
              <a:t>y la eliminación de Gauss-</a:t>
            </a:r>
            <a:r>
              <a:rPr lang="es-MX" sz="3600" dirty="0" err="1">
                <a:solidFill>
                  <a:schemeClr val="accent4"/>
                </a:solidFill>
                <a:latin typeface="Bierstadt" panose="020B0004020202020204" pitchFamily="34" charset="0"/>
              </a:rPr>
              <a:t>Jordan</a:t>
            </a:r>
            <a:r>
              <a:rPr lang="es-MX" sz="3600" dirty="0">
                <a:solidFill>
                  <a:schemeClr val="accent4"/>
                </a:solidFill>
                <a:latin typeface="Bierstadt" panose="020B0004020202020204" pitchFamily="34" charset="0"/>
              </a:rPr>
              <a:t>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EBE5B3-AD84-46C9-AA22-BEF50820C5EC}"/>
              </a:ext>
            </a:extLst>
          </p:cNvPr>
          <p:cNvSpPr txBox="1"/>
          <p:nvPr/>
        </p:nvSpPr>
        <p:spPr>
          <a:xfrm>
            <a:off x="4433580" y="5190157"/>
            <a:ext cx="332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u="sng" dirty="0">
                <a:solidFill>
                  <a:schemeClr val="accent1"/>
                </a:solidFill>
                <a:latin typeface="Bierstadt" panose="020B0004020202020204" pitchFamily="34" charset="0"/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9015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2DCE-B450-43C6-BD91-541B1F57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913D8-31BA-4DA5-89D8-4A22948E3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392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2DCE-B450-43C6-BD91-541B1F57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913D8-31BA-4DA5-89D8-4A22948E3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806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49" y="688073"/>
            <a:ext cx="93836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</a:t>
            </a:r>
          </a:p>
          <a:p>
            <a:pPr algn="ctr"/>
            <a:r>
              <a:rPr lang="es-MX" sz="96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</a:p>
          <a:p>
            <a:pPr algn="ctr"/>
            <a:r>
              <a:rPr lang="es-MX" sz="4800" dirty="0">
                <a:latin typeface="Sitka Text" panose="02000505000000020004" pitchFamily="2" charset="0"/>
              </a:rPr>
              <a:t>capítulo 2.2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58" y="3989828"/>
            <a:ext cx="1207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4"/>
                </a:solidFill>
                <a:latin typeface="Bierstadt" panose="020B0004020202020204" pitchFamily="34" charset="0"/>
              </a:rPr>
              <a:t>“Matrices, sistemas de ecuaciones lineales</a:t>
            </a:r>
          </a:p>
          <a:p>
            <a:pPr algn="ctr"/>
            <a:r>
              <a:rPr lang="es-MX" sz="3600" dirty="0">
                <a:solidFill>
                  <a:schemeClr val="accent4"/>
                </a:solidFill>
                <a:latin typeface="Bierstadt" panose="020B0004020202020204" pitchFamily="34" charset="0"/>
              </a:rPr>
              <a:t>y la eliminación de Gauss-</a:t>
            </a:r>
            <a:r>
              <a:rPr lang="es-MX" sz="3600" dirty="0" err="1">
                <a:solidFill>
                  <a:schemeClr val="accent4"/>
                </a:solidFill>
                <a:latin typeface="Bierstadt" panose="020B0004020202020204" pitchFamily="34" charset="0"/>
              </a:rPr>
              <a:t>Jordan</a:t>
            </a:r>
            <a:r>
              <a:rPr lang="es-MX" sz="3600" dirty="0">
                <a:solidFill>
                  <a:schemeClr val="accent4"/>
                </a:solidFill>
                <a:latin typeface="Bierstadt" panose="020B0004020202020204" pitchFamily="34" charset="0"/>
              </a:rPr>
              <a:t>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EBE5B3-AD84-46C9-AA22-BEF50820C5EC}"/>
              </a:ext>
            </a:extLst>
          </p:cNvPr>
          <p:cNvSpPr txBox="1"/>
          <p:nvPr/>
        </p:nvSpPr>
        <p:spPr>
          <a:xfrm>
            <a:off x="4433580" y="5190157"/>
            <a:ext cx="332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u="sng" dirty="0">
                <a:solidFill>
                  <a:schemeClr val="accent1"/>
                </a:solidFill>
                <a:latin typeface="Bierstadt" panose="020B0004020202020204" pitchFamily="34" charset="0"/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225505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E2DCE-B450-43C6-BD91-541B1F57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913D8-31BA-4DA5-89D8-4A22948E3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57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2429635" y="699030"/>
            <a:ext cx="7332729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latin typeface="Sitka Text" panose="02000505000000020004" pitchFamily="2" charset="0"/>
              </a:rPr>
              <a:t>Usos para las matrices</a:t>
            </a:r>
            <a:endParaRPr lang="es-CL" sz="60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4" y="2017108"/>
            <a:ext cx="101140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Álgebra lineal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Programación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Representación de datos en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 err="1"/>
              <a:t>etc</a:t>
            </a:r>
            <a:r>
              <a:rPr lang="es-MX" sz="3200" dirty="0"/>
              <a:t>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BD9DA-F1DD-4A56-9758-AB2B3972068C}"/>
              </a:ext>
            </a:extLst>
          </p:cNvPr>
          <p:cNvSpPr txBox="1"/>
          <p:nvPr/>
        </p:nvSpPr>
        <p:spPr>
          <a:xfrm>
            <a:off x="2429635" y="4312024"/>
            <a:ext cx="7332729" cy="1692771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200" dirty="0">
                <a:solidFill>
                  <a:schemeClr val="accent2"/>
                </a:solidFill>
              </a:rPr>
              <a:t>A</a:t>
            </a:r>
            <a:r>
              <a:rPr lang="es-CL" sz="5200" i="1" dirty="0" err="1">
                <a:solidFill>
                  <a:schemeClr val="accent2"/>
                </a:solidFill>
              </a:rPr>
              <a:t>quí</a:t>
            </a:r>
            <a:r>
              <a:rPr lang="es-CL" sz="5200" i="1" dirty="0">
                <a:solidFill>
                  <a:schemeClr val="accent2"/>
                </a:solidFill>
              </a:rPr>
              <a:t> nos enfocaremos en ÁLGEBRA LINEAL</a:t>
            </a:r>
            <a:endParaRPr lang="es-CL" sz="5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¿</a:t>
            </a:r>
            <a:r>
              <a:rPr lang="es-CL" sz="2400" dirty="0"/>
              <a:t>Qué son las matrices? ¿Cómo se usan? Introducción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i="1" dirty="0">
                <a:solidFill>
                  <a:schemeClr val="accent2"/>
                </a:solidFill>
              </a:rPr>
              <a:t>Matrices, sistemas de ecuaciones lineales y la eliminación de Gauss-</a:t>
            </a:r>
            <a:r>
              <a:rPr lang="es-MX" sz="2400" i="1" dirty="0" err="1">
                <a:solidFill>
                  <a:schemeClr val="accent2"/>
                </a:solidFill>
              </a:rPr>
              <a:t>Jordan</a:t>
            </a:r>
            <a:endParaRPr lang="es-MX" sz="2400" i="1" dirty="0">
              <a:solidFill>
                <a:schemeClr val="accent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i="1" dirty="0">
                <a:solidFill>
                  <a:schemeClr val="accent2"/>
                </a:solidFill>
              </a:rPr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i="1" dirty="0">
                <a:solidFill>
                  <a:schemeClr val="accent2"/>
                </a:solidFill>
              </a:rPr>
              <a:t>Parte 2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861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0BF7B8-9803-4449-BEE5-27F89729E6B7}"/>
              </a:ext>
            </a:extLst>
          </p:cNvPr>
          <p:cNvSpPr txBox="1"/>
          <p:nvPr/>
        </p:nvSpPr>
        <p:spPr>
          <a:xfrm>
            <a:off x="897272" y="620393"/>
            <a:ext cx="10397456" cy="83099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 </a:t>
            </a:r>
            <a:r>
              <a:rPr lang="es-MX" sz="48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A97C73-C54F-4F39-AB0B-718DA6FEC314}"/>
              </a:ext>
            </a:extLst>
          </p:cNvPr>
          <p:cNvSpPr txBox="1"/>
          <p:nvPr/>
        </p:nvSpPr>
        <p:spPr>
          <a:xfrm>
            <a:off x="1038985" y="1851790"/>
            <a:ext cx="10114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¿</a:t>
            </a:r>
            <a:r>
              <a:rPr lang="es-CL" sz="2400" dirty="0"/>
              <a:t>Qué son las matrices? ¿Cómo se usan? Introducción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Matrices, sistemas de ecuaciones lineales y la eliminación de Gauss-</a:t>
            </a:r>
            <a:r>
              <a:rPr lang="es-MX" sz="2400" dirty="0" err="1"/>
              <a:t>Jordan</a:t>
            </a:r>
            <a:endParaRPr lang="es-MX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Parte 2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i="1" dirty="0">
                <a:solidFill>
                  <a:schemeClr val="accent2"/>
                </a:solidFill>
              </a:rPr>
              <a:t>Matrices, vectores y transformaciones lineales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i="1" dirty="0">
                <a:solidFill>
                  <a:schemeClr val="accent2"/>
                </a:solidFill>
              </a:rPr>
              <a:t>Parte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i="1" dirty="0">
                <a:solidFill>
                  <a:schemeClr val="accent2"/>
                </a:solidFill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14020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F43B8-5A7F-45BA-B8A1-14E9E98CC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FA7DD1-12A3-4CC4-B5F6-017BBA765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2F906E-5476-47D9-A3C2-005191317B2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19e3217-a665-4b27-994f-da5dd979666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305</Words>
  <Application>Microsoft Office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Bierstadt</vt:lpstr>
      <vt:lpstr>Calibri</vt:lpstr>
      <vt:lpstr>Calibri Light</vt:lpstr>
      <vt:lpstr>Sitka Text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IGNACIO MANRÍQUEZ NOVOA (Alumno)</dc:creator>
  <cp:lastModifiedBy>FRANCISCO IGNACIO MANRÍQUEZ NOVOA (Alumno)</cp:lastModifiedBy>
  <cp:revision>1</cp:revision>
  <dcterms:created xsi:type="dcterms:W3CDTF">2021-09-21T23:16:49Z</dcterms:created>
  <dcterms:modified xsi:type="dcterms:W3CDTF">2021-09-21T23:47:30Z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