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9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D303-8676-4C40-B381-DC21F1B8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EBC8A-E691-4106-97EF-6C49082A0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391E4-6270-4040-9DB6-DD2AEFE3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D7138-0421-46FD-BD6A-50E2F7B6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7E9D6-E66E-4026-98C1-824EAC64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01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14152-F1A8-4B75-8AE8-E167CF7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28D8C-E3F7-4288-A40C-B4511268E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3E7EC-FEC8-48E3-87BF-0F749509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BCDD1-2794-441C-968A-0BBA7CB2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39A7A-89E0-470E-90EF-95BCB505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18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38B61E-503D-42DD-A439-50D6BCAD2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E40903-68CB-4F6A-AC72-3BD54AFB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BA443-396E-4730-B367-9260B72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17E819-C6EF-4085-885E-7E97933F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D280D-330C-47CB-8771-E2318C3F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58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0B84-EC42-4BA3-ADDD-125CC3E8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DEE57-8393-4D1E-A2D9-7CC9CE0F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29582-70F4-43B2-9C23-A842158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083FC-9A6A-463D-B764-23300900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8704D-EF27-4D38-98E8-90A28BE6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02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189B5-C553-4E20-B852-7FB6A10B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27C9E-F4F6-4805-B40A-9F533DAD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441EF3-31C0-4583-9685-479B3203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B51E0F-8FBB-4CA5-99F7-84695A21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5D40F-DBC3-4701-B81E-7A2CB48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27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FAB3-A5CE-4948-82A6-7E4E93BF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F1938-9461-4627-80EC-7FFEFFF9A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41D330-7E5A-4491-83D4-C37A6F23B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CB831-D656-46E5-896B-64B5B83A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D85B9-8404-4616-897C-D404D2AA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B2553-A437-4DD7-B35B-6F590A2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897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36DB-6111-4ECA-9521-9B257C15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B4A86-96A9-4A15-8942-C2A9BD1F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80DCF9-B61C-46CD-AFBE-1B3DF6EA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99AD2A-1B74-42A4-BBB1-B92214FE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021B07-E346-44BD-AF67-856B65912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C46732-724E-4CE2-B7DB-A7C7D7CD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B18835-ACBC-4E57-812A-D285B030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E1FB8C-8DB0-4722-9215-ADEA0A4D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B0D2C-4126-4D75-B8B7-C2A0D16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B417F-40C1-406F-BC63-1C07CA1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107649-389F-4FD4-89EF-A9D22DD4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AC1B71-6A15-4F70-A499-467D5C7D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88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E1F579-8F99-4FDE-97C9-7FB185F9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053DDC-BAC8-4222-A3EF-87D9E6AE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F0E6E-9F2C-4E2B-831B-85488C53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6C272-E9FA-4919-BF24-D0D002B0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CDD3C-4EF1-4C0A-9B6F-A7A6F042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34FF8A-A318-41EA-9324-8081FCE6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E3FB3E-7978-4A91-ADEF-27D22C9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BA99D7-757D-44AC-B83C-0B47E3AD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B2B1A-4605-49B5-9D8A-E9B234A5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10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5D75F-DD80-44E3-943E-9BC5484E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1046BF-72D5-4F18-8F67-1B51FF8D3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96D863-D0F2-4043-BCA6-58AF67627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A4F6F-5E22-4725-9638-634C222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A186B1-26A2-485E-AF91-8EA8F414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7988A4-7D66-40A0-948C-825F56AD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821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AF8E3F-ED8E-420A-9216-962B458B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8FD4A-26FB-4756-BEDD-AB468DD6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71A0D-B877-4CB0-BDBB-749214FB1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09FCD-DF5B-48B6-87C4-F362E0E83667}" type="datetimeFigureOut">
              <a:rPr lang="es-CL" smtClean="0"/>
              <a:t>21-09-2021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6847D-F316-44E9-B5BB-ABBFE162A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7A876-DCDB-461C-80B7-5A5C10027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A8ABC-BB13-4A03-8F3B-4C183D8379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632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E33EFED-C534-4339-8F22-3E7E845EF90A}"/>
              </a:ext>
            </a:extLst>
          </p:cNvPr>
          <p:cNvSpPr txBox="1"/>
          <p:nvPr/>
        </p:nvSpPr>
        <p:spPr>
          <a:xfrm>
            <a:off x="1404151" y="1455296"/>
            <a:ext cx="9383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/>
              <a:t>Próximo vídeo:</a:t>
            </a:r>
            <a:endParaRPr lang="es-CL" sz="7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BD0544-9275-4EE9-BAAB-FC3FC643DA48}"/>
              </a:ext>
            </a:extLst>
          </p:cNvPr>
          <p:cNvSpPr txBox="1"/>
          <p:nvPr/>
        </p:nvSpPr>
        <p:spPr>
          <a:xfrm>
            <a:off x="1591042" y="2954458"/>
            <a:ext cx="900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>
                <a:solidFill>
                  <a:schemeClr val="accent4"/>
                </a:solidFill>
              </a:rPr>
              <a:t>“Matrices, sistemas de ecuaciones lineales</a:t>
            </a:r>
          </a:p>
          <a:p>
            <a:pPr algn="ctr"/>
            <a:r>
              <a:rPr lang="es-MX" sz="4000" dirty="0">
                <a:solidFill>
                  <a:schemeClr val="accent4"/>
                </a:solidFill>
              </a:rPr>
              <a:t>y la eliminación de Gauss-</a:t>
            </a:r>
            <a:r>
              <a:rPr lang="es-MX" sz="4000" dirty="0" err="1">
                <a:solidFill>
                  <a:schemeClr val="accent4"/>
                </a:solidFill>
              </a:rPr>
              <a:t>Jordan</a:t>
            </a:r>
            <a:r>
              <a:rPr lang="es-MX" sz="4000" dirty="0">
                <a:solidFill>
                  <a:schemeClr val="accent4"/>
                </a:solidFill>
              </a:rPr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F69559-7923-4304-AA76-A92EAD3F438D}"/>
              </a:ext>
            </a:extLst>
          </p:cNvPr>
          <p:cNvSpPr txBox="1"/>
          <p:nvPr/>
        </p:nvSpPr>
        <p:spPr>
          <a:xfrm>
            <a:off x="3121124" y="4277897"/>
            <a:ext cx="594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u="sng" dirty="0">
                <a:solidFill>
                  <a:schemeClr val="accent1"/>
                </a:solidFill>
              </a:rPr>
              <a:t>Parte 2</a:t>
            </a:r>
          </a:p>
        </p:txBody>
      </p:sp>
    </p:spTree>
    <p:extLst>
      <p:ext uri="{BB962C8B-B14F-4D97-AF65-F5344CB8AC3E}">
        <p14:creationId xmlns:p14="http://schemas.microsoft.com/office/powerpoint/2010/main" val="25595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9B333DB6BAEE4EACFEB140225CCCFA" ma:contentTypeVersion="2" ma:contentTypeDescription="Crear nuevo documento." ma:contentTypeScope="" ma:versionID="15134ecbbabe4936b20793ac2b3ee373">
  <xsd:schema xmlns:xsd="http://www.w3.org/2001/XMLSchema" xmlns:xs="http://www.w3.org/2001/XMLSchema" xmlns:p="http://schemas.microsoft.com/office/2006/metadata/properties" xmlns:ns3="f19e3217-a665-4b27-994f-da5dd979666e" targetNamespace="http://schemas.microsoft.com/office/2006/metadata/properties" ma:root="true" ma:fieldsID="834fc6e367caec20436a619f3ecaf6cb" ns3:_="">
    <xsd:import namespace="f19e3217-a665-4b27-994f-da5dd97966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e3217-a665-4b27-994f-da5dd97966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0E671-38D2-4CB4-A195-4C30B522AE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e3217-a665-4b27-994f-da5dd97966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88F24B-CBAE-425C-86F3-54A2EF324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C0EC90-3D0E-4097-81E9-35A68A47E30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19e3217-a665-4b27-994f-da5dd979666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IGNACIO MANRÍQUEZ NOVOA (Alumno)</dc:creator>
  <cp:lastModifiedBy>FRANCISCO IGNACIO MANRÍQUEZ NOVOA (Alumno)</cp:lastModifiedBy>
  <cp:revision>1</cp:revision>
  <dcterms:created xsi:type="dcterms:W3CDTF">2021-09-22T02:04:05Z</dcterms:created>
  <dcterms:modified xsi:type="dcterms:W3CDTF">2021-09-22T02:10:52Z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0x0101007E9B333DB6BAEE4EACFEB140225CCCFA</vt:lpwstr>
  </property>
</Properties>
</file>