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andal"/>
      <p:regular r:id="rId21"/>
    </p:embeddedFont>
    <p:embeddedFont>
      <p:font typeface="Cabin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  <p:embeddedFont>
      <p:font typeface="Calistog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abin-regular.fntdata"/><Relationship Id="rId21" Type="http://schemas.openxmlformats.org/officeDocument/2006/relationships/font" Target="fonts/Candal-regular.fntdata"/><Relationship Id="rId24" Type="http://schemas.openxmlformats.org/officeDocument/2006/relationships/font" Target="fonts/Cabin-italic.fntdata"/><Relationship Id="rId23" Type="http://schemas.openxmlformats.org/officeDocument/2006/relationships/font" Target="fonts/Cab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regular.fntdata"/><Relationship Id="rId25" Type="http://schemas.openxmlformats.org/officeDocument/2006/relationships/font" Target="fonts/Cabin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alistog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740ae381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740ae381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740ae381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740ae381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740ae381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740ae381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740ae381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740ae381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740ae381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740ae381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740ae381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740ae381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740ae381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740ae381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740ae381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740ae381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740ae381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740ae381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740ae381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740ae381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740ae381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740ae381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740ae381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740ae381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740ae381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740ae381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740ae381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740ae381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laticon.com/kr" TargetMode="External"/><Relationship Id="rId3" Type="http://schemas.openxmlformats.org/officeDocument/2006/relationships/hyperlink" Target="https://www.flaticon.com/kr" TargetMode="External"/><Relationship Id="rId4" Type="http://schemas.openxmlformats.org/officeDocument/2006/relationships/hyperlink" Target="https://kr.freepik.com/" TargetMode="External"/><Relationship Id="rId5" Type="http://schemas.openxmlformats.org/officeDocument/2006/relationships/hyperlink" Target="https://kr.freepik.com/" TargetMode="External"/><Relationship Id="rId6" Type="http://schemas.openxmlformats.org/officeDocument/2006/relationships/hyperlink" Target="https://slidesgo.com/ko/" TargetMode="External"/><Relationship Id="rId7" Type="http://schemas.openxmlformats.org/officeDocument/2006/relationships/hyperlink" Target="https://slidesgo.com/ko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rect b="b" l="l" r="r" t="t"/>
            <a:pathLst>
              <a:path extrusionOk="0" h="78011" w="129211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rect b="b" l="l" r="r" t="t"/>
            <a:pathLst>
              <a:path extrusionOk="0" h="108564" w="133876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rect b="b" l="l" r="r" t="t"/>
            <a:pathLst>
              <a:path extrusionOk="0" h="45609" w="70971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rect b="b" l="l" r="r" t="t"/>
            <a:pathLst>
              <a:path extrusionOk="0" h="95526" w="79119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rect b="b" l="l" r="r" t="t"/>
            <a:pathLst>
              <a:path extrusionOk="0" h="57091" w="72747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rect b="b" l="l" r="r" t="t"/>
            <a:pathLst>
              <a:path extrusionOk="0" h="76520" w="118429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rect b="b" l="l" r="r" t="t"/>
            <a:pathLst>
              <a:path extrusionOk="0" h="53857" w="114435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-535104" y="2733312"/>
            <a:ext cx="1456125" cy="2986950"/>
          </a:xfrm>
          <a:custGeom>
            <a:rect b="b" l="l" r="r" t="t"/>
            <a:pathLst>
              <a:path extrusionOk="0" h="119478" w="58245">
                <a:moveTo>
                  <a:pt x="50617" y="116610"/>
                </a:moveTo>
                <a:cubicBezTo>
                  <a:pt x="56819" y="111884"/>
                  <a:pt x="59478" y="95344"/>
                  <a:pt x="57706" y="88256"/>
                </a:cubicBezTo>
                <a:cubicBezTo>
                  <a:pt x="55934" y="81168"/>
                  <a:pt x="43677" y="79692"/>
                  <a:pt x="39985" y="74080"/>
                </a:cubicBezTo>
                <a:cubicBezTo>
                  <a:pt x="36293" y="68469"/>
                  <a:pt x="35999" y="62709"/>
                  <a:pt x="35556" y="54587"/>
                </a:cubicBezTo>
                <a:cubicBezTo>
                  <a:pt x="35113" y="46465"/>
                  <a:pt x="37771" y="33765"/>
                  <a:pt x="37328" y="25347"/>
                </a:cubicBezTo>
                <a:cubicBezTo>
                  <a:pt x="36885" y="16930"/>
                  <a:pt x="37033" y="8217"/>
                  <a:pt x="32898" y="4082"/>
                </a:cubicBezTo>
                <a:cubicBezTo>
                  <a:pt x="28763" y="-53"/>
                  <a:pt x="17834" y="-643"/>
                  <a:pt x="12518" y="538"/>
                </a:cubicBezTo>
                <a:cubicBezTo>
                  <a:pt x="7202" y="1719"/>
                  <a:pt x="2920" y="1276"/>
                  <a:pt x="1000" y="11170"/>
                </a:cubicBezTo>
                <a:cubicBezTo>
                  <a:pt x="-920" y="21064"/>
                  <a:pt x="409" y="45136"/>
                  <a:pt x="1000" y="59903"/>
                </a:cubicBezTo>
                <a:cubicBezTo>
                  <a:pt x="1591" y="74671"/>
                  <a:pt x="1295" y="90324"/>
                  <a:pt x="4544" y="99775"/>
                </a:cubicBezTo>
                <a:cubicBezTo>
                  <a:pt x="7793" y="109226"/>
                  <a:pt x="12814" y="113804"/>
                  <a:pt x="20493" y="116610"/>
                </a:cubicBezTo>
                <a:cubicBezTo>
                  <a:pt x="28172" y="119416"/>
                  <a:pt x="44415" y="121336"/>
                  <a:pt x="50617" y="1166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>
            <a:off x="7726361" y="-434723"/>
            <a:ext cx="1963375" cy="1777875"/>
          </a:xfrm>
          <a:custGeom>
            <a:rect b="b" l="l" r="r" t="t"/>
            <a:pathLst>
              <a:path extrusionOk="0" h="71115" w="78535">
                <a:moveTo>
                  <a:pt x="3720" y="8529"/>
                </a:moveTo>
                <a:cubicBezTo>
                  <a:pt x="1653" y="13550"/>
                  <a:pt x="-2187" y="25955"/>
                  <a:pt x="1948" y="30680"/>
                </a:cubicBezTo>
                <a:cubicBezTo>
                  <a:pt x="6083" y="35406"/>
                  <a:pt x="23214" y="30827"/>
                  <a:pt x="28530" y="36882"/>
                </a:cubicBezTo>
                <a:cubicBezTo>
                  <a:pt x="33846" y="42937"/>
                  <a:pt x="28087" y="61839"/>
                  <a:pt x="33846" y="67008"/>
                </a:cubicBezTo>
                <a:cubicBezTo>
                  <a:pt x="39605" y="72177"/>
                  <a:pt x="55702" y="72324"/>
                  <a:pt x="63086" y="67894"/>
                </a:cubicBezTo>
                <a:cubicBezTo>
                  <a:pt x="70470" y="63464"/>
                  <a:pt x="77262" y="50763"/>
                  <a:pt x="78148" y="40426"/>
                </a:cubicBezTo>
                <a:cubicBezTo>
                  <a:pt x="79034" y="30089"/>
                  <a:pt x="79035" y="12515"/>
                  <a:pt x="68402" y="5870"/>
                </a:cubicBezTo>
                <a:cubicBezTo>
                  <a:pt x="57770" y="-775"/>
                  <a:pt x="25133" y="111"/>
                  <a:pt x="14353" y="554"/>
                </a:cubicBezTo>
                <a:cubicBezTo>
                  <a:pt x="3573" y="997"/>
                  <a:pt x="5788" y="3508"/>
                  <a:pt x="3720" y="85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0" name="Google Shape;70;p13"/>
          <p:cNvSpPr/>
          <p:nvPr/>
        </p:nvSpPr>
        <p:spPr>
          <a:xfrm>
            <a:off x="-334117" y="-394575"/>
            <a:ext cx="1053100" cy="1040650"/>
          </a:xfrm>
          <a:custGeom>
            <a:rect b="b" l="l" r="r" t="t"/>
            <a:pathLst>
              <a:path extrusionOk="0" h="41626" w="42124">
                <a:moveTo>
                  <a:pt x="1846" y="19327"/>
                </a:moveTo>
                <a:cubicBezTo>
                  <a:pt x="4504" y="25972"/>
                  <a:pt x="13808" y="40887"/>
                  <a:pt x="20453" y="41478"/>
                </a:cubicBezTo>
                <a:cubicBezTo>
                  <a:pt x="27098" y="42069"/>
                  <a:pt x="40094" y="29221"/>
                  <a:pt x="41718" y="22871"/>
                </a:cubicBezTo>
                <a:cubicBezTo>
                  <a:pt x="43343" y="16521"/>
                  <a:pt x="36402" y="6922"/>
                  <a:pt x="30200" y="3378"/>
                </a:cubicBezTo>
                <a:cubicBezTo>
                  <a:pt x="23998" y="-166"/>
                  <a:pt x="9231" y="-1052"/>
                  <a:pt x="4505" y="1606"/>
                </a:cubicBezTo>
                <a:cubicBezTo>
                  <a:pt x="-221" y="4264"/>
                  <a:pt x="-812" y="12682"/>
                  <a:pt x="1846" y="19327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Google Shape;71;p13"/>
          <p:cNvSpPr/>
          <p:nvPr/>
        </p:nvSpPr>
        <p:spPr>
          <a:xfrm rot="1742699">
            <a:off x="8348933" y="4265271"/>
            <a:ext cx="577429" cy="668304"/>
          </a:xfrm>
          <a:custGeom>
            <a:rect b="b" l="l" r="r" t="t"/>
            <a:pathLst>
              <a:path extrusionOk="0" h="26733" w="26604">
                <a:moveTo>
                  <a:pt x="24869" y="2192"/>
                </a:moveTo>
                <a:cubicBezTo>
                  <a:pt x="21251" y="346"/>
                  <a:pt x="5450" y="-1500"/>
                  <a:pt x="1832" y="2192"/>
                </a:cubicBezTo>
                <a:cubicBezTo>
                  <a:pt x="-1786" y="5884"/>
                  <a:pt x="1020" y="20577"/>
                  <a:pt x="3161" y="24343"/>
                </a:cubicBezTo>
                <a:cubicBezTo>
                  <a:pt x="5302" y="28109"/>
                  <a:pt x="11283" y="26632"/>
                  <a:pt x="14679" y="24786"/>
                </a:cubicBezTo>
                <a:cubicBezTo>
                  <a:pt x="18076" y="22940"/>
                  <a:pt x="21842" y="17034"/>
                  <a:pt x="23540" y="13268"/>
                </a:cubicBezTo>
                <a:cubicBezTo>
                  <a:pt x="25238" y="9502"/>
                  <a:pt x="28487" y="4038"/>
                  <a:pt x="24869" y="2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2" type="title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3" type="title"/>
          </p:nvPr>
        </p:nvSpPr>
        <p:spPr>
          <a:xfrm>
            <a:off x="921013" y="1590006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4" type="title"/>
          </p:nvPr>
        </p:nvSpPr>
        <p:spPr>
          <a:xfrm>
            <a:off x="921013" y="3127500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5"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6" type="title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7" type="title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9" type="title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-536318" y="-201404"/>
            <a:ext cx="2335175" cy="1986500"/>
          </a:xfrm>
          <a:custGeom>
            <a:rect b="b" l="l" r="r" t="t"/>
            <a:pathLst>
              <a:path extrusionOk="0" h="79460" w="93407">
                <a:moveTo>
                  <a:pt x="6811" y="67460"/>
                </a:moveTo>
                <a:cubicBezTo>
                  <a:pt x="9269" y="74834"/>
                  <a:pt x="10976" y="75995"/>
                  <a:pt x="16643" y="77702"/>
                </a:cubicBezTo>
                <a:cubicBezTo>
                  <a:pt x="22310" y="79409"/>
                  <a:pt x="35283" y="80502"/>
                  <a:pt x="40814" y="77702"/>
                </a:cubicBezTo>
                <a:cubicBezTo>
                  <a:pt x="46345" y="74903"/>
                  <a:pt x="47642" y="67801"/>
                  <a:pt x="49827" y="60905"/>
                </a:cubicBezTo>
                <a:cubicBezTo>
                  <a:pt x="52012" y="54009"/>
                  <a:pt x="50852" y="42469"/>
                  <a:pt x="53924" y="36324"/>
                </a:cubicBezTo>
                <a:cubicBezTo>
                  <a:pt x="56997" y="30179"/>
                  <a:pt x="62800" y="26492"/>
                  <a:pt x="68262" y="24034"/>
                </a:cubicBezTo>
                <a:cubicBezTo>
                  <a:pt x="73724" y="21576"/>
                  <a:pt x="82533" y="23898"/>
                  <a:pt x="86698" y="21576"/>
                </a:cubicBezTo>
                <a:cubicBezTo>
                  <a:pt x="90863" y="19255"/>
                  <a:pt x="92843" y="13314"/>
                  <a:pt x="93253" y="10105"/>
                </a:cubicBezTo>
                <a:cubicBezTo>
                  <a:pt x="93663" y="6896"/>
                  <a:pt x="93253" y="3823"/>
                  <a:pt x="89156" y="2321"/>
                </a:cubicBezTo>
                <a:cubicBezTo>
                  <a:pt x="85059" y="819"/>
                  <a:pt x="76934" y="1433"/>
                  <a:pt x="68672" y="1092"/>
                </a:cubicBezTo>
                <a:cubicBezTo>
                  <a:pt x="60410" y="751"/>
                  <a:pt x="50442" y="-273"/>
                  <a:pt x="39585" y="273"/>
                </a:cubicBezTo>
                <a:cubicBezTo>
                  <a:pt x="28729" y="819"/>
                  <a:pt x="9815" y="-1161"/>
                  <a:pt x="3533" y="4370"/>
                </a:cubicBezTo>
                <a:cubicBezTo>
                  <a:pt x="-2749" y="9901"/>
                  <a:pt x="1349" y="22942"/>
                  <a:pt x="1895" y="33457"/>
                </a:cubicBezTo>
                <a:cubicBezTo>
                  <a:pt x="2441" y="43972"/>
                  <a:pt x="4353" y="60086"/>
                  <a:pt x="6811" y="67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3" name="Google Shape;83;p14"/>
          <p:cNvSpPr/>
          <p:nvPr/>
        </p:nvSpPr>
        <p:spPr>
          <a:xfrm>
            <a:off x="8737328" y="790958"/>
            <a:ext cx="1317375" cy="3466475"/>
          </a:xfrm>
          <a:custGeom>
            <a:rect b="b" l="l" r="r" t="t"/>
            <a:pathLst>
              <a:path extrusionOk="0" h="138659" w="52695">
                <a:moveTo>
                  <a:pt x="24952" y="235"/>
                </a:moveTo>
                <a:cubicBezTo>
                  <a:pt x="19831" y="781"/>
                  <a:pt x="10546" y="3444"/>
                  <a:pt x="6517" y="10067"/>
                </a:cubicBezTo>
                <a:cubicBezTo>
                  <a:pt x="2489" y="16690"/>
                  <a:pt x="1123" y="27479"/>
                  <a:pt x="781" y="39974"/>
                </a:cubicBezTo>
                <a:cubicBezTo>
                  <a:pt x="440" y="52469"/>
                  <a:pt x="4536" y="70426"/>
                  <a:pt x="4468" y="85038"/>
                </a:cubicBezTo>
                <a:cubicBezTo>
                  <a:pt x="4400" y="99650"/>
                  <a:pt x="-1472" y="118837"/>
                  <a:pt x="372" y="127645"/>
                </a:cubicBezTo>
                <a:cubicBezTo>
                  <a:pt x="2216" y="136453"/>
                  <a:pt x="9863" y="136726"/>
                  <a:pt x="15530" y="137887"/>
                </a:cubicBezTo>
                <a:cubicBezTo>
                  <a:pt x="21197" y="139048"/>
                  <a:pt x="28571" y="139389"/>
                  <a:pt x="34375" y="134609"/>
                </a:cubicBezTo>
                <a:cubicBezTo>
                  <a:pt x="40179" y="129829"/>
                  <a:pt x="47553" y="124572"/>
                  <a:pt x="50352" y="109209"/>
                </a:cubicBezTo>
                <a:cubicBezTo>
                  <a:pt x="53152" y="93846"/>
                  <a:pt x="53357" y="59502"/>
                  <a:pt x="51172" y="42432"/>
                </a:cubicBezTo>
                <a:cubicBezTo>
                  <a:pt x="48987" y="25362"/>
                  <a:pt x="41612" y="13823"/>
                  <a:pt x="37242" y="6790"/>
                </a:cubicBezTo>
                <a:cubicBezTo>
                  <a:pt x="32872" y="-243"/>
                  <a:pt x="30073" y="-311"/>
                  <a:pt x="24952" y="2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4" name="Google Shape;84;p14"/>
          <p:cNvSpPr/>
          <p:nvPr/>
        </p:nvSpPr>
        <p:spPr>
          <a:xfrm>
            <a:off x="88997" y="4644549"/>
            <a:ext cx="3526200" cy="680925"/>
          </a:xfrm>
          <a:custGeom>
            <a:rect b="b" l="l" r="r" t="t"/>
            <a:pathLst>
              <a:path extrusionOk="0" h="27237" w="141048">
                <a:moveTo>
                  <a:pt x="24708" y="25939"/>
                </a:moveTo>
                <a:cubicBezTo>
                  <a:pt x="45670" y="27168"/>
                  <a:pt x="108419" y="27919"/>
                  <a:pt x="127537" y="26349"/>
                </a:cubicBezTo>
                <a:cubicBezTo>
                  <a:pt x="146655" y="24779"/>
                  <a:pt x="140100" y="20614"/>
                  <a:pt x="139417" y="16517"/>
                </a:cubicBezTo>
                <a:cubicBezTo>
                  <a:pt x="138734" y="12420"/>
                  <a:pt x="133545" y="4431"/>
                  <a:pt x="123440" y="1768"/>
                </a:cubicBezTo>
                <a:cubicBezTo>
                  <a:pt x="113335" y="-895"/>
                  <a:pt x="92304" y="129"/>
                  <a:pt x="78785" y="539"/>
                </a:cubicBezTo>
                <a:cubicBezTo>
                  <a:pt x="65266" y="949"/>
                  <a:pt x="52429" y="3748"/>
                  <a:pt x="42324" y="4226"/>
                </a:cubicBezTo>
                <a:cubicBezTo>
                  <a:pt x="32219" y="4704"/>
                  <a:pt x="24640" y="3066"/>
                  <a:pt x="18153" y="3407"/>
                </a:cubicBezTo>
                <a:cubicBezTo>
                  <a:pt x="11667" y="3749"/>
                  <a:pt x="6136" y="3680"/>
                  <a:pt x="3405" y="6275"/>
                </a:cubicBezTo>
                <a:cubicBezTo>
                  <a:pt x="674" y="8870"/>
                  <a:pt x="-1784" y="15698"/>
                  <a:pt x="1766" y="18975"/>
                </a:cubicBezTo>
                <a:cubicBezTo>
                  <a:pt x="5317" y="22252"/>
                  <a:pt x="3746" y="24710"/>
                  <a:pt x="24708" y="25939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4"/>
          <p:cNvSpPr/>
          <p:nvPr/>
        </p:nvSpPr>
        <p:spPr>
          <a:xfrm>
            <a:off x="991350" y="618743"/>
            <a:ext cx="581800" cy="504425"/>
          </a:xfrm>
          <a:custGeom>
            <a:rect b="b" l="l" r="r" t="t"/>
            <a:pathLst>
              <a:path extrusionOk="0" h="20177" w="23272">
                <a:moveTo>
                  <a:pt x="22765" y="2001"/>
                </a:moveTo>
                <a:cubicBezTo>
                  <a:pt x="20738" y="-836"/>
                  <a:pt x="6012" y="-431"/>
                  <a:pt x="2499" y="2001"/>
                </a:cubicBezTo>
                <a:cubicBezTo>
                  <a:pt x="-1014" y="4433"/>
                  <a:pt x="-338" y="13756"/>
                  <a:pt x="1689" y="16593"/>
                </a:cubicBezTo>
                <a:cubicBezTo>
                  <a:pt x="3716" y="19430"/>
                  <a:pt x="11146" y="21456"/>
                  <a:pt x="14659" y="19024"/>
                </a:cubicBezTo>
                <a:cubicBezTo>
                  <a:pt x="18172" y="16592"/>
                  <a:pt x="24792" y="4838"/>
                  <a:pt x="22765" y="20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2" type="title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19744" y="-209115"/>
            <a:ext cx="5506975" cy="1533325"/>
          </a:xfrm>
          <a:custGeom>
            <a:rect b="b" l="l" r="r" t="t"/>
            <a:pathLst>
              <a:path extrusionOk="0" h="61333" w="220279">
                <a:moveTo>
                  <a:pt x="9107" y="4268"/>
                </a:moveTo>
                <a:cubicBezTo>
                  <a:pt x="1869" y="7204"/>
                  <a:pt x="-1682" y="14101"/>
                  <a:pt x="913" y="19836"/>
                </a:cubicBezTo>
                <a:cubicBezTo>
                  <a:pt x="3508" y="25572"/>
                  <a:pt x="5352" y="36018"/>
                  <a:pt x="24675" y="38681"/>
                </a:cubicBezTo>
                <a:cubicBezTo>
                  <a:pt x="43998" y="41344"/>
                  <a:pt x="93364" y="35813"/>
                  <a:pt x="116852" y="35813"/>
                </a:cubicBezTo>
                <a:cubicBezTo>
                  <a:pt x="140340" y="35813"/>
                  <a:pt x="154748" y="35062"/>
                  <a:pt x="165604" y="38681"/>
                </a:cubicBezTo>
                <a:cubicBezTo>
                  <a:pt x="176461" y="42300"/>
                  <a:pt x="174344" y="54249"/>
                  <a:pt x="181991" y="57526"/>
                </a:cubicBezTo>
                <a:cubicBezTo>
                  <a:pt x="189638" y="60804"/>
                  <a:pt x="205137" y="63535"/>
                  <a:pt x="211487" y="58346"/>
                </a:cubicBezTo>
                <a:cubicBezTo>
                  <a:pt x="217837" y="53157"/>
                  <a:pt x="220842" y="35541"/>
                  <a:pt x="220091" y="26391"/>
                </a:cubicBezTo>
                <a:cubicBezTo>
                  <a:pt x="219340" y="17242"/>
                  <a:pt x="216472" y="7819"/>
                  <a:pt x="206981" y="3449"/>
                </a:cubicBezTo>
                <a:cubicBezTo>
                  <a:pt x="197490" y="-921"/>
                  <a:pt x="190252" y="376"/>
                  <a:pt x="163145" y="171"/>
                </a:cubicBezTo>
                <a:cubicBezTo>
                  <a:pt x="136038" y="-34"/>
                  <a:pt x="70012" y="1537"/>
                  <a:pt x="44339" y="2220"/>
                </a:cubicBezTo>
                <a:cubicBezTo>
                  <a:pt x="18666" y="2903"/>
                  <a:pt x="16345" y="1332"/>
                  <a:pt x="9107" y="42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-471505" y="4446915"/>
            <a:ext cx="2704825" cy="825075"/>
          </a:xfrm>
          <a:custGeom>
            <a:rect b="b" l="l" r="r" t="t"/>
            <a:pathLst>
              <a:path extrusionOk="0" h="33003" w="108193">
                <a:moveTo>
                  <a:pt x="15" y="18522"/>
                </a:moveTo>
                <a:cubicBezTo>
                  <a:pt x="-258" y="13538"/>
                  <a:pt x="3156" y="4866"/>
                  <a:pt x="9847" y="2053"/>
                </a:cubicBezTo>
                <a:cubicBezTo>
                  <a:pt x="16538" y="-760"/>
                  <a:pt x="31765" y="-473"/>
                  <a:pt x="40163" y="1644"/>
                </a:cubicBezTo>
                <a:cubicBezTo>
                  <a:pt x="48561" y="3761"/>
                  <a:pt x="53409" y="13183"/>
                  <a:pt x="60237" y="14753"/>
                </a:cubicBezTo>
                <a:cubicBezTo>
                  <a:pt x="67065" y="16323"/>
                  <a:pt x="74644" y="11271"/>
                  <a:pt x="81131" y="11066"/>
                </a:cubicBezTo>
                <a:cubicBezTo>
                  <a:pt x="87618" y="10861"/>
                  <a:pt x="94651" y="11271"/>
                  <a:pt x="99157" y="13524"/>
                </a:cubicBezTo>
                <a:cubicBezTo>
                  <a:pt x="103664" y="15777"/>
                  <a:pt x="107965" y="21718"/>
                  <a:pt x="108170" y="24586"/>
                </a:cubicBezTo>
                <a:cubicBezTo>
                  <a:pt x="108375" y="27454"/>
                  <a:pt x="107282" y="29502"/>
                  <a:pt x="100386" y="30731"/>
                </a:cubicBezTo>
                <a:cubicBezTo>
                  <a:pt x="93490" y="31960"/>
                  <a:pt x="81609" y="31755"/>
                  <a:pt x="66792" y="31960"/>
                </a:cubicBezTo>
                <a:cubicBezTo>
                  <a:pt x="51975" y="32165"/>
                  <a:pt x="22616" y="34200"/>
                  <a:pt x="11486" y="31960"/>
                </a:cubicBezTo>
                <a:cubicBezTo>
                  <a:pt x="357" y="29720"/>
                  <a:pt x="288" y="23507"/>
                  <a:pt x="15" y="18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7151342" y="4304828"/>
            <a:ext cx="2701925" cy="1393825"/>
          </a:xfrm>
          <a:custGeom>
            <a:rect b="b" l="l" r="r" t="t"/>
            <a:pathLst>
              <a:path extrusionOk="0" h="55753" w="108077">
                <a:moveTo>
                  <a:pt x="20367" y="54786"/>
                </a:moveTo>
                <a:cubicBezTo>
                  <a:pt x="4154" y="53030"/>
                  <a:pt x="506" y="47491"/>
                  <a:pt x="101" y="39384"/>
                </a:cubicBezTo>
                <a:cubicBezTo>
                  <a:pt x="-304" y="31278"/>
                  <a:pt x="7802" y="11687"/>
                  <a:pt x="17935" y="6147"/>
                </a:cubicBezTo>
                <a:cubicBezTo>
                  <a:pt x="28068" y="608"/>
                  <a:pt x="49145" y="7093"/>
                  <a:pt x="60899" y="6147"/>
                </a:cubicBezTo>
                <a:cubicBezTo>
                  <a:pt x="72653" y="5201"/>
                  <a:pt x="80895" y="-1418"/>
                  <a:pt x="88461" y="473"/>
                </a:cubicBezTo>
                <a:cubicBezTo>
                  <a:pt x="96027" y="2365"/>
                  <a:pt x="104809" y="9255"/>
                  <a:pt x="106295" y="17496"/>
                </a:cubicBezTo>
                <a:cubicBezTo>
                  <a:pt x="107781" y="25738"/>
                  <a:pt x="111699" y="43707"/>
                  <a:pt x="97378" y="49922"/>
                </a:cubicBezTo>
                <a:cubicBezTo>
                  <a:pt x="83057" y="56137"/>
                  <a:pt x="36580" y="56542"/>
                  <a:pt x="20367" y="5478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5"/>
          <p:cNvSpPr/>
          <p:nvPr/>
        </p:nvSpPr>
        <p:spPr>
          <a:xfrm>
            <a:off x="7605015" y="868054"/>
            <a:ext cx="1029975" cy="613050"/>
          </a:xfrm>
          <a:custGeom>
            <a:rect b="b" l="l" r="r" t="t"/>
            <a:pathLst>
              <a:path extrusionOk="0" h="24522" w="41199">
                <a:moveTo>
                  <a:pt x="41131" y="13916"/>
                </a:moveTo>
                <a:cubicBezTo>
                  <a:pt x="41401" y="10268"/>
                  <a:pt x="34781" y="4729"/>
                  <a:pt x="28161" y="2567"/>
                </a:cubicBezTo>
                <a:cubicBezTo>
                  <a:pt x="21541" y="405"/>
                  <a:pt x="5058" y="-675"/>
                  <a:pt x="1410" y="946"/>
                </a:cubicBezTo>
                <a:cubicBezTo>
                  <a:pt x="-2238" y="2567"/>
                  <a:pt x="2085" y="8377"/>
                  <a:pt x="6273" y="12295"/>
                </a:cubicBezTo>
                <a:cubicBezTo>
                  <a:pt x="10461" y="16213"/>
                  <a:pt x="20729" y="24185"/>
                  <a:pt x="26539" y="24455"/>
                </a:cubicBezTo>
                <a:cubicBezTo>
                  <a:pt x="32349" y="24725"/>
                  <a:pt x="40861" y="17564"/>
                  <a:pt x="41131" y="139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2" type="title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354050" y="3362913"/>
            <a:ext cx="1591050" cy="2007021"/>
          </a:xfrm>
          <a:custGeom>
            <a:rect b="b" l="l" r="r" t="t"/>
            <a:pathLst>
              <a:path extrusionOk="0" h="96503" w="76502">
                <a:moveTo>
                  <a:pt x="58843" y="95908"/>
                </a:moveTo>
                <a:cubicBezTo>
                  <a:pt x="68948" y="94474"/>
                  <a:pt x="72635" y="92631"/>
                  <a:pt x="74820" y="86895"/>
                </a:cubicBezTo>
                <a:cubicBezTo>
                  <a:pt x="77005" y="81160"/>
                  <a:pt x="77962" y="68801"/>
                  <a:pt x="71953" y="61495"/>
                </a:cubicBezTo>
                <a:cubicBezTo>
                  <a:pt x="65945" y="54189"/>
                  <a:pt x="44846" y="50160"/>
                  <a:pt x="38769" y="43059"/>
                </a:cubicBezTo>
                <a:cubicBezTo>
                  <a:pt x="32692" y="35958"/>
                  <a:pt x="37403" y="25033"/>
                  <a:pt x="35491" y="18888"/>
                </a:cubicBezTo>
                <a:cubicBezTo>
                  <a:pt x="33579" y="12743"/>
                  <a:pt x="31395" y="9261"/>
                  <a:pt x="27298" y="6188"/>
                </a:cubicBezTo>
                <a:cubicBezTo>
                  <a:pt x="23201" y="3116"/>
                  <a:pt x="15281" y="-1459"/>
                  <a:pt x="10911" y="453"/>
                </a:cubicBezTo>
                <a:cubicBezTo>
                  <a:pt x="6541" y="2365"/>
                  <a:pt x="2785" y="4276"/>
                  <a:pt x="1078" y="17659"/>
                </a:cubicBezTo>
                <a:cubicBezTo>
                  <a:pt x="-629" y="31042"/>
                  <a:pt x="55" y="67982"/>
                  <a:pt x="669" y="80750"/>
                </a:cubicBezTo>
                <a:cubicBezTo>
                  <a:pt x="1284" y="93518"/>
                  <a:pt x="2512" y="91811"/>
                  <a:pt x="4765" y="94269"/>
                </a:cubicBezTo>
                <a:cubicBezTo>
                  <a:pt x="7018" y="96727"/>
                  <a:pt x="5175" y="95225"/>
                  <a:pt x="14188" y="95498"/>
                </a:cubicBezTo>
                <a:cubicBezTo>
                  <a:pt x="23201" y="95771"/>
                  <a:pt x="48738" y="97342"/>
                  <a:pt x="58843" y="95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64103" y="-289061"/>
            <a:ext cx="2143725" cy="1657125"/>
          </a:xfrm>
          <a:custGeom>
            <a:rect b="b" l="l" r="r" t="t"/>
            <a:pathLst>
              <a:path extrusionOk="0" h="66285" w="85749">
                <a:moveTo>
                  <a:pt x="12655" y="2838"/>
                </a:moveTo>
                <a:cubicBezTo>
                  <a:pt x="7602" y="8027"/>
                  <a:pt x="-1820" y="22435"/>
                  <a:pt x="365" y="32745"/>
                </a:cubicBezTo>
                <a:cubicBezTo>
                  <a:pt x="2550" y="43055"/>
                  <a:pt x="16206" y="60330"/>
                  <a:pt x="25765" y="64700"/>
                </a:cubicBezTo>
                <a:cubicBezTo>
                  <a:pt x="35324" y="69070"/>
                  <a:pt x="51029" y="63402"/>
                  <a:pt x="57720" y="58964"/>
                </a:cubicBezTo>
                <a:cubicBezTo>
                  <a:pt x="64411" y="54526"/>
                  <a:pt x="62294" y="41895"/>
                  <a:pt x="65913" y="38071"/>
                </a:cubicBezTo>
                <a:cubicBezTo>
                  <a:pt x="69532" y="34247"/>
                  <a:pt x="76156" y="39982"/>
                  <a:pt x="79433" y="36022"/>
                </a:cubicBezTo>
                <a:cubicBezTo>
                  <a:pt x="82711" y="32062"/>
                  <a:pt x="86261" y="19498"/>
                  <a:pt x="85578" y="14309"/>
                </a:cubicBezTo>
                <a:cubicBezTo>
                  <a:pt x="84895" y="9120"/>
                  <a:pt x="84486" y="7004"/>
                  <a:pt x="75336" y="4887"/>
                </a:cubicBezTo>
                <a:cubicBezTo>
                  <a:pt x="66187" y="2770"/>
                  <a:pt x="41128" y="1951"/>
                  <a:pt x="30681" y="1609"/>
                </a:cubicBezTo>
                <a:cubicBezTo>
                  <a:pt x="20234" y="1268"/>
                  <a:pt x="17708" y="-2351"/>
                  <a:pt x="12655" y="2838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6"/>
          <p:cNvSpPr/>
          <p:nvPr/>
        </p:nvSpPr>
        <p:spPr>
          <a:xfrm>
            <a:off x="844518" y="4102443"/>
            <a:ext cx="945184" cy="955271"/>
          </a:xfrm>
          <a:custGeom>
            <a:rect b="b" l="l" r="r" t="t"/>
            <a:pathLst>
              <a:path extrusionOk="0" h="45932" w="45447">
                <a:moveTo>
                  <a:pt x="10843" y="169"/>
                </a:moveTo>
                <a:cubicBezTo>
                  <a:pt x="4898" y="-506"/>
                  <a:pt x="-912" y="5033"/>
                  <a:pt x="304" y="8276"/>
                </a:cubicBezTo>
                <a:cubicBezTo>
                  <a:pt x="1520" y="11519"/>
                  <a:pt x="14221" y="13680"/>
                  <a:pt x="18139" y="19625"/>
                </a:cubicBezTo>
                <a:cubicBezTo>
                  <a:pt x="22057" y="25570"/>
                  <a:pt x="19355" y="40431"/>
                  <a:pt x="23813" y="43944"/>
                </a:cubicBezTo>
                <a:cubicBezTo>
                  <a:pt x="28272" y="47457"/>
                  <a:pt x="42863" y="45970"/>
                  <a:pt x="44890" y="40701"/>
                </a:cubicBezTo>
                <a:cubicBezTo>
                  <a:pt x="46917" y="35432"/>
                  <a:pt x="41648" y="19084"/>
                  <a:pt x="35973" y="12329"/>
                </a:cubicBezTo>
                <a:cubicBezTo>
                  <a:pt x="30299" y="5574"/>
                  <a:pt x="16788" y="845"/>
                  <a:pt x="10843" y="1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620000" y="3984374"/>
            <a:ext cx="1940450" cy="1436875"/>
          </a:xfrm>
          <a:custGeom>
            <a:rect b="b" l="l" r="r" t="t"/>
            <a:pathLst>
              <a:path extrusionOk="0" h="57475" w="77618">
                <a:moveTo>
                  <a:pt x="12970" y="53823"/>
                </a:moveTo>
                <a:cubicBezTo>
                  <a:pt x="1081" y="51661"/>
                  <a:pt x="0" y="46933"/>
                  <a:pt x="0" y="42474"/>
                </a:cubicBezTo>
                <a:cubicBezTo>
                  <a:pt x="0" y="38016"/>
                  <a:pt x="6620" y="29774"/>
                  <a:pt x="12970" y="27072"/>
                </a:cubicBezTo>
                <a:cubicBezTo>
                  <a:pt x="19320" y="24370"/>
                  <a:pt x="32561" y="30179"/>
                  <a:pt x="38100" y="26261"/>
                </a:cubicBezTo>
                <a:cubicBezTo>
                  <a:pt x="43639" y="22343"/>
                  <a:pt x="41342" y="7481"/>
                  <a:pt x="46206" y="3563"/>
                </a:cubicBezTo>
                <a:cubicBezTo>
                  <a:pt x="51070" y="-355"/>
                  <a:pt x="62419" y="-1435"/>
                  <a:pt x="67283" y="2753"/>
                </a:cubicBezTo>
                <a:cubicBezTo>
                  <a:pt x="72147" y="6941"/>
                  <a:pt x="74714" y="19911"/>
                  <a:pt x="75389" y="28693"/>
                </a:cubicBezTo>
                <a:cubicBezTo>
                  <a:pt x="76065" y="37475"/>
                  <a:pt x="81739" y="51256"/>
                  <a:pt x="71336" y="55444"/>
                </a:cubicBezTo>
                <a:cubicBezTo>
                  <a:pt x="60933" y="59632"/>
                  <a:pt x="24859" y="55985"/>
                  <a:pt x="12970" y="538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7"/>
          <p:cNvSpPr/>
          <p:nvPr/>
        </p:nvSpPr>
        <p:spPr>
          <a:xfrm>
            <a:off x="-735274" y="-472125"/>
            <a:ext cx="2863347" cy="1405850"/>
          </a:xfrm>
          <a:custGeom>
            <a:rect b="b" l="l" r="r" t="t"/>
            <a:pathLst>
              <a:path extrusionOk="0" h="56234" w="135913">
                <a:moveTo>
                  <a:pt x="5902" y="53742"/>
                </a:moveTo>
                <a:cubicBezTo>
                  <a:pt x="11171" y="58471"/>
                  <a:pt x="27924" y="55634"/>
                  <a:pt x="35085" y="52121"/>
                </a:cubicBezTo>
                <a:cubicBezTo>
                  <a:pt x="42246" y="48608"/>
                  <a:pt x="38733" y="35909"/>
                  <a:pt x="48866" y="32666"/>
                </a:cubicBezTo>
                <a:cubicBezTo>
                  <a:pt x="58999" y="29424"/>
                  <a:pt x="82102" y="33207"/>
                  <a:pt x="95883" y="32666"/>
                </a:cubicBezTo>
                <a:cubicBezTo>
                  <a:pt x="109664" y="32126"/>
                  <a:pt x="125877" y="33071"/>
                  <a:pt x="131551" y="29423"/>
                </a:cubicBezTo>
                <a:cubicBezTo>
                  <a:pt x="137226" y="25775"/>
                  <a:pt x="138036" y="15643"/>
                  <a:pt x="129930" y="10779"/>
                </a:cubicBezTo>
                <a:cubicBezTo>
                  <a:pt x="121824" y="5915"/>
                  <a:pt x="97099" y="1186"/>
                  <a:pt x="82913" y="240"/>
                </a:cubicBezTo>
                <a:cubicBezTo>
                  <a:pt x="68727" y="-706"/>
                  <a:pt x="58053" y="1186"/>
                  <a:pt x="44813" y="5104"/>
                </a:cubicBezTo>
                <a:cubicBezTo>
                  <a:pt x="31573" y="9022"/>
                  <a:pt x="9956" y="15643"/>
                  <a:pt x="3471" y="23749"/>
                </a:cubicBezTo>
                <a:cubicBezTo>
                  <a:pt x="-3014" y="31855"/>
                  <a:pt x="633" y="49013"/>
                  <a:pt x="5902" y="5374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720000" y="474850"/>
            <a:ext cx="77040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7622752" y="-332499"/>
            <a:ext cx="2289625" cy="2220500"/>
          </a:xfrm>
          <a:custGeom>
            <a:rect b="b" l="l" r="r" t="t"/>
            <a:pathLst>
              <a:path extrusionOk="0" h="88820" w="91585">
                <a:moveTo>
                  <a:pt x="8807" y="1140"/>
                </a:moveTo>
                <a:cubicBezTo>
                  <a:pt x="-3488" y="4518"/>
                  <a:pt x="-109" y="25459"/>
                  <a:pt x="3133" y="32755"/>
                </a:cubicBezTo>
                <a:cubicBezTo>
                  <a:pt x="6376" y="40051"/>
                  <a:pt x="22723" y="36944"/>
                  <a:pt x="28262" y="44915"/>
                </a:cubicBezTo>
                <a:cubicBezTo>
                  <a:pt x="33801" y="52886"/>
                  <a:pt x="30695" y="73558"/>
                  <a:pt x="36369" y="80583"/>
                </a:cubicBezTo>
                <a:cubicBezTo>
                  <a:pt x="42044" y="87609"/>
                  <a:pt x="53257" y="90986"/>
                  <a:pt x="62309" y="87068"/>
                </a:cubicBezTo>
                <a:cubicBezTo>
                  <a:pt x="71361" y="83150"/>
                  <a:pt x="88249" y="69504"/>
                  <a:pt x="90681" y="57074"/>
                </a:cubicBezTo>
                <a:cubicBezTo>
                  <a:pt x="93113" y="44644"/>
                  <a:pt x="90547" y="21811"/>
                  <a:pt x="76901" y="12489"/>
                </a:cubicBezTo>
                <a:cubicBezTo>
                  <a:pt x="63255" y="3167"/>
                  <a:pt x="21102" y="-2238"/>
                  <a:pt x="8807" y="11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-731302" y="2550019"/>
            <a:ext cx="1562675" cy="3151375"/>
          </a:xfrm>
          <a:custGeom>
            <a:rect b="b" l="l" r="r" t="t"/>
            <a:pathLst>
              <a:path extrusionOk="0" h="126055" w="62507">
                <a:moveTo>
                  <a:pt x="51139" y="122546"/>
                </a:moveTo>
                <a:cubicBezTo>
                  <a:pt x="59651" y="119574"/>
                  <a:pt x="62083" y="109981"/>
                  <a:pt x="62488" y="103901"/>
                </a:cubicBezTo>
                <a:cubicBezTo>
                  <a:pt x="62893" y="97821"/>
                  <a:pt x="56679" y="92552"/>
                  <a:pt x="53571" y="86067"/>
                </a:cubicBezTo>
                <a:cubicBezTo>
                  <a:pt x="50464" y="79582"/>
                  <a:pt x="45059" y="74042"/>
                  <a:pt x="43843" y="64990"/>
                </a:cubicBezTo>
                <a:cubicBezTo>
                  <a:pt x="42627" y="55938"/>
                  <a:pt x="46140" y="40941"/>
                  <a:pt x="46275" y="31754"/>
                </a:cubicBezTo>
                <a:cubicBezTo>
                  <a:pt x="46410" y="22567"/>
                  <a:pt x="46681" y="15001"/>
                  <a:pt x="44654" y="9867"/>
                </a:cubicBezTo>
                <a:cubicBezTo>
                  <a:pt x="42628" y="4733"/>
                  <a:pt x="39926" y="1896"/>
                  <a:pt x="34116" y="950"/>
                </a:cubicBezTo>
                <a:cubicBezTo>
                  <a:pt x="28307" y="4"/>
                  <a:pt x="15472" y="-1617"/>
                  <a:pt x="9797" y="4193"/>
                </a:cubicBezTo>
                <a:cubicBezTo>
                  <a:pt x="4123" y="10003"/>
                  <a:pt x="745" y="23378"/>
                  <a:pt x="69" y="35808"/>
                </a:cubicBezTo>
                <a:cubicBezTo>
                  <a:pt x="-607" y="48238"/>
                  <a:pt x="3852" y="64450"/>
                  <a:pt x="5743" y="78771"/>
                </a:cubicBezTo>
                <a:cubicBezTo>
                  <a:pt x="7635" y="93092"/>
                  <a:pt x="3852" y="114439"/>
                  <a:pt x="11418" y="121735"/>
                </a:cubicBezTo>
                <a:cubicBezTo>
                  <a:pt x="18984" y="129031"/>
                  <a:pt x="42627" y="125518"/>
                  <a:pt x="51139" y="1225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844839" y="3069703"/>
            <a:ext cx="1606775" cy="2169200"/>
          </a:xfrm>
          <a:custGeom>
            <a:rect b="b" l="l" r="r" t="t"/>
            <a:pathLst>
              <a:path extrusionOk="0" h="86768" w="64271">
                <a:moveTo>
                  <a:pt x="6574" y="85738"/>
                </a:moveTo>
                <a:cubicBezTo>
                  <a:pt x="-595" y="83826"/>
                  <a:pt x="-664" y="78022"/>
                  <a:pt x="838" y="74267"/>
                </a:cubicBezTo>
                <a:cubicBezTo>
                  <a:pt x="2340" y="70512"/>
                  <a:pt x="9783" y="65664"/>
                  <a:pt x="15587" y="63206"/>
                </a:cubicBezTo>
                <a:cubicBezTo>
                  <a:pt x="21391" y="60748"/>
                  <a:pt x="31633" y="62864"/>
                  <a:pt x="35661" y="59518"/>
                </a:cubicBezTo>
                <a:cubicBezTo>
                  <a:pt x="39690" y="56172"/>
                  <a:pt x="39963" y="50027"/>
                  <a:pt x="39758" y="43131"/>
                </a:cubicBezTo>
                <a:cubicBezTo>
                  <a:pt x="39553" y="36235"/>
                  <a:pt x="34227" y="24969"/>
                  <a:pt x="34432" y="18141"/>
                </a:cubicBezTo>
                <a:cubicBezTo>
                  <a:pt x="34637" y="11313"/>
                  <a:pt x="37368" y="4349"/>
                  <a:pt x="40987" y="2164"/>
                </a:cubicBezTo>
                <a:cubicBezTo>
                  <a:pt x="44606" y="-21"/>
                  <a:pt x="52390" y="-2275"/>
                  <a:pt x="56145" y="5031"/>
                </a:cubicBezTo>
                <a:cubicBezTo>
                  <a:pt x="59900" y="12337"/>
                  <a:pt x="62631" y="33162"/>
                  <a:pt x="63519" y="45999"/>
                </a:cubicBezTo>
                <a:cubicBezTo>
                  <a:pt x="64407" y="58836"/>
                  <a:pt x="64749" y="75428"/>
                  <a:pt x="61471" y="82051"/>
                </a:cubicBezTo>
                <a:cubicBezTo>
                  <a:pt x="58194" y="88674"/>
                  <a:pt x="53004" y="85124"/>
                  <a:pt x="43854" y="85738"/>
                </a:cubicBezTo>
                <a:cubicBezTo>
                  <a:pt x="34705" y="86353"/>
                  <a:pt x="13743" y="87650"/>
                  <a:pt x="6574" y="857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-361277" y="-262230"/>
            <a:ext cx="1529675" cy="1268925"/>
          </a:xfrm>
          <a:custGeom>
            <a:rect b="b" l="l" r="r" t="t"/>
            <a:pathLst>
              <a:path extrusionOk="0" h="50757" w="61187">
                <a:moveTo>
                  <a:pt x="6667" y="42034"/>
                </a:moveTo>
                <a:cubicBezTo>
                  <a:pt x="9535" y="49954"/>
                  <a:pt x="14929" y="50159"/>
                  <a:pt x="18548" y="50637"/>
                </a:cubicBezTo>
                <a:cubicBezTo>
                  <a:pt x="22167" y="51115"/>
                  <a:pt x="25444" y="49340"/>
                  <a:pt x="28380" y="44902"/>
                </a:cubicBezTo>
                <a:cubicBezTo>
                  <a:pt x="31316" y="40464"/>
                  <a:pt x="31999" y="27968"/>
                  <a:pt x="36164" y="24008"/>
                </a:cubicBezTo>
                <a:cubicBezTo>
                  <a:pt x="40329" y="20048"/>
                  <a:pt x="49273" y="23326"/>
                  <a:pt x="53370" y="21141"/>
                </a:cubicBezTo>
                <a:cubicBezTo>
                  <a:pt x="57467" y="18956"/>
                  <a:pt x="60131" y="13562"/>
                  <a:pt x="60745" y="10899"/>
                </a:cubicBezTo>
                <a:cubicBezTo>
                  <a:pt x="61360" y="8236"/>
                  <a:pt x="61973" y="6460"/>
                  <a:pt x="57057" y="5163"/>
                </a:cubicBezTo>
                <a:cubicBezTo>
                  <a:pt x="52141" y="3866"/>
                  <a:pt x="40534" y="3456"/>
                  <a:pt x="31248" y="3115"/>
                </a:cubicBezTo>
                <a:cubicBezTo>
                  <a:pt x="21962" y="2774"/>
                  <a:pt x="5438" y="-3371"/>
                  <a:pt x="1341" y="3115"/>
                </a:cubicBezTo>
                <a:cubicBezTo>
                  <a:pt x="-2756" y="9602"/>
                  <a:pt x="3799" y="34114"/>
                  <a:pt x="6667" y="4203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3417898" y="1773875"/>
            <a:ext cx="2308200" cy="23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6061922" y="1774050"/>
            <a:ext cx="2307600" cy="23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774475" y="1773875"/>
            <a:ext cx="2307600" cy="23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6611765" y="4321816"/>
            <a:ext cx="2957350" cy="942800"/>
          </a:xfrm>
          <a:custGeom>
            <a:rect b="b" l="l" r="r" t="t"/>
            <a:pathLst>
              <a:path extrusionOk="0" h="37712" w="118294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8" name="Google Shape;118;p20"/>
          <p:cNvSpPr/>
          <p:nvPr/>
        </p:nvSpPr>
        <p:spPr>
          <a:xfrm>
            <a:off x="-323724" y="-138940"/>
            <a:ext cx="1910175" cy="1819950"/>
          </a:xfrm>
          <a:custGeom>
            <a:rect b="b" l="l" r="r" t="t"/>
            <a:pathLst>
              <a:path extrusionOk="0" h="72798" w="76407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9" name="Google Shape;119;p20"/>
          <p:cNvSpPr/>
          <p:nvPr/>
        </p:nvSpPr>
        <p:spPr>
          <a:xfrm>
            <a:off x="7983766" y="-124867"/>
            <a:ext cx="1526925" cy="1251975"/>
          </a:xfrm>
          <a:custGeom>
            <a:rect b="b" l="l" r="r" t="t"/>
            <a:pathLst>
              <a:path extrusionOk="0" h="50079" w="61077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601307" y="-155629"/>
            <a:ext cx="3139000" cy="1962050"/>
          </a:xfrm>
          <a:custGeom>
            <a:rect b="b" l="l" r="r" t="t"/>
            <a:pathLst>
              <a:path extrusionOk="0" h="78482" w="125560">
                <a:moveTo>
                  <a:pt x="4559" y="55401"/>
                </a:moveTo>
                <a:cubicBezTo>
                  <a:pt x="7513" y="63154"/>
                  <a:pt x="11205" y="68617"/>
                  <a:pt x="18293" y="72235"/>
                </a:cubicBezTo>
                <a:cubicBezTo>
                  <a:pt x="25381" y="75853"/>
                  <a:pt x="40296" y="80949"/>
                  <a:pt x="47089" y="77109"/>
                </a:cubicBezTo>
                <a:cubicBezTo>
                  <a:pt x="53882" y="73270"/>
                  <a:pt x="53956" y="57246"/>
                  <a:pt x="59051" y="49198"/>
                </a:cubicBezTo>
                <a:cubicBezTo>
                  <a:pt x="64146" y="41150"/>
                  <a:pt x="70422" y="32585"/>
                  <a:pt x="77658" y="28819"/>
                </a:cubicBezTo>
                <a:cubicBezTo>
                  <a:pt x="84894" y="25053"/>
                  <a:pt x="94936" y="27859"/>
                  <a:pt x="102467" y="26604"/>
                </a:cubicBezTo>
                <a:cubicBezTo>
                  <a:pt x="109998" y="25349"/>
                  <a:pt x="119154" y="24611"/>
                  <a:pt x="122846" y="21288"/>
                </a:cubicBezTo>
                <a:cubicBezTo>
                  <a:pt x="126538" y="17965"/>
                  <a:pt x="125652" y="10065"/>
                  <a:pt x="124618" y="6668"/>
                </a:cubicBezTo>
                <a:cubicBezTo>
                  <a:pt x="123584" y="3272"/>
                  <a:pt x="124840" y="1869"/>
                  <a:pt x="116644" y="909"/>
                </a:cubicBezTo>
                <a:cubicBezTo>
                  <a:pt x="108448" y="-51"/>
                  <a:pt x="92426" y="688"/>
                  <a:pt x="75443" y="909"/>
                </a:cubicBezTo>
                <a:cubicBezTo>
                  <a:pt x="58461" y="1131"/>
                  <a:pt x="27228" y="-1897"/>
                  <a:pt x="14749" y="2238"/>
                </a:cubicBezTo>
                <a:cubicBezTo>
                  <a:pt x="2271" y="6373"/>
                  <a:pt x="2270" y="16858"/>
                  <a:pt x="572" y="25718"/>
                </a:cubicBezTo>
                <a:cubicBezTo>
                  <a:pt x="-1126" y="34579"/>
                  <a:pt x="1606" y="47648"/>
                  <a:pt x="4559" y="55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5519200" y="2699049"/>
            <a:ext cx="4216309" cy="2697964"/>
          </a:xfrm>
          <a:custGeom>
            <a:rect b="b" l="l" r="r" t="t"/>
            <a:pathLst>
              <a:path extrusionOk="0" h="121571" w="189988">
                <a:moveTo>
                  <a:pt x="123018" y="120026"/>
                </a:moveTo>
                <a:cubicBezTo>
                  <a:pt x="99169" y="120026"/>
                  <a:pt x="37588" y="123054"/>
                  <a:pt x="17135" y="120470"/>
                </a:cubicBezTo>
                <a:cubicBezTo>
                  <a:pt x="-3318" y="117886"/>
                  <a:pt x="1112" y="109247"/>
                  <a:pt x="300" y="104521"/>
                </a:cubicBezTo>
                <a:cubicBezTo>
                  <a:pt x="-512" y="99795"/>
                  <a:pt x="374" y="94996"/>
                  <a:pt x="12262" y="92116"/>
                </a:cubicBezTo>
                <a:cubicBezTo>
                  <a:pt x="24150" y="89236"/>
                  <a:pt x="57893" y="90935"/>
                  <a:pt x="71627" y="87243"/>
                </a:cubicBezTo>
                <a:cubicBezTo>
                  <a:pt x="85361" y="83551"/>
                  <a:pt x="85213" y="74174"/>
                  <a:pt x="94664" y="69965"/>
                </a:cubicBezTo>
                <a:cubicBezTo>
                  <a:pt x="104115" y="65756"/>
                  <a:pt x="120360" y="66494"/>
                  <a:pt x="128334" y="61990"/>
                </a:cubicBezTo>
                <a:cubicBezTo>
                  <a:pt x="136309" y="57486"/>
                  <a:pt x="138450" y="52391"/>
                  <a:pt x="142511" y="42940"/>
                </a:cubicBezTo>
                <a:cubicBezTo>
                  <a:pt x="146572" y="33489"/>
                  <a:pt x="146645" y="11190"/>
                  <a:pt x="152700" y="5283"/>
                </a:cubicBezTo>
                <a:cubicBezTo>
                  <a:pt x="158755" y="-624"/>
                  <a:pt x="172858" y="-3577"/>
                  <a:pt x="178839" y="7499"/>
                </a:cubicBezTo>
                <a:cubicBezTo>
                  <a:pt x="184820" y="18575"/>
                  <a:pt x="187256" y="54016"/>
                  <a:pt x="188585" y="71737"/>
                </a:cubicBezTo>
                <a:cubicBezTo>
                  <a:pt x="189914" y="89458"/>
                  <a:pt x="191539" y="105702"/>
                  <a:pt x="186813" y="113824"/>
                </a:cubicBezTo>
                <a:cubicBezTo>
                  <a:pt x="182088" y="121946"/>
                  <a:pt x="170865" y="119436"/>
                  <a:pt x="160232" y="120470"/>
                </a:cubicBezTo>
                <a:cubicBezTo>
                  <a:pt x="149600" y="121504"/>
                  <a:pt x="146868" y="120026"/>
                  <a:pt x="123018" y="1200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6734132" y="-272368"/>
            <a:ext cx="2843175" cy="801175"/>
          </a:xfrm>
          <a:custGeom>
            <a:rect b="b" l="l" r="r" t="t"/>
            <a:pathLst>
              <a:path extrusionOk="0" h="32047" w="113727">
                <a:moveTo>
                  <a:pt x="7525" y="2921"/>
                </a:moveTo>
                <a:cubicBezTo>
                  <a:pt x="-5766" y="7174"/>
                  <a:pt x="1471" y="20982"/>
                  <a:pt x="7082" y="25781"/>
                </a:cubicBezTo>
                <a:cubicBezTo>
                  <a:pt x="12694" y="30580"/>
                  <a:pt x="28568" y="32972"/>
                  <a:pt x="41194" y="31717"/>
                </a:cubicBezTo>
                <a:cubicBezTo>
                  <a:pt x="53820" y="30462"/>
                  <a:pt x="72796" y="19578"/>
                  <a:pt x="82838" y="18249"/>
                </a:cubicBezTo>
                <a:cubicBezTo>
                  <a:pt x="92880" y="16920"/>
                  <a:pt x="96719" y="23448"/>
                  <a:pt x="101445" y="23743"/>
                </a:cubicBezTo>
                <a:cubicBezTo>
                  <a:pt x="106171" y="24038"/>
                  <a:pt x="109494" y="23565"/>
                  <a:pt x="111192" y="20021"/>
                </a:cubicBezTo>
                <a:cubicBezTo>
                  <a:pt x="112890" y="16477"/>
                  <a:pt x="115696" y="5771"/>
                  <a:pt x="111635" y="2478"/>
                </a:cubicBezTo>
                <a:cubicBezTo>
                  <a:pt x="107574" y="-815"/>
                  <a:pt x="104178" y="188"/>
                  <a:pt x="86826" y="262"/>
                </a:cubicBezTo>
                <a:cubicBezTo>
                  <a:pt x="69474" y="336"/>
                  <a:pt x="20816" y="-1332"/>
                  <a:pt x="7525" y="29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" name="Google Shape;18;p3"/>
          <p:cNvSpPr/>
          <p:nvPr/>
        </p:nvSpPr>
        <p:spPr>
          <a:xfrm>
            <a:off x="-432846" y="4121336"/>
            <a:ext cx="1329675" cy="1576050"/>
          </a:xfrm>
          <a:custGeom>
            <a:rect b="b" l="l" r="r" t="t"/>
            <a:pathLst>
              <a:path extrusionOk="0" h="63042" w="53187">
                <a:moveTo>
                  <a:pt x="25289" y="63038"/>
                </a:moveTo>
                <a:cubicBezTo>
                  <a:pt x="31935" y="63186"/>
                  <a:pt x="41977" y="59493"/>
                  <a:pt x="46555" y="55063"/>
                </a:cubicBezTo>
                <a:cubicBezTo>
                  <a:pt x="51133" y="50633"/>
                  <a:pt x="54397" y="41684"/>
                  <a:pt x="52757" y="36456"/>
                </a:cubicBezTo>
                <a:cubicBezTo>
                  <a:pt x="51118" y="31229"/>
                  <a:pt x="40484" y="29073"/>
                  <a:pt x="36718" y="23698"/>
                </a:cubicBezTo>
                <a:cubicBezTo>
                  <a:pt x="32952" y="18323"/>
                  <a:pt x="33618" y="8119"/>
                  <a:pt x="30162" y="4205"/>
                </a:cubicBezTo>
                <a:cubicBezTo>
                  <a:pt x="26707" y="292"/>
                  <a:pt x="20652" y="-447"/>
                  <a:pt x="15985" y="217"/>
                </a:cubicBezTo>
                <a:cubicBezTo>
                  <a:pt x="11319" y="882"/>
                  <a:pt x="4747" y="2743"/>
                  <a:pt x="2163" y="8192"/>
                </a:cubicBezTo>
                <a:cubicBezTo>
                  <a:pt x="-421" y="13641"/>
                  <a:pt x="-273" y="25248"/>
                  <a:pt x="480" y="32912"/>
                </a:cubicBezTo>
                <a:cubicBezTo>
                  <a:pt x="1233" y="40576"/>
                  <a:pt x="2547" y="49156"/>
                  <a:pt x="6682" y="54177"/>
                </a:cubicBezTo>
                <a:cubicBezTo>
                  <a:pt x="10817" y="59198"/>
                  <a:pt x="18644" y="62890"/>
                  <a:pt x="25289" y="63038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" name="Google Shape;19;p3"/>
          <p:cNvSpPr/>
          <p:nvPr/>
        </p:nvSpPr>
        <p:spPr>
          <a:xfrm rot="-511727">
            <a:off x="1244137" y="636895"/>
            <a:ext cx="485005" cy="377009"/>
          </a:xfrm>
          <a:custGeom>
            <a:rect b="b" l="l" r="r" t="t"/>
            <a:pathLst>
              <a:path extrusionOk="0" h="15081" w="19401">
                <a:moveTo>
                  <a:pt x="13586" y="0"/>
                </a:moveTo>
                <a:cubicBezTo>
                  <a:pt x="10780" y="0"/>
                  <a:pt x="4726" y="2585"/>
                  <a:pt x="2511" y="3988"/>
                </a:cubicBezTo>
                <a:cubicBezTo>
                  <a:pt x="296" y="5391"/>
                  <a:pt x="-296" y="6572"/>
                  <a:pt x="295" y="8418"/>
                </a:cubicBezTo>
                <a:cubicBezTo>
                  <a:pt x="886" y="10264"/>
                  <a:pt x="3618" y="14989"/>
                  <a:pt x="6055" y="15063"/>
                </a:cubicBezTo>
                <a:cubicBezTo>
                  <a:pt x="8492" y="15137"/>
                  <a:pt x="12700" y="10707"/>
                  <a:pt x="14915" y="8861"/>
                </a:cubicBezTo>
                <a:cubicBezTo>
                  <a:pt x="17130" y="7015"/>
                  <a:pt x="19567" y="5465"/>
                  <a:pt x="19345" y="3988"/>
                </a:cubicBezTo>
                <a:cubicBezTo>
                  <a:pt x="19124" y="2511"/>
                  <a:pt x="16392" y="0"/>
                  <a:pt x="13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" name="Google Shape;20;p3"/>
          <p:cNvSpPr txBox="1"/>
          <p:nvPr>
            <p:ph hasCustomPrompt="1" type="title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811651" y="4059410"/>
            <a:ext cx="3049275" cy="1245275"/>
          </a:xfrm>
          <a:custGeom>
            <a:rect b="b" l="l" r="r" t="t"/>
            <a:pathLst>
              <a:path extrusionOk="0" h="49811" w="121971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/>
          <p:nvPr/>
        </p:nvSpPr>
        <p:spPr>
          <a:xfrm>
            <a:off x="-380875" y="3530610"/>
            <a:ext cx="1182325" cy="1715900"/>
          </a:xfrm>
          <a:custGeom>
            <a:rect b="b" l="l" r="r" t="t"/>
            <a:pathLst>
              <a:path extrusionOk="0" h="68636" w="47293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/>
          <p:nvPr/>
        </p:nvSpPr>
        <p:spPr>
          <a:xfrm>
            <a:off x="6985843" y="-388841"/>
            <a:ext cx="2839975" cy="941100"/>
          </a:xfrm>
          <a:custGeom>
            <a:rect b="b" l="l" r="r" t="t"/>
            <a:pathLst>
              <a:path extrusionOk="0" h="37644" w="113599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21"/>
          <p:cNvSpPr/>
          <p:nvPr/>
        </p:nvSpPr>
        <p:spPr>
          <a:xfrm>
            <a:off x="8635932" y="3084218"/>
            <a:ext cx="679450" cy="1065650"/>
          </a:xfrm>
          <a:custGeom>
            <a:rect b="b" l="l" r="r" t="t"/>
            <a:pathLst>
              <a:path extrusionOk="0" h="42626" w="27178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713225" y="1286875"/>
            <a:ext cx="49365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-338395" y="4325423"/>
            <a:ext cx="2936025" cy="1184725"/>
          </a:xfrm>
          <a:custGeom>
            <a:rect b="b" l="l" r="r" t="t"/>
            <a:pathLst>
              <a:path extrusionOk="0" h="47389" w="117441">
                <a:moveTo>
                  <a:pt x="114055" y="43910"/>
                </a:moveTo>
                <a:cubicBezTo>
                  <a:pt x="117027" y="40532"/>
                  <a:pt x="118919" y="32155"/>
                  <a:pt x="115676" y="26886"/>
                </a:cubicBezTo>
                <a:cubicBezTo>
                  <a:pt x="112434" y="21617"/>
                  <a:pt x="106760" y="14187"/>
                  <a:pt x="94600" y="12295"/>
                </a:cubicBezTo>
                <a:cubicBezTo>
                  <a:pt x="82441" y="10404"/>
                  <a:pt x="53257" y="16888"/>
                  <a:pt x="42719" y="15537"/>
                </a:cubicBezTo>
                <a:cubicBezTo>
                  <a:pt x="32181" y="14186"/>
                  <a:pt x="35018" y="6756"/>
                  <a:pt x="31370" y="4189"/>
                </a:cubicBezTo>
                <a:cubicBezTo>
                  <a:pt x="27722" y="1622"/>
                  <a:pt x="25291" y="-135"/>
                  <a:pt x="20832" y="135"/>
                </a:cubicBezTo>
                <a:cubicBezTo>
                  <a:pt x="16374" y="405"/>
                  <a:pt x="7997" y="0"/>
                  <a:pt x="4619" y="5810"/>
                </a:cubicBezTo>
                <a:cubicBezTo>
                  <a:pt x="1241" y="11620"/>
                  <a:pt x="-1055" y="28373"/>
                  <a:pt x="566" y="34993"/>
                </a:cubicBezTo>
                <a:cubicBezTo>
                  <a:pt x="2187" y="41613"/>
                  <a:pt x="-1866" y="43505"/>
                  <a:pt x="14347" y="45531"/>
                </a:cubicBezTo>
                <a:cubicBezTo>
                  <a:pt x="30560" y="47558"/>
                  <a:pt x="81224" y="47422"/>
                  <a:pt x="97842" y="47152"/>
                </a:cubicBezTo>
                <a:cubicBezTo>
                  <a:pt x="114460" y="46882"/>
                  <a:pt x="111083" y="47288"/>
                  <a:pt x="114055" y="439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3" name="Google Shape;133;p22"/>
          <p:cNvSpPr/>
          <p:nvPr/>
        </p:nvSpPr>
        <p:spPr>
          <a:xfrm>
            <a:off x="7364354" y="-456057"/>
            <a:ext cx="2148925" cy="1569325"/>
          </a:xfrm>
          <a:custGeom>
            <a:rect b="b" l="l" r="r" t="t"/>
            <a:pathLst>
              <a:path extrusionOk="0" h="62773" w="85957">
                <a:moveTo>
                  <a:pt x="14279" y="2516"/>
                </a:moveTo>
                <a:cubicBezTo>
                  <a:pt x="4687" y="7110"/>
                  <a:pt x="-2744" y="24403"/>
                  <a:pt x="1309" y="30077"/>
                </a:cubicBezTo>
                <a:cubicBezTo>
                  <a:pt x="5362" y="35751"/>
                  <a:pt x="30357" y="34130"/>
                  <a:pt x="38598" y="36562"/>
                </a:cubicBezTo>
                <a:cubicBezTo>
                  <a:pt x="46840" y="38994"/>
                  <a:pt x="46840" y="40346"/>
                  <a:pt x="50758" y="44669"/>
                </a:cubicBezTo>
                <a:cubicBezTo>
                  <a:pt x="54676" y="48993"/>
                  <a:pt x="56973" y="61422"/>
                  <a:pt x="62107" y="62503"/>
                </a:cubicBezTo>
                <a:cubicBezTo>
                  <a:pt x="67241" y="63584"/>
                  <a:pt x="77914" y="59531"/>
                  <a:pt x="81562" y="51154"/>
                </a:cubicBezTo>
                <a:cubicBezTo>
                  <a:pt x="85210" y="42777"/>
                  <a:pt x="87777" y="20349"/>
                  <a:pt x="83994" y="12243"/>
                </a:cubicBezTo>
                <a:cubicBezTo>
                  <a:pt x="80211" y="4137"/>
                  <a:pt x="70483" y="4137"/>
                  <a:pt x="58864" y="2516"/>
                </a:cubicBezTo>
                <a:cubicBezTo>
                  <a:pt x="47245" y="895"/>
                  <a:pt x="23872" y="-2077"/>
                  <a:pt x="14279" y="25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4" name="Google Shape;134;p22"/>
          <p:cNvSpPr/>
          <p:nvPr/>
        </p:nvSpPr>
        <p:spPr>
          <a:xfrm>
            <a:off x="8454070" y="4307706"/>
            <a:ext cx="1299450" cy="1262375"/>
          </a:xfrm>
          <a:custGeom>
            <a:rect b="b" l="l" r="r" t="t"/>
            <a:pathLst>
              <a:path extrusionOk="0" h="50495" w="51978">
                <a:moveTo>
                  <a:pt x="50133" y="15436"/>
                </a:moveTo>
                <a:cubicBezTo>
                  <a:pt x="45810" y="9221"/>
                  <a:pt x="27299" y="-101"/>
                  <a:pt x="19328" y="34"/>
                </a:cubicBezTo>
                <a:cubicBezTo>
                  <a:pt x="11357" y="169"/>
                  <a:pt x="5142" y="9221"/>
                  <a:pt x="2305" y="16246"/>
                </a:cubicBezTo>
                <a:cubicBezTo>
                  <a:pt x="-532" y="23272"/>
                  <a:pt x="-937" y="36513"/>
                  <a:pt x="2305" y="42187"/>
                </a:cubicBezTo>
                <a:cubicBezTo>
                  <a:pt x="5548" y="47862"/>
                  <a:pt x="14599" y="51104"/>
                  <a:pt x="21760" y="50293"/>
                </a:cubicBezTo>
                <a:cubicBezTo>
                  <a:pt x="28921" y="49482"/>
                  <a:pt x="40540" y="43133"/>
                  <a:pt x="45269" y="37323"/>
                </a:cubicBezTo>
                <a:cubicBezTo>
                  <a:pt x="49998" y="31514"/>
                  <a:pt x="54457" y="21651"/>
                  <a:pt x="50133" y="1543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6686264" y="-550458"/>
            <a:ext cx="3366600" cy="2128125"/>
          </a:xfrm>
          <a:custGeom>
            <a:rect b="b" l="l" r="r" t="t"/>
            <a:pathLst>
              <a:path extrusionOk="0" h="85125" w="134664">
                <a:moveTo>
                  <a:pt x="21947" y="8237"/>
                </a:moveTo>
                <a:cubicBezTo>
                  <a:pt x="6005" y="14182"/>
                  <a:pt x="871" y="26882"/>
                  <a:pt x="60" y="35799"/>
                </a:cubicBezTo>
                <a:cubicBezTo>
                  <a:pt x="-751" y="44716"/>
                  <a:pt x="6680" y="58091"/>
                  <a:pt x="17083" y="61739"/>
                </a:cubicBezTo>
                <a:cubicBezTo>
                  <a:pt x="27486" y="65387"/>
                  <a:pt x="51130" y="54984"/>
                  <a:pt x="62479" y="57686"/>
                </a:cubicBezTo>
                <a:cubicBezTo>
                  <a:pt x="73828" y="60388"/>
                  <a:pt x="76665" y="73494"/>
                  <a:pt x="85177" y="77952"/>
                </a:cubicBezTo>
                <a:cubicBezTo>
                  <a:pt x="93689" y="82411"/>
                  <a:pt x="105443" y="86869"/>
                  <a:pt x="113549" y="84437"/>
                </a:cubicBezTo>
                <a:cubicBezTo>
                  <a:pt x="121655" y="82005"/>
                  <a:pt x="131518" y="75250"/>
                  <a:pt x="133815" y="63361"/>
                </a:cubicBezTo>
                <a:cubicBezTo>
                  <a:pt x="136112" y="51472"/>
                  <a:pt x="133680" y="23639"/>
                  <a:pt x="127330" y="13101"/>
                </a:cubicBezTo>
                <a:cubicBezTo>
                  <a:pt x="120980" y="2563"/>
                  <a:pt x="113279" y="942"/>
                  <a:pt x="95715" y="131"/>
                </a:cubicBezTo>
                <a:cubicBezTo>
                  <a:pt x="78151" y="-680"/>
                  <a:pt x="37890" y="2292"/>
                  <a:pt x="21947" y="8237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3"/>
          <p:cNvSpPr/>
          <p:nvPr/>
        </p:nvSpPr>
        <p:spPr>
          <a:xfrm>
            <a:off x="6623472" y="4351166"/>
            <a:ext cx="3040850" cy="1102175"/>
          </a:xfrm>
          <a:custGeom>
            <a:rect b="b" l="l" r="r" t="t"/>
            <a:pathLst>
              <a:path extrusionOk="0" h="44087" w="121634">
                <a:moveTo>
                  <a:pt x="16352" y="40772"/>
                </a:moveTo>
                <a:cubicBezTo>
                  <a:pt x="1761" y="38475"/>
                  <a:pt x="951" y="36719"/>
                  <a:pt x="140" y="30234"/>
                </a:cubicBezTo>
                <a:cubicBezTo>
                  <a:pt x="-670" y="23749"/>
                  <a:pt x="1897" y="6321"/>
                  <a:pt x="11489" y="1862"/>
                </a:cubicBezTo>
                <a:cubicBezTo>
                  <a:pt x="21082" y="-2596"/>
                  <a:pt x="45941" y="3348"/>
                  <a:pt x="57695" y="3483"/>
                </a:cubicBezTo>
                <a:cubicBezTo>
                  <a:pt x="69449" y="3618"/>
                  <a:pt x="72827" y="2807"/>
                  <a:pt x="82014" y="2672"/>
                </a:cubicBezTo>
                <a:cubicBezTo>
                  <a:pt x="91201" y="2537"/>
                  <a:pt x="106468" y="-3273"/>
                  <a:pt x="112818" y="2672"/>
                </a:cubicBezTo>
                <a:cubicBezTo>
                  <a:pt x="119168" y="8617"/>
                  <a:pt x="124302" y="31450"/>
                  <a:pt x="120114" y="38340"/>
                </a:cubicBezTo>
                <a:cubicBezTo>
                  <a:pt x="115926" y="45231"/>
                  <a:pt x="104983" y="43610"/>
                  <a:pt x="87689" y="44015"/>
                </a:cubicBezTo>
                <a:cubicBezTo>
                  <a:pt x="70395" y="44420"/>
                  <a:pt x="30944" y="43069"/>
                  <a:pt x="16352" y="40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8" name="Google Shape;138;p23"/>
          <p:cNvSpPr/>
          <p:nvPr/>
        </p:nvSpPr>
        <p:spPr>
          <a:xfrm>
            <a:off x="-491623" y="-713125"/>
            <a:ext cx="1204843" cy="3748409"/>
          </a:xfrm>
          <a:custGeom>
            <a:rect b="b" l="l" r="r" t="t"/>
            <a:pathLst>
              <a:path extrusionOk="0" h="194672" w="62573">
                <a:moveTo>
                  <a:pt x="41373" y="191626"/>
                </a:moveTo>
                <a:cubicBezTo>
                  <a:pt x="48939" y="189735"/>
                  <a:pt x="52317" y="181088"/>
                  <a:pt x="52722" y="172171"/>
                </a:cubicBezTo>
                <a:cubicBezTo>
                  <a:pt x="53127" y="163254"/>
                  <a:pt x="43805" y="150959"/>
                  <a:pt x="43805" y="138124"/>
                </a:cubicBezTo>
                <a:cubicBezTo>
                  <a:pt x="43805" y="125289"/>
                  <a:pt x="49615" y="110157"/>
                  <a:pt x="52722" y="95160"/>
                </a:cubicBezTo>
                <a:cubicBezTo>
                  <a:pt x="55830" y="80163"/>
                  <a:pt x="61910" y="61789"/>
                  <a:pt x="62450" y="48143"/>
                </a:cubicBezTo>
                <a:cubicBezTo>
                  <a:pt x="62991" y="34497"/>
                  <a:pt x="61910" y="21257"/>
                  <a:pt x="55965" y="13286"/>
                </a:cubicBezTo>
                <a:cubicBezTo>
                  <a:pt x="50020" y="5315"/>
                  <a:pt x="35159" y="-1575"/>
                  <a:pt x="26782" y="316"/>
                </a:cubicBezTo>
                <a:cubicBezTo>
                  <a:pt x="18405" y="2208"/>
                  <a:pt x="10164" y="9773"/>
                  <a:pt x="5705" y="24635"/>
                </a:cubicBezTo>
                <a:cubicBezTo>
                  <a:pt x="1247" y="39497"/>
                  <a:pt x="-239" y="63005"/>
                  <a:pt x="31" y="89486"/>
                </a:cubicBezTo>
                <a:cubicBezTo>
                  <a:pt x="301" y="115967"/>
                  <a:pt x="436" y="166497"/>
                  <a:pt x="7326" y="183520"/>
                </a:cubicBezTo>
                <a:cubicBezTo>
                  <a:pt x="14216" y="200543"/>
                  <a:pt x="33807" y="193518"/>
                  <a:pt x="41373" y="191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9" name="Google Shape;139;p23"/>
          <p:cNvSpPr/>
          <p:nvPr/>
        </p:nvSpPr>
        <p:spPr>
          <a:xfrm>
            <a:off x="8296854" y="3724977"/>
            <a:ext cx="640493" cy="510212"/>
          </a:xfrm>
          <a:custGeom>
            <a:rect b="b" l="l" r="r" t="t"/>
            <a:pathLst>
              <a:path extrusionOk="0" h="31514" w="39561">
                <a:moveTo>
                  <a:pt x="26009" y="1385"/>
                </a:moveTo>
                <a:cubicBezTo>
                  <a:pt x="19794" y="4493"/>
                  <a:pt x="609" y="18274"/>
                  <a:pt x="68" y="23273"/>
                </a:cubicBezTo>
                <a:cubicBezTo>
                  <a:pt x="-472" y="28272"/>
                  <a:pt x="16416" y="31649"/>
                  <a:pt x="22766" y="31379"/>
                </a:cubicBezTo>
                <a:cubicBezTo>
                  <a:pt x="29116" y="31109"/>
                  <a:pt x="35736" y="26110"/>
                  <a:pt x="38168" y="21651"/>
                </a:cubicBezTo>
                <a:cubicBezTo>
                  <a:pt x="40600" y="17193"/>
                  <a:pt x="39385" y="8006"/>
                  <a:pt x="37358" y="4628"/>
                </a:cubicBezTo>
                <a:cubicBezTo>
                  <a:pt x="35332" y="1250"/>
                  <a:pt x="32224" y="-1722"/>
                  <a:pt x="26009" y="13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715475" y="658725"/>
            <a:ext cx="52863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715475" y="1679904"/>
            <a:ext cx="46908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/>
        </p:nvSpPr>
        <p:spPr>
          <a:xfrm>
            <a:off x="713225" y="3422501"/>
            <a:ext cx="4695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크레딧: 이 프레젠테이션 템플릿은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ko" sz="1300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의 아이콘과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ko" sz="1300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의 인포그래픽 및 이미지를 포함하여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ko" sz="1300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에서 </a:t>
            </a:r>
            <a:r>
              <a:rPr b="1" lang="ko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Eliana Delacour 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선생님과 함께 제작했습니다</a:t>
            </a:r>
            <a:endParaRPr sz="1300">
              <a:solidFill>
                <a:srgbClr val="19191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flipH="1" rot="10800000">
            <a:off x="-711396" y="-558153"/>
            <a:ext cx="2224350" cy="2584375"/>
          </a:xfrm>
          <a:custGeom>
            <a:rect b="b" l="l" r="r" t="t"/>
            <a:pathLst>
              <a:path extrusionOk="0" h="103375" w="88974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flipH="1" rot="10800000">
            <a:off x="7230819" y="2325871"/>
            <a:ext cx="2449350" cy="3316100"/>
          </a:xfrm>
          <a:custGeom>
            <a:rect b="b" l="l" r="r" t="t"/>
            <a:pathLst>
              <a:path extrusionOk="0" h="132644" w="97974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rect b="b" l="l" r="r" t="t"/>
            <a:pathLst>
              <a:path extrusionOk="0" h="57362" w="91952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rect b="b" l="l" r="r" t="t"/>
            <a:pathLst>
              <a:path extrusionOk="0" h="29799" w="21566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6543204" y="-770564"/>
            <a:ext cx="3205000" cy="2785325"/>
          </a:xfrm>
          <a:custGeom>
            <a:rect b="b" l="l" r="r" t="t"/>
            <a:pathLst>
              <a:path extrusionOk="0" h="111413" w="12820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25"/>
          <p:cNvSpPr/>
          <p:nvPr/>
        </p:nvSpPr>
        <p:spPr>
          <a:xfrm>
            <a:off x="-346215" y="2649447"/>
            <a:ext cx="927175" cy="2205700"/>
          </a:xfrm>
          <a:custGeom>
            <a:rect b="b" l="l" r="r" t="t"/>
            <a:pathLst>
              <a:path extrusionOk="0" h="88228" w="37087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1" name="Google Shape;151;p25"/>
          <p:cNvSpPr/>
          <p:nvPr/>
        </p:nvSpPr>
        <p:spPr>
          <a:xfrm>
            <a:off x="7452605" y="4255010"/>
            <a:ext cx="2149875" cy="1372600"/>
          </a:xfrm>
          <a:custGeom>
            <a:rect b="b" l="l" r="r" t="t"/>
            <a:pathLst>
              <a:path extrusionOk="0" h="54904" w="85995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TITLE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3">
  <p:cSld name="TITLE_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4">
  <p:cSld name="TITLE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5">
  <p:cSld name="TITLE_5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rect b="b" l="l" r="r" t="t"/>
            <a:pathLst>
              <a:path extrusionOk="0" h="95526" w="78391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rect b="b" l="l" r="r" t="t"/>
            <a:pathLst>
              <a:path extrusionOk="0" h="23037" w="128602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6">
  <p:cSld name="TITLE_6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7">
  <p:cSld name="TITLE_7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8">
  <p:cSld name="TITLE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41642" y="3570654"/>
            <a:ext cx="1368775" cy="1721850"/>
          </a:xfrm>
          <a:custGeom>
            <a:rect b="b" l="l" r="r" t="t"/>
            <a:pathLst>
              <a:path extrusionOk="0" h="68874" w="54751">
                <a:moveTo>
                  <a:pt x="26463" y="68532"/>
                </a:moveTo>
                <a:cubicBezTo>
                  <a:pt x="34383" y="68805"/>
                  <a:pt x="46468" y="69556"/>
                  <a:pt x="51043" y="67303"/>
                </a:cubicBezTo>
                <a:cubicBezTo>
                  <a:pt x="55618" y="65050"/>
                  <a:pt x="55140" y="59724"/>
                  <a:pt x="53911" y="55013"/>
                </a:cubicBezTo>
                <a:cubicBezTo>
                  <a:pt x="52682" y="50302"/>
                  <a:pt x="49063" y="41698"/>
                  <a:pt x="43669" y="39035"/>
                </a:cubicBezTo>
                <a:cubicBezTo>
                  <a:pt x="38275" y="36372"/>
                  <a:pt x="24210" y="43337"/>
                  <a:pt x="21547" y="39035"/>
                </a:cubicBezTo>
                <a:cubicBezTo>
                  <a:pt x="18884" y="34734"/>
                  <a:pt x="28034" y="19644"/>
                  <a:pt x="27692" y="13226"/>
                </a:cubicBezTo>
                <a:cubicBezTo>
                  <a:pt x="27351" y="6808"/>
                  <a:pt x="23253" y="1619"/>
                  <a:pt x="19498" y="526"/>
                </a:cubicBezTo>
                <a:cubicBezTo>
                  <a:pt x="15743" y="-566"/>
                  <a:pt x="8369" y="-566"/>
                  <a:pt x="5160" y="6671"/>
                </a:cubicBezTo>
                <a:cubicBezTo>
                  <a:pt x="1951" y="13909"/>
                  <a:pt x="516" y="34119"/>
                  <a:pt x="243" y="43951"/>
                </a:cubicBezTo>
                <a:cubicBezTo>
                  <a:pt x="-30" y="53783"/>
                  <a:pt x="-849" y="61567"/>
                  <a:pt x="3521" y="65664"/>
                </a:cubicBezTo>
                <a:cubicBezTo>
                  <a:pt x="7891" y="69761"/>
                  <a:pt x="18543" y="68259"/>
                  <a:pt x="26463" y="6853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" name="Google Shape;30;p5"/>
          <p:cNvSpPr/>
          <p:nvPr/>
        </p:nvSpPr>
        <p:spPr>
          <a:xfrm>
            <a:off x="7405682" y="-568407"/>
            <a:ext cx="2605225" cy="3233900"/>
          </a:xfrm>
          <a:custGeom>
            <a:rect b="b" l="l" r="r" t="t"/>
            <a:pathLst>
              <a:path extrusionOk="0" h="129356" w="104209">
                <a:moveTo>
                  <a:pt x="7343" y="4547"/>
                </a:moveTo>
                <a:cubicBezTo>
                  <a:pt x="-4401" y="9532"/>
                  <a:pt x="174" y="25099"/>
                  <a:pt x="5705" y="31340"/>
                </a:cubicBezTo>
                <a:cubicBezTo>
                  <a:pt x="11236" y="37581"/>
                  <a:pt x="32880" y="35573"/>
                  <a:pt x="40527" y="41991"/>
                </a:cubicBezTo>
                <a:cubicBezTo>
                  <a:pt x="48174" y="48409"/>
                  <a:pt x="50086" y="59608"/>
                  <a:pt x="51588" y="69850"/>
                </a:cubicBezTo>
                <a:cubicBezTo>
                  <a:pt x="53090" y="80092"/>
                  <a:pt x="47901" y="94021"/>
                  <a:pt x="49540" y="103443"/>
                </a:cubicBezTo>
                <a:cubicBezTo>
                  <a:pt x="51179" y="112866"/>
                  <a:pt x="55139" y="122766"/>
                  <a:pt x="61421" y="126385"/>
                </a:cubicBezTo>
                <a:cubicBezTo>
                  <a:pt x="67703" y="130004"/>
                  <a:pt x="80744" y="131096"/>
                  <a:pt x="87230" y="125156"/>
                </a:cubicBezTo>
                <a:cubicBezTo>
                  <a:pt x="93717" y="119216"/>
                  <a:pt x="97814" y="108332"/>
                  <a:pt x="100340" y="90743"/>
                </a:cubicBezTo>
                <a:cubicBezTo>
                  <a:pt x="102866" y="73154"/>
                  <a:pt x="106417" y="34508"/>
                  <a:pt x="102388" y="19623"/>
                </a:cubicBezTo>
                <a:cubicBezTo>
                  <a:pt x="98360" y="4738"/>
                  <a:pt x="92010" y="3946"/>
                  <a:pt x="76169" y="1433"/>
                </a:cubicBezTo>
                <a:cubicBezTo>
                  <a:pt x="60328" y="-1080"/>
                  <a:pt x="19087" y="-437"/>
                  <a:pt x="7343" y="45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4738363" y="1774550"/>
            <a:ext cx="34920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913638" y="1774550"/>
            <a:ext cx="34920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8595513" y="503076"/>
            <a:ext cx="1621250" cy="5029900"/>
          </a:xfrm>
          <a:custGeom>
            <a:rect b="b" l="l" r="r" t="t"/>
            <a:pathLst>
              <a:path extrusionOk="0" h="201196" w="64850">
                <a:moveTo>
                  <a:pt x="46096" y="6628"/>
                </a:moveTo>
                <a:cubicBezTo>
                  <a:pt x="36504" y="-3100"/>
                  <a:pt x="13130" y="-2424"/>
                  <a:pt x="5564" y="10681"/>
                </a:cubicBezTo>
                <a:cubicBezTo>
                  <a:pt x="-2002" y="23786"/>
                  <a:pt x="160" y="62697"/>
                  <a:pt x="700" y="85260"/>
                </a:cubicBezTo>
                <a:cubicBezTo>
                  <a:pt x="1241" y="107823"/>
                  <a:pt x="8132" y="131061"/>
                  <a:pt x="8807" y="146058"/>
                </a:cubicBezTo>
                <a:cubicBezTo>
                  <a:pt x="9483" y="161055"/>
                  <a:pt x="2186" y="166189"/>
                  <a:pt x="4753" y="175241"/>
                </a:cubicBezTo>
                <a:cubicBezTo>
                  <a:pt x="7320" y="184293"/>
                  <a:pt x="15022" y="199155"/>
                  <a:pt x="24209" y="200371"/>
                </a:cubicBezTo>
                <a:cubicBezTo>
                  <a:pt x="33396" y="201587"/>
                  <a:pt x="53392" y="204424"/>
                  <a:pt x="59877" y="182537"/>
                </a:cubicBezTo>
                <a:cubicBezTo>
                  <a:pt x="66362" y="160650"/>
                  <a:pt x="65416" y="98365"/>
                  <a:pt x="63119" y="69047"/>
                </a:cubicBezTo>
                <a:cubicBezTo>
                  <a:pt x="60822" y="39729"/>
                  <a:pt x="55689" y="16356"/>
                  <a:pt x="46096" y="66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 rot="1548076">
            <a:off x="-329852" y="4562284"/>
            <a:ext cx="1049880" cy="1135819"/>
          </a:xfrm>
          <a:custGeom>
            <a:rect b="b" l="l" r="r" t="t"/>
            <a:pathLst>
              <a:path extrusionOk="0" h="74819" w="69158">
                <a:moveTo>
                  <a:pt x="53722" y="71982"/>
                </a:moveTo>
                <a:cubicBezTo>
                  <a:pt x="62099" y="67118"/>
                  <a:pt x="65612" y="52797"/>
                  <a:pt x="67503" y="41988"/>
                </a:cubicBezTo>
                <a:cubicBezTo>
                  <a:pt x="69395" y="31180"/>
                  <a:pt x="70340" y="14021"/>
                  <a:pt x="65071" y="7131"/>
                </a:cubicBezTo>
                <a:cubicBezTo>
                  <a:pt x="59802" y="241"/>
                  <a:pt x="42779" y="-975"/>
                  <a:pt x="35888" y="646"/>
                </a:cubicBezTo>
                <a:cubicBezTo>
                  <a:pt x="28998" y="2267"/>
                  <a:pt x="28997" y="13211"/>
                  <a:pt x="23728" y="16859"/>
                </a:cubicBezTo>
                <a:cubicBezTo>
                  <a:pt x="18459" y="20507"/>
                  <a:pt x="8056" y="16588"/>
                  <a:pt x="4273" y="22533"/>
                </a:cubicBezTo>
                <a:cubicBezTo>
                  <a:pt x="490" y="28478"/>
                  <a:pt x="-1132" y="44421"/>
                  <a:pt x="1030" y="52527"/>
                </a:cubicBezTo>
                <a:cubicBezTo>
                  <a:pt x="3192" y="60633"/>
                  <a:pt x="8461" y="67929"/>
                  <a:pt x="17243" y="71171"/>
                </a:cubicBezTo>
                <a:cubicBezTo>
                  <a:pt x="26025" y="74414"/>
                  <a:pt x="45345" y="76846"/>
                  <a:pt x="53722" y="7198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-495664" y="-694335"/>
            <a:ext cx="2081475" cy="1570825"/>
          </a:xfrm>
          <a:custGeom>
            <a:rect b="b" l="l" r="r" t="t"/>
            <a:pathLst>
              <a:path extrusionOk="0" h="62833" w="83259">
                <a:moveTo>
                  <a:pt x="372" y="48850"/>
                </a:moveTo>
                <a:cubicBezTo>
                  <a:pt x="1858" y="58578"/>
                  <a:pt x="19692" y="63441"/>
                  <a:pt x="27123" y="62630"/>
                </a:cubicBezTo>
                <a:cubicBezTo>
                  <a:pt x="34554" y="61819"/>
                  <a:pt x="38742" y="48174"/>
                  <a:pt x="44957" y="43986"/>
                </a:cubicBezTo>
                <a:cubicBezTo>
                  <a:pt x="51172" y="39798"/>
                  <a:pt x="58062" y="40879"/>
                  <a:pt x="64412" y="37501"/>
                </a:cubicBezTo>
                <a:cubicBezTo>
                  <a:pt x="70762" y="34123"/>
                  <a:pt x="82246" y="29260"/>
                  <a:pt x="83057" y="23720"/>
                </a:cubicBezTo>
                <a:cubicBezTo>
                  <a:pt x="83868" y="18181"/>
                  <a:pt x="80085" y="7507"/>
                  <a:pt x="69276" y="4264"/>
                </a:cubicBezTo>
                <a:cubicBezTo>
                  <a:pt x="58468" y="1021"/>
                  <a:pt x="29690" y="-3167"/>
                  <a:pt x="18206" y="4264"/>
                </a:cubicBezTo>
                <a:cubicBezTo>
                  <a:pt x="6722" y="11695"/>
                  <a:pt x="-1114" y="39122"/>
                  <a:pt x="372" y="4885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rect b="b" l="l" r="r" t="t"/>
            <a:pathLst>
              <a:path extrusionOk="0" h="86164" w="67849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rect b="b" l="l" r="r" t="t"/>
            <a:pathLst>
              <a:path extrusionOk="0" h="184497" w="78712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rect b="b" l="l" r="r" t="t"/>
            <a:pathLst>
              <a:path extrusionOk="0" h="72426" w="141647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rect b="b" l="l" r="r" t="t"/>
            <a:pathLst>
              <a:path extrusionOk="0" h="106852" w="56136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rect b="b" l="l" r="r" t="t"/>
            <a:pathLst>
              <a:path extrusionOk="0" h="60030" w="85522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rect b="b" l="l" r="r" t="t"/>
            <a:pathLst>
              <a:path extrusionOk="0" h="161824" w="71935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rect b="b" l="l" r="r" t="t"/>
            <a:pathLst>
              <a:path extrusionOk="0" h="83867" w="77817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rect b="b" l="l" r="r" t="t"/>
            <a:pathLst>
              <a:path extrusionOk="0" h="54845" w="188967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rect b="b" l="l" r="r" t="t"/>
            <a:pathLst>
              <a:path extrusionOk="0" h="197209" w="82411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rect b="b" l="l" r="r" t="t"/>
            <a:pathLst>
              <a:path extrusionOk="0" h="48301" w="43749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rect b="b" l="l" r="r" t="t"/>
            <a:pathLst>
              <a:path extrusionOk="0" h="24691" w="33034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1"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rag구현</a:t>
            </a:r>
            <a:endParaRPr/>
          </a:p>
        </p:txBody>
      </p:sp>
      <p:sp>
        <p:nvSpPr>
          <p:cNvPr id="189" name="Google Shape;189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크롤링 데이터(csv)활용한 ChatGPT rag 구현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그룹핑 후 rag을 위한 text파일 생성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152400" y="4163650"/>
            <a:ext cx="88392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chatGPT구현 코드에 사용될 csv파일 생성하고, rag위한 text파일 생성 방식 설계 =&gt; ‘언급 의사/교수’와 나머지 내용에는 들여쓰기가 있어야 원할하게 rag 기반으로 </a:t>
            </a:r>
            <a:r>
              <a:rPr lang="ko"/>
              <a:t>chat GPT구현 가능할</a:t>
            </a:r>
            <a:r>
              <a:rPr lang="ko"/>
              <a:t> 것으로 판단됨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50"/>
            <a:ext cx="8839200" cy="28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rag 구현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1157350" y="1169650"/>
            <a:ext cx="7266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gpt_test.py에서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후 ‘OOO교수’와 키워드를 입력하고 실행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라이브러리는 다음과 같음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import 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langchain_openai import ChatOpenAI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langchain_community.document_loaders import TextLoader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langchain_text_splitters import RecursiveCharacterTextSplitter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langchain_openai import OpenAIEmbeddings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langchain_community.vectorstores import Chroma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langchain.chains import create_qa_with_sources_chain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langchain.chains import ConversationalRetrievalChain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rag 구현과정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1157350" y="1169650"/>
            <a:ext cx="7266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‘그룹핑 결과.csv’파일을 pd.read_csv로 불러옴 =&gt; encoding = ‘utf-8’추가필요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교수 의사이름에 대한 입력받음(입력방식: OOO교수)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입력받은 키워드에 대해서만 rag를 위한 임시 text파일 작성 =&gt; 구현 후 제거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ChatGPT를 활용해서 입력 키워드에 대한 요약 생성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사용 모델: TextLoader, RecursiveCharacterTextSplitter, OpenAIEmbeddings, Chroma, ChatOpenAI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구현하려면 api_key가 필요함(api_key format: sk-xxxxxxx…)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질의를 여러번 변경하면서 테스트한 후 최적의 질의 결정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최종질의 형식: "'{}'에 대해 언급된 문맥을 종합하여 인물'{}'의 치료방식, 인물'{}'에 대한 환자의 평가, 인물'{}'에 대한 추가 정보를 1) 2) 3) 번호를 매기면서 구체적으로 요약해줘."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위의 최종질의에서 {}는 입력받은 키워드를 나타냄(예: ㄱㄱㄱ교수)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구현결과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1157400" y="4343150"/>
            <a:ext cx="72666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위와 같이 키워드로 존재하는 교수/의사가 리스트형식으로 나타났으며, 아래와 같이 질의할 키워드를 입력받음</a:t>
            </a:r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50" y="1322050"/>
            <a:ext cx="7312650" cy="13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350" y="3049275"/>
            <a:ext cx="7312650" cy="2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1113850" y="4209300"/>
            <a:ext cx="7402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의사/교수에 대한 치료방식, 환자의 평가, 그 외 추가 내용을 1), 2), 3)형식으로 요약해 정리함</a:t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50" y="859225"/>
            <a:ext cx="7402799" cy="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850" y="1516350"/>
            <a:ext cx="7402800" cy="5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850" y="2227775"/>
            <a:ext cx="7402800" cy="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850" y="2950450"/>
            <a:ext cx="7402799" cy="5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3850" y="3564500"/>
            <a:ext cx="7402800" cy="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구현과정에서의 한계</a:t>
            </a:r>
            <a:endParaRPr/>
          </a:p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1157350" y="1783200"/>
            <a:ext cx="76419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이용자의 본내용, 댓글에 의존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이용자 각각의 주관이 있음 =&gt; 객관성이 떨어질 수 있음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본내용이나 댓글이 적은 의사/교수에 대한 요약이 신뢰가 가는지 의문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ㅎ의사, ㅋㅋ원장과 같이 실제 의사/교수를 그렇게 부르는지, 비하하는 의도로 부르는지 불명확함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목적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1157350" y="1783200"/>
            <a:ext cx="72666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OOO 교수’라고 입력하면 다음과 같이 해당 당사자의 특징을 정리하게함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1) 보존 치료를 적극적으로 권함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2) 환자들의 의견을 존중하는 편임.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3) 수술 후 세심하게 경과를 확인해주십니다.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데이터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1157400" y="1169650"/>
            <a:ext cx="72666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파일 ‘크롤링_데이터_예시.csv’ 사용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column은 ‘본문제목’, ‘작성일’, ‘조회수’, ‘본내용’, ‘댓글’로 구성됨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00" y="1902800"/>
            <a:ext cx="7402776" cy="31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데이터에 대한 전처리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1146475" y="4274400"/>
            <a:ext cx="77727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‘본내용’에서는 ‘* 말머리’ 부터 ‘64144732밴드모임’까지 겹치므로 제거하는 작업 진행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df[‘본내용’].apply(lambda x: str(x).replace(‘* 말머리 … 64144732밴드모임’, ‘’))로 처리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25" y="1322050"/>
            <a:ext cx="7772699" cy="26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목적에 따른 당사자명 추출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1124725" y="3481925"/>
            <a:ext cx="76530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‘본문제목’, ‘본내용’, ‘댓글’을 대상으로 ‘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OOO 교수’와 같은 당사자명 추출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내용이 없는 부분 제외하고, 정규표현식 이용하여 추출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사용 정규식: "[ㄱ-ㅎ]+원장|[ㄱ-ㅎ]+의사|[ㄱ-ㅎ]+대표원장|[ㄱ-ㅎ]+선생|[ㄱ-ㅎ]+쌤|[ㄱ-ㅎ]+교수|[ㄱ-ㅎ]+[ ]원장|[ㄱ-ㅎ]+[ ]의사|[ㄱ-ㅎ]+[ ]대표원장|[ㄱ-ㅎ]+[ ]선생|[ㄱ-ㅎ]+[ ]쌤|[ㄱ-ㅎ]+[ ]교수"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25" y="1084625"/>
            <a:ext cx="7359325" cy="23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당사자명 추출 결과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1048625" y="4448700"/>
            <a:ext cx="7266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정규표현식으로 추출된 당사자명은 우측 column ‘키워드()’에 기록, 당사자명이 없는 경우 공란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625" y="1322050"/>
            <a:ext cx="7266600" cy="31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키워드 처리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1157400" y="4448700"/>
            <a:ext cx="7266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키워드가 없는 부분은 ‘X’처리하였으며, 3개의 키워드가 모두 없는 행은 제외함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00" y="1322050"/>
            <a:ext cx="7315777" cy="31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그룹핑 과정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1157350" y="1783200"/>
            <a:ext cx="72666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3개 키워드를 중복없이 하나의 리스트로 통합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통합된 리스트를 사전순으로 재배열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리스트내의 모든 인물 키워드에 대해 순차적으로 작업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각 키워드별로 ‘본문제목’, ‘본내용’, ‘댓글’에 대한 통합 내용 추출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통합 내용은 키워드가 나온 행의 내용을 첨가하는 방식으로 진행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첨가된 통합 내용이 없다면 ‘X’로 표시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그룹핑 결과</a:t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50"/>
            <a:ext cx="8839200" cy="35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 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