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6D28-C69B-4783-B1CB-C66F82A2FF9C}" v="9" dt="2023-03-14T10:39:0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graphes, prévisions météo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 et Tests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38375"/>
            <a:ext cx="6953250" cy="3400425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Script récupération de données</a:t>
            </a:r>
          </a:p>
          <a:p>
            <a:pPr marL="342900" indent="-342900">
              <a:buFontTx/>
              <a:buChar char="-"/>
            </a:pPr>
            <a:r>
              <a:rPr lang="fr-FR" dirty="0"/>
              <a:t>Affichage sur LCD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019300"/>
            <a:ext cx="6953250" cy="3619500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Création d’une clé API</a:t>
            </a:r>
          </a:p>
          <a:p>
            <a:pPr marL="342900" indent="-342900">
              <a:buFontTx/>
              <a:buChar char="-"/>
            </a:pPr>
            <a:r>
              <a:rPr lang="fr-FR" dirty="0"/>
              <a:t>Scripts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Installation de modules nécessaires</a:t>
            </a:r>
          </a:p>
          <a:p>
            <a:pPr marL="342900" indent="-342900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>
              <a:buFontTx/>
              <a:buChar char="-"/>
            </a:pPr>
            <a:r>
              <a:rPr lang="fr-FR" dirty="0"/>
              <a:t>Initialisation du capteur/de l’API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Confirmation</a:t>
            </a:r>
          </a:p>
          <a:p>
            <a:pPr marL="342900" indent="-342900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????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76365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Difficultés rencontrées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152650"/>
            <a:ext cx="6953250" cy="3486150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Comprendre l’architecture du projet</a:t>
            </a:r>
          </a:p>
          <a:p>
            <a:pPr marL="342900" indent="-342900">
              <a:buFontTx/>
              <a:buChar char="-"/>
            </a:pPr>
            <a:r>
              <a:rPr lang="fr-FR" dirty="0"/>
              <a:t>S’approprier des scripts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140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 et Tests</vt:lpstr>
      <vt:lpstr>Base de données</vt:lpstr>
      <vt:lpstr>Communication capteur et Raspberry</vt:lpstr>
      <vt:lpstr>Interrogation API externe</vt:lpstr>
      <vt:lpstr>Alimentation de la BDD</vt:lpstr>
      <vt:lpstr>IHM</vt:lpstr>
      <vt:lpstr>Organisation d’équipe</vt:lpstr>
      <vt:lpstr>Difficultés rencontrées</vt:lpstr>
      <vt:lpstr>Evolutions envisagées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2023-03-14T13:43:14Z</dcterms:modified>
</cp:coreProperties>
</file>