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5" dt="2023-03-15T12:53:4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5T12:54:17.458" v="891" actId="1582"/>
      <pc:docMkLst>
        <pc:docMk/>
      </pc:docMkLst>
      <pc:sldChg chg="modSp mod">
        <pc:chgData name="Adeline Fernandez" userId="dab5bb2eb88bd76e" providerId="LiveId" clId="{E410CC85-CE06-492B-ABD1-1BF9FA65696E}" dt="2023-03-15T12:41:28.884" v="874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5T12:41:28.884" v="874" actId="20577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</pc:sldChg>
      <pc:sldChg chg="addSp delSp modSp mod ord">
        <pc:chgData name="Adeline Fernandez" userId="dab5bb2eb88bd76e" providerId="LiveId" clId="{E410CC85-CE06-492B-ABD1-1BF9FA65696E}" dt="2023-03-14T15:57:41.007" v="104" actId="107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mod">
          <ac:chgData name="Adeline Fernandez" userId="dab5bb2eb88bd76e" providerId="LiveId" clId="{E410CC85-CE06-492B-ABD1-1BF9FA65696E}" dt="2023-03-14T14:59:16.325" v="7" actId="1076"/>
          <ac:picMkLst>
            <pc:docMk/>
            <pc:sldMk cId="1182368662" sldId="259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4T15:57:41.007" v="104" actId="1076"/>
          <ac:picMkLst>
            <pc:docMk/>
            <pc:sldMk cId="1182368662" sldId="259"/>
            <ac:picMk id="7" creationId="{BD2F5658-7F7E-34D3-03F6-923D987D50E5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addSp delSp modSp mod">
        <pc:chgData name="Adeline Fernandez" userId="dab5bb2eb88bd76e" providerId="LiveId" clId="{E410CC85-CE06-492B-ABD1-1BF9FA65696E}" dt="2023-03-15T12:54:17.458" v="891" actId="1582"/>
        <pc:sldMkLst>
          <pc:docMk/>
          <pc:sldMk cId="3762045951" sldId="261"/>
        </pc:sldMkLst>
        <pc:spChg chg="del mod">
          <ac:chgData name="Adeline Fernandez" userId="dab5bb2eb88bd76e" providerId="LiveId" clId="{E410CC85-CE06-492B-ABD1-1BF9FA65696E}" dt="2023-03-15T12:53:44.399" v="884" actId="478"/>
          <ac:spMkLst>
            <pc:docMk/>
            <pc:sldMk cId="3762045951" sldId="261"/>
            <ac:spMk id="3" creationId="{BBD81D5C-493E-78B1-6616-F151FFE650EA}"/>
          </ac:spMkLst>
        </pc:spChg>
        <pc:spChg chg="add mod">
          <ac:chgData name="Adeline Fernandez" userId="dab5bb2eb88bd76e" providerId="LiveId" clId="{E410CC85-CE06-492B-ABD1-1BF9FA65696E}" dt="2023-03-15T12:54:17.458" v="891" actId="1582"/>
          <ac:spMkLst>
            <pc:docMk/>
            <pc:sldMk cId="3762045951" sldId="261"/>
            <ac:spMk id="10" creationId="{04C2A675-1782-A006-0A52-B02364462A14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5T12:53:37.464" v="879" actId="962"/>
          <ac:picMkLst>
            <pc:docMk/>
            <pc:sldMk cId="3762045951" sldId="261"/>
            <ac:picMk id="7" creationId="{67F3A505-744F-94C1-FFBB-9C86BDB3D9B4}"/>
          </ac:picMkLst>
        </pc:picChg>
        <pc:picChg chg="add mod">
          <ac:chgData name="Adeline Fernandez" userId="dab5bb2eb88bd76e" providerId="LiveId" clId="{E410CC85-CE06-492B-ABD1-1BF9FA65696E}" dt="2023-03-15T12:53:51.053" v="886" actId="1076"/>
          <ac:picMkLst>
            <pc:docMk/>
            <pc:sldMk cId="3762045951" sldId="261"/>
            <ac:picMk id="9" creationId="{6B134D48-B98C-5F39-3059-19F9BD71B97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08:36:55.749" v="352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4T16:07:21.302" v="296" actId="120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5T10:57:55.091" v="776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10:57:55.091" v="776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addSp delSp modSp mod">
        <pc:chgData name="Adeline Fernandez" userId="dab5bb2eb88bd76e" providerId="LiveId" clId="{E410CC85-CE06-492B-ABD1-1BF9FA65696E}" dt="2023-03-15T11:01:24.357" v="873" actId="14100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5T11:01:24.357" v="873" actId="14100"/>
          <ac:spMkLst>
            <pc:docMk/>
            <pc:sldMk cId="2184707159" sldId="265"/>
            <ac:spMk id="2" creationId="{8AAC8793-2459-E680-2673-DA71B6BD3198}"/>
          </ac:spMkLst>
        </pc:spChg>
        <pc:spChg chg="del mod">
          <ac:chgData name="Adeline Fernandez" userId="dab5bb2eb88bd76e" providerId="LiveId" clId="{E410CC85-CE06-492B-ABD1-1BF9FA65696E}" dt="2023-03-15T11:00:58.390" v="863" actId="478"/>
          <ac:spMkLst>
            <pc:docMk/>
            <pc:sldMk cId="2184707159" sldId="265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1:01:12.636" v="868" actId="478"/>
          <ac:spMkLst>
            <pc:docMk/>
            <pc:sldMk cId="2184707159" sldId="265"/>
            <ac:spMk id="7" creationId="{EC42843F-A0F6-8892-927A-5756F7EAA315}"/>
          </ac:spMkLst>
        </pc:spChg>
        <pc:picChg chg="add del mod">
          <ac:chgData name="Adeline Fernandez" userId="dab5bb2eb88bd76e" providerId="LiveId" clId="{E410CC85-CE06-492B-ABD1-1BF9FA65696E}" dt="2023-03-15T11:01:20.917" v="872" actId="1076"/>
          <ac:picMkLst>
            <pc:docMk/>
            <pc:sldMk cId="2184707159" sldId="265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0:55:00.716" v="734" actId="20577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10:55:00.716" v="734" actId="20577"/>
          <ac:spMkLst>
            <pc:docMk/>
            <pc:sldMk cId="230450834" sldId="266"/>
            <ac:spMk id="3" creationId="{BBD81D5C-493E-78B1-6616-F151FFE650EA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3366080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F5658-7F7E-34D3-03F6-923D987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90" y="2453073"/>
            <a:ext cx="7508263" cy="3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67F3A505-744F-94C1-FFBB-9C86BDB3D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66" y="1976340"/>
            <a:ext cx="2933700" cy="3371850"/>
          </a:xfrm>
          <a:prstGeom prst="rect">
            <a:avLst/>
          </a:prstGeom>
        </p:spPr>
      </p:pic>
      <p:pic>
        <p:nvPicPr>
          <p:cNvPr id="9" name="Image 8" descr="Une image contenant texte, lettre, tableau blanc&#10;&#10;Description générée automatiquement">
            <a:extLst>
              <a:ext uri="{FF2B5EF4-FFF2-40B4-BE49-F238E27FC236}">
                <a16:creationId xmlns:a16="http://schemas.microsoft.com/office/drawing/2014/main" id="{6B134D48-B98C-5F39-3059-19F9BD71B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2" y="2025650"/>
            <a:ext cx="2809875" cy="3267075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4C2A675-1782-A006-0A52-B02364462A14}"/>
              </a:ext>
            </a:extLst>
          </p:cNvPr>
          <p:cNvSpPr/>
          <p:nvPr/>
        </p:nvSpPr>
        <p:spPr>
          <a:xfrm>
            <a:off x="5639491" y="3189414"/>
            <a:ext cx="978408" cy="48463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Prévisions météo (regarder si OPM le fait éventuellement le coût)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>
              <a:buFontTx/>
              <a:buChar char="-"/>
            </a:pPr>
            <a:r>
              <a:rPr lang="fr-FR" dirty="0"/>
              <a:t>Python / PHP /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r>
              <a:rPr lang="fr-FR" dirty="0"/>
              <a:t> (évolutions individuelles, problématiques rencontrées)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149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2023-03-15T12:54:20Z</dcterms:modified>
</cp:coreProperties>
</file>