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3" dt="2023-03-14T15:55:33.625"/>
    <p1510:client id="{E8D26D28-C69B-4783-B1CB-C66F82A2FF9C}" v="9" dt="2023-03-14T10:39:0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5T08:49:38.231" v="667" actId="20577"/>
      <pc:docMkLst>
        <pc:docMk/>
      </pc:docMkLst>
      <pc:sldChg chg="modSp mod">
        <pc:chgData name="Adeline Fernandez" userId="dab5bb2eb88bd76e" providerId="LiveId" clId="{E410CC85-CE06-492B-ABD1-1BF9FA65696E}" dt="2023-03-14T14:50:41.595" v="1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</pc:sldChg>
      <pc:sldChg chg="addSp delSp modSp mod ord">
        <pc:chgData name="Adeline Fernandez" userId="dab5bb2eb88bd76e" providerId="LiveId" clId="{E410CC85-CE06-492B-ABD1-1BF9FA65696E}" dt="2023-03-14T15:57:41.007" v="104" actId="107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mod">
          <ac:chgData name="Adeline Fernandez" userId="dab5bb2eb88bd76e" providerId="LiveId" clId="{E410CC85-CE06-492B-ABD1-1BF9FA65696E}" dt="2023-03-14T14:59:16.325" v="7" actId="1076"/>
          <ac:picMkLst>
            <pc:docMk/>
            <pc:sldMk cId="1182368662" sldId="259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4T15:57:41.007" v="104" actId="1076"/>
          <ac:picMkLst>
            <pc:docMk/>
            <pc:sldMk cId="1182368662" sldId="259"/>
            <ac:picMk id="7" creationId="{BD2F5658-7F7E-34D3-03F6-923D987D50E5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modSp mod">
        <pc:chgData name="Adeline Fernandez" userId="dab5bb2eb88bd76e" providerId="LiveId" clId="{E410CC85-CE06-492B-ABD1-1BF9FA65696E}" dt="2023-03-14T16:05:40.708" v="247" actId="120"/>
        <pc:sldMkLst>
          <pc:docMk/>
          <pc:sldMk cId="3762045951" sldId="261"/>
        </pc:sldMkLst>
        <pc:spChg chg="mod">
          <ac:chgData name="Adeline Fernandez" userId="dab5bb2eb88bd76e" providerId="LiveId" clId="{E410CC85-CE06-492B-ABD1-1BF9FA65696E}" dt="2023-03-14T16:05:40.708" v="247" actId="120"/>
          <ac:spMkLst>
            <pc:docMk/>
            <pc:sldMk cId="3762045951" sldId="261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08:36:55.749" v="352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4T16:07:21.302" v="296" actId="120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5T08:49:38.231" v="667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08:49:38.231" v="667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4T16:12:13.743" v="350" actId="20577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4T16:12:02.377" v="310" actId="20577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410CC85-CE06-492B-ABD1-1BF9FA65696E}" dt="2023-03-14T16:12:13.743" v="350" actId="20577"/>
          <ac:spMkLst>
            <pc:docMk/>
            <pc:sldMk cId="2184707159" sldId="265"/>
            <ac:spMk id="3" creationId="{BBD81D5C-493E-78B1-6616-F151FFE650EA}"/>
          </ac:spMkLst>
        </pc:spChg>
      </pc:sldChg>
      <pc:sldChg chg="modSp mod ord">
        <pc:chgData name="Adeline Fernandez" userId="dab5bb2eb88bd76e" providerId="LiveId" clId="{E410CC85-CE06-492B-ABD1-1BF9FA65696E}" dt="2023-03-15T08:43:29.651" v="371" actId="20577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08:43:29.651" v="371" actId="20577"/>
          <ac:spMkLst>
            <pc:docMk/>
            <pc:sldMk cId="230450834" sldId="266"/>
            <ac:spMk id="3" creationId="{BBD81D5C-493E-78B1-6616-F151FFE650EA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76365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152650"/>
            <a:ext cx="6953250" cy="3486150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Difficultés rencontrées</a:t>
            </a:r>
          </a:p>
          <a:p>
            <a:pPr marL="342900" indent="-342900">
              <a:buFontTx/>
              <a:buChar char="-"/>
            </a:pPr>
            <a:r>
              <a:rPr lang="fr-FR" dirty="0"/>
              <a:t>Solutions 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 et Tests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F5658-7F7E-34D3-03F6-923D987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90" y="2453073"/>
            <a:ext cx="7508263" cy="3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995" y="2389707"/>
            <a:ext cx="6012995" cy="118498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Création d’une base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Création d’une table 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Prévisions météo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r>
              <a:rPr lang="fr-FR" dirty="0"/>
              <a:t> (évolutions individuelles, problématiques rencontrées)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Python / PHP /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150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 et Tests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2023-03-15T08:51:22Z</dcterms:modified>
</cp:coreProperties>
</file>