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CC85-CE06-492B-ABD1-1BF9FA65696E}" v="8" dt="2023-03-15T12:59:3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Fernandez" userId="dab5bb2eb88bd76e" providerId="LiveId" clId="{E410CC85-CE06-492B-ABD1-1BF9FA65696E}"/>
    <pc:docChg chg="undo custSel modSld sldOrd">
      <pc:chgData name="Adeline Fernandez" userId="dab5bb2eb88bd76e" providerId="LiveId" clId="{E410CC85-CE06-492B-ABD1-1BF9FA65696E}" dt="2023-03-15T13:06:36.175" v="900" actId="1036"/>
      <pc:docMkLst>
        <pc:docMk/>
      </pc:docMkLst>
      <pc:sldChg chg="modSp mod">
        <pc:chgData name="Adeline Fernandez" userId="dab5bb2eb88bd76e" providerId="LiveId" clId="{E410CC85-CE06-492B-ABD1-1BF9FA65696E}" dt="2023-03-15T12:41:28.884" v="874" actId="20577"/>
        <pc:sldMkLst>
          <pc:docMk/>
          <pc:sldMk cId="495421651" sldId="258"/>
        </pc:sldMkLst>
        <pc:spChg chg="mod">
          <ac:chgData name="Adeline Fernandez" userId="dab5bb2eb88bd76e" providerId="LiveId" clId="{E410CC85-CE06-492B-ABD1-1BF9FA65696E}" dt="2023-03-15T12:41:28.884" v="874" actId="20577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410CC85-CE06-492B-ABD1-1BF9FA65696E}" dt="2023-03-14T14:50:41.595" v="1" actId="20577"/>
          <ac:spMkLst>
            <pc:docMk/>
            <pc:sldMk cId="495421651" sldId="258"/>
            <ac:spMk id="3" creationId="{BBD81D5C-493E-78B1-6616-F151FFE650EA}"/>
          </ac:spMkLst>
        </pc:spChg>
      </pc:sldChg>
      <pc:sldChg chg="addSp delSp modSp mod ord">
        <pc:chgData name="Adeline Fernandez" userId="dab5bb2eb88bd76e" providerId="LiveId" clId="{E410CC85-CE06-492B-ABD1-1BF9FA65696E}" dt="2023-03-15T13:06:36.175" v="900" actId="1036"/>
        <pc:sldMkLst>
          <pc:docMk/>
          <pc:sldMk cId="1182368662" sldId="259"/>
        </pc:sldMkLst>
        <pc:spChg chg="del mod">
          <ac:chgData name="Adeline Fernandez" userId="dab5bb2eb88bd76e" providerId="LiveId" clId="{E410CC85-CE06-492B-ABD1-1BF9FA65696E}" dt="2023-03-14T15:34:52.464" v="83" actId="478"/>
          <ac:spMkLst>
            <pc:docMk/>
            <pc:sldMk cId="1182368662" sldId="259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4T15:57:26.473" v="97" actId="478"/>
          <ac:spMkLst>
            <pc:docMk/>
            <pc:sldMk cId="1182368662" sldId="259"/>
            <ac:spMk id="10" creationId="{BA489AB2-FD64-74F4-F3A8-BDB580FD41F9}"/>
          </ac:spMkLst>
        </pc:spChg>
        <pc:picChg chg="add del mod">
          <ac:chgData name="Adeline Fernandez" userId="dab5bb2eb88bd76e" providerId="LiveId" clId="{E410CC85-CE06-492B-ABD1-1BF9FA65696E}" dt="2023-03-15T12:59:27.176" v="894" actId="931"/>
          <ac:picMkLst>
            <pc:docMk/>
            <pc:sldMk cId="1182368662" sldId="259"/>
            <ac:picMk id="4" creationId="{A3667415-2C43-4121-CE0E-091A8EFE34D6}"/>
          </ac:picMkLst>
        </pc:picChg>
        <pc:picChg chg="mod">
          <ac:chgData name="Adeline Fernandez" userId="dab5bb2eb88bd76e" providerId="LiveId" clId="{E410CC85-CE06-492B-ABD1-1BF9FA65696E}" dt="2023-03-15T13:06:36.175" v="900" actId="1036"/>
          <ac:picMkLst>
            <pc:docMk/>
            <pc:sldMk cId="1182368662" sldId="259"/>
            <ac:picMk id="5" creationId="{E6742EDC-E73E-6ACD-B581-F4706B466BBB}"/>
          </ac:picMkLst>
        </pc:picChg>
        <pc:picChg chg="add del mod">
          <ac:chgData name="Adeline Fernandez" userId="dab5bb2eb88bd76e" providerId="LiveId" clId="{E410CC85-CE06-492B-ABD1-1BF9FA65696E}" dt="2023-03-15T12:58:56.611" v="892" actId="478"/>
          <ac:picMkLst>
            <pc:docMk/>
            <pc:sldMk cId="1182368662" sldId="259"/>
            <ac:picMk id="7" creationId="{BD2F5658-7F7E-34D3-03F6-923D987D50E5}"/>
          </ac:picMkLst>
        </pc:picChg>
        <pc:picChg chg="add mod">
          <ac:chgData name="Adeline Fernandez" userId="dab5bb2eb88bd76e" providerId="LiveId" clId="{E410CC85-CE06-492B-ABD1-1BF9FA65696E}" dt="2023-03-15T12:59:40.070" v="898" actId="1076"/>
          <ac:picMkLst>
            <pc:docMk/>
            <pc:sldMk cId="1182368662" sldId="259"/>
            <ac:picMk id="9" creationId="{836AF045-0B45-FACA-B08F-4F2F17EF37C0}"/>
          </ac:picMkLst>
        </pc:picChg>
        <pc:picChg chg="add del mod">
          <ac:chgData name="Adeline Fernandez" userId="dab5bb2eb88bd76e" providerId="LiveId" clId="{E410CC85-CE06-492B-ABD1-1BF9FA65696E}" dt="2023-03-14T15:57:25.736" v="96" actId="478"/>
          <ac:picMkLst>
            <pc:docMk/>
            <pc:sldMk cId="1182368662" sldId="259"/>
            <ac:picMk id="9" creationId="{AFA4C690-0446-1273-61E4-562AAA1F6AAC}"/>
          </ac:picMkLst>
        </pc:picChg>
      </pc:sldChg>
      <pc:sldChg chg="addSp delSp modSp mod ord">
        <pc:chgData name="Adeline Fernandez" userId="dab5bb2eb88bd76e" providerId="LiveId" clId="{E410CC85-CE06-492B-ABD1-1BF9FA65696E}" dt="2023-03-14T15:57:36.679" v="102" actId="1076"/>
        <pc:sldMkLst>
          <pc:docMk/>
          <pc:sldMk cId="2708360123" sldId="260"/>
        </pc:sldMkLst>
        <pc:spChg chg="del mod">
          <ac:chgData name="Adeline Fernandez" userId="dab5bb2eb88bd76e" providerId="LiveId" clId="{E410CC85-CE06-492B-ABD1-1BF9FA65696E}" dt="2023-03-14T15:55:46.174" v="95" actId="478"/>
          <ac:spMkLst>
            <pc:docMk/>
            <pc:sldMk cId="2708360123" sldId="260"/>
            <ac:spMk id="3" creationId="{BBD81D5C-493E-78B1-6616-F151FFE650EA}"/>
          </ac:spMkLst>
        </pc:spChg>
        <pc:picChg chg="add mod">
          <ac:chgData name="Adeline Fernandez" userId="dab5bb2eb88bd76e" providerId="LiveId" clId="{E410CC85-CE06-492B-ABD1-1BF9FA65696E}" dt="2023-03-14T15:57:36.679" v="102" actId="1076"/>
          <ac:picMkLst>
            <pc:docMk/>
            <pc:sldMk cId="2708360123" sldId="260"/>
            <ac:picMk id="7" creationId="{09B34FDF-DA7D-BBDB-69A2-D0D8363A286D}"/>
          </ac:picMkLst>
        </pc:picChg>
      </pc:sldChg>
      <pc:sldChg chg="addSp delSp modSp mod">
        <pc:chgData name="Adeline Fernandez" userId="dab5bb2eb88bd76e" providerId="LiveId" clId="{E410CC85-CE06-492B-ABD1-1BF9FA65696E}" dt="2023-03-15T12:54:17.458" v="891" actId="1582"/>
        <pc:sldMkLst>
          <pc:docMk/>
          <pc:sldMk cId="3762045951" sldId="261"/>
        </pc:sldMkLst>
        <pc:spChg chg="del mod">
          <ac:chgData name="Adeline Fernandez" userId="dab5bb2eb88bd76e" providerId="LiveId" clId="{E410CC85-CE06-492B-ABD1-1BF9FA65696E}" dt="2023-03-15T12:53:44.399" v="884" actId="478"/>
          <ac:spMkLst>
            <pc:docMk/>
            <pc:sldMk cId="3762045951" sldId="261"/>
            <ac:spMk id="3" creationId="{BBD81D5C-493E-78B1-6616-F151FFE650EA}"/>
          </ac:spMkLst>
        </pc:spChg>
        <pc:spChg chg="add mod">
          <ac:chgData name="Adeline Fernandez" userId="dab5bb2eb88bd76e" providerId="LiveId" clId="{E410CC85-CE06-492B-ABD1-1BF9FA65696E}" dt="2023-03-15T12:54:17.458" v="891" actId="1582"/>
          <ac:spMkLst>
            <pc:docMk/>
            <pc:sldMk cId="3762045951" sldId="261"/>
            <ac:spMk id="10" creationId="{04C2A675-1782-A006-0A52-B02364462A14}"/>
          </ac:spMkLst>
        </pc:spChg>
        <pc:picChg chg="mod">
          <ac:chgData name="Adeline Fernandez" userId="dab5bb2eb88bd76e" providerId="LiveId" clId="{E410CC85-CE06-492B-ABD1-1BF9FA65696E}" dt="2023-03-14T16:05:32.544" v="244" actId="1076"/>
          <ac:picMkLst>
            <pc:docMk/>
            <pc:sldMk cId="3762045951" sldId="261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5T12:53:37.464" v="879" actId="962"/>
          <ac:picMkLst>
            <pc:docMk/>
            <pc:sldMk cId="3762045951" sldId="261"/>
            <ac:picMk id="7" creationId="{67F3A505-744F-94C1-FFBB-9C86BDB3D9B4}"/>
          </ac:picMkLst>
        </pc:picChg>
        <pc:picChg chg="add mod">
          <ac:chgData name="Adeline Fernandez" userId="dab5bb2eb88bd76e" providerId="LiveId" clId="{E410CC85-CE06-492B-ABD1-1BF9FA65696E}" dt="2023-03-15T12:53:51.053" v="886" actId="1076"/>
          <ac:picMkLst>
            <pc:docMk/>
            <pc:sldMk cId="3762045951" sldId="261"/>
            <ac:picMk id="9" creationId="{6B134D48-B98C-5F39-3059-19F9BD71B97B}"/>
          </ac:picMkLst>
        </pc:picChg>
      </pc:sldChg>
      <pc:sldChg chg="modSp mod">
        <pc:chgData name="Adeline Fernandez" userId="dab5bb2eb88bd76e" providerId="LiveId" clId="{E410CC85-CE06-492B-ABD1-1BF9FA65696E}" dt="2023-03-14T16:06:59.916" v="295" actId="20577"/>
        <pc:sldMkLst>
          <pc:docMk/>
          <pc:sldMk cId="2621285410" sldId="262"/>
        </pc:sldMkLst>
        <pc:spChg chg="mod">
          <ac:chgData name="Adeline Fernandez" userId="dab5bb2eb88bd76e" providerId="LiveId" clId="{E410CC85-CE06-492B-ABD1-1BF9FA65696E}" dt="2023-03-14T16:06:59.916" v="295" actId="20577"/>
          <ac:spMkLst>
            <pc:docMk/>
            <pc:sldMk cId="2621285410" sldId="262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6:13.575" v="250" actId="1076"/>
          <ac:picMkLst>
            <pc:docMk/>
            <pc:sldMk cId="2621285410" sldId="262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08:36:55.749" v="352"/>
        <pc:sldMkLst>
          <pc:docMk/>
          <pc:sldMk cId="2168826528" sldId="263"/>
        </pc:sldMkLst>
        <pc:spChg chg="mod">
          <ac:chgData name="Adeline Fernandez" userId="dab5bb2eb88bd76e" providerId="LiveId" clId="{E410CC85-CE06-492B-ABD1-1BF9FA65696E}" dt="2023-03-14T16:07:21.302" v="296" actId="120"/>
          <ac:spMkLst>
            <pc:docMk/>
            <pc:sldMk cId="2168826528" sldId="263"/>
            <ac:spMk id="3" creationId="{BBD81D5C-493E-78B1-6616-F151FFE650EA}"/>
          </ac:spMkLst>
        </pc:spChg>
      </pc:sldChg>
      <pc:sldChg chg="modSp mod">
        <pc:chgData name="Adeline Fernandez" userId="dab5bb2eb88bd76e" providerId="LiveId" clId="{E410CC85-CE06-492B-ABD1-1BF9FA65696E}" dt="2023-03-15T10:57:55.091" v="776" actId="20577"/>
        <pc:sldMkLst>
          <pc:docMk/>
          <pc:sldMk cId="2180545974" sldId="264"/>
        </pc:sldMkLst>
        <pc:spChg chg="mod">
          <ac:chgData name="Adeline Fernandez" userId="dab5bb2eb88bd76e" providerId="LiveId" clId="{E410CC85-CE06-492B-ABD1-1BF9FA65696E}" dt="2023-03-15T10:57:55.091" v="776" actId="20577"/>
          <ac:spMkLst>
            <pc:docMk/>
            <pc:sldMk cId="2180545974" sldId="264"/>
            <ac:spMk id="3" creationId="{BBD81D5C-493E-78B1-6616-F151FFE650EA}"/>
          </ac:spMkLst>
        </pc:spChg>
      </pc:sldChg>
      <pc:sldChg chg="addSp delSp modSp mod">
        <pc:chgData name="Adeline Fernandez" userId="dab5bb2eb88bd76e" providerId="LiveId" clId="{E410CC85-CE06-492B-ABD1-1BF9FA65696E}" dt="2023-03-15T11:01:24.357" v="873" actId="14100"/>
        <pc:sldMkLst>
          <pc:docMk/>
          <pc:sldMk cId="2184707159" sldId="265"/>
        </pc:sldMkLst>
        <pc:spChg chg="mod">
          <ac:chgData name="Adeline Fernandez" userId="dab5bb2eb88bd76e" providerId="LiveId" clId="{E410CC85-CE06-492B-ABD1-1BF9FA65696E}" dt="2023-03-15T11:01:24.357" v="873" actId="14100"/>
          <ac:spMkLst>
            <pc:docMk/>
            <pc:sldMk cId="2184707159" sldId="265"/>
            <ac:spMk id="2" creationId="{8AAC8793-2459-E680-2673-DA71B6BD3198}"/>
          </ac:spMkLst>
        </pc:spChg>
        <pc:spChg chg="del mod">
          <ac:chgData name="Adeline Fernandez" userId="dab5bb2eb88bd76e" providerId="LiveId" clId="{E410CC85-CE06-492B-ABD1-1BF9FA65696E}" dt="2023-03-15T11:00:58.390" v="863" actId="478"/>
          <ac:spMkLst>
            <pc:docMk/>
            <pc:sldMk cId="2184707159" sldId="265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5T11:01:12.636" v="868" actId="478"/>
          <ac:spMkLst>
            <pc:docMk/>
            <pc:sldMk cId="2184707159" sldId="265"/>
            <ac:spMk id="7" creationId="{EC42843F-A0F6-8892-927A-5756F7EAA315}"/>
          </ac:spMkLst>
        </pc:spChg>
        <pc:picChg chg="add del mod">
          <ac:chgData name="Adeline Fernandez" userId="dab5bb2eb88bd76e" providerId="LiveId" clId="{E410CC85-CE06-492B-ABD1-1BF9FA65696E}" dt="2023-03-15T11:01:20.917" v="872" actId="1076"/>
          <ac:picMkLst>
            <pc:docMk/>
            <pc:sldMk cId="2184707159" sldId="265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10:55:00.716" v="734" actId="20577"/>
        <pc:sldMkLst>
          <pc:docMk/>
          <pc:sldMk cId="230450834" sldId="266"/>
        </pc:sldMkLst>
        <pc:spChg chg="mod">
          <ac:chgData name="Adeline Fernandez" userId="dab5bb2eb88bd76e" providerId="LiveId" clId="{E410CC85-CE06-492B-ABD1-1BF9FA65696E}" dt="2023-03-15T10:55:00.716" v="734" actId="20577"/>
          <ac:spMkLst>
            <pc:docMk/>
            <pc:sldMk cId="230450834" sldId="266"/>
            <ac:spMk id="3" creationId="{BBD81D5C-493E-78B1-6616-F151FFE650EA}"/>
          </ac:spMkLst>
        </pc:spChg>
      </pc:sldChg>
    </pc:docChg>
  </pc:docChgLst>
  <pc:docChgLst>
    <pc:chgData name="Adeline Fernandez" userId="dab5bb2eb88bd76e" providerId="LiveId" clId="{E8D26D28-C69B-4783-B1CB-C66F82A2FF9C}"/>
    <pc:docChg chg="undo custSel modSld sldOrd">
      <pc:chgData name="Adeline Fernandez" userId="dab5bb2eb88bd76e" providerId="LiveId" clId="{E8D26D28-C69B-4783-B1CB-C66F82A2FF9C}" dt="2023-03-14T13:43:05.708" v="933" actId="20577"/>
      <pc:docMkLst>
        <pc:docMk/>
      </pc:docMkLst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532892113" sldId="256"/>
        </pc:sldMkLst>
        <pc:spChg chg="del mod">
          <ac:chgData name="Adeline Fernandez" userId="dab5bb2eb88bd76e" providerId="LiveId" clId="{E8D26D28-C69B-4783-B1CB-C66F82A2FF9C}" dt="2023-03-14T10:38:07.862" v="742"/>
          <ac:spMkLst>
            <pc:docMk/>
            <pc:sldMk cId="2532892113" sldId="256"/>
            <ac:spMk id="4" creationId="{03F824EB-2F4A-9BCD-EFEF-E4BD7A8979A5}"/>
          </ac:spMkLst>
        </pc:spChg>
      </pc:sldChg>
      <pc:sldChg chg="addSp delSp modSp mod">
        <pc:chgData name="Adeline Fernandez" userId="dab5bb2eb88bd76e" providerId="LiveId" clId="{E8D26D28-C69B-4783-B1CB-C66F82A2FF9C}" dt="2023-03-14T10:38:07.862" v="742"/>
        <pc:sldMkLst>
          <pc:docMk/>
          <pc:sldMk cId="495421651" sldId="258"/>
        </pc:sldMkLst>
        <pc:spChg chg="mod">
          <ac:chgData name="Adeline Fernandez" userId="dab5bb2eb88bd76e" providerId="LiveId" clId="{E8D26D28-C69B-4783-B1CB-C66F82A2FF9C}" dt="2023-03-14T09:41:29.166" v="56" actId="1076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09:41:51.533" v="62" actId="1076"/>
          <ac:spMkLst>
            <pc:docMk/>
            <pc:sldMk cId="495421651" sldId="258"/>
            <ac:spMk id="3" creationId="{BBD81D5C-493E-78B1-6616-F151FFE650EA}"/>
          </ac:spMkLst>
        </pc:spChg>
        <pc:spChg chg="add del mod">
          <ac:chgData name="Adeline Fernandez" userId="dab5bb2eb88bd76e" providerId="LiveId" clId="{E8D26D28-C69B-4783-B1CB-C66F82A2FF9C}" dt="2023-03-14T09:41:09.208" v="47"/>
          <ac:spMkLst>
            <pc:docMk/>
            <pc:sldMk cId="495421651" sldId="258"/>
            <ac:spMk id="4" creationId="{C95F42BB-6518-BEE6-14F5-C781FAB58FFD}"/>
          </ac:spMkLst>
        </pc:spChg>
        <pc:spChg chg="add del mod">
          <ac:chgData name="Adeline Fernandez" userId="dab5bb2eb88bd76e" providerId="LiveId" clId="{E8D26D28-C69B-4783-B1CB-C66F82A2FF9C}" dt="2023-03-14T09:41:06.051" v="41"/>
          <ac:spMkLst>
            <pc:docMk/>
            <pc:sldMk cId="495421651" sldId="258"/>
            <ac:spMk id="6" creationId="{31BE1C1B-9215-D072-961F-5C6355E8139A}"/>
          </ac:spMkLst>
        </pc:spChg>
        <pc:spChg chg="add del mod">
          <ac:chgData name="Adeline Fernandez" userId="dab5bb2eb88bd76e" providerId="LiveId" clId="{E8D26D28-C69B-4783-B1CB-C66F82A2FF9C}" dt="2023-03-14T09:41:08.019" v="44"/>
          <ac:spMkLst>
            <pc:docMk/>
            <pc:sldMk cId="495421651" sldId="258"/>
            <ac:spMk id="7" creationId="{C4222557-9265-ED4C-8C14-0604FCAF15E3}"/>
          </ac:spMkLst>
        </pc:spChg>
        <pc:spChg chg="add mod">
          <ac:chgData name="Adeline Fernandez" userId="dab5bb2eb88bd76e" providerId="LiveId" clId="{E8D26D28-C69B-4783-B1CB-C66F82A2FF9C}" dt="2023-03-14T09:42:09.154" v="80" actId="20577"/>
          <ac:spMkLst>
            <pc:docMk/>
            <pc:sldMk cId="495421651" sldId="258"/>
            <ac:spMk id="9" creationId="{492C8E00-8E0A-30A6-2543-CBC1E3285EB4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495421651" sldId="258"/>
            <ac:spMk id="10" creationId="{42D76C09-6B89-F3B8-5C4F-937B2F2905B1}"/>
          </ac:spMkLst>
        </pc:spChg>
        <pc:picChg chg="mod">
          <ac:chgData name="Adeline Fernandez" userId="dab5bb2eb88bd76e" providerId="LiveId" clId="{E8D26D28-C69B-4783-B1CB-C66F82A2FF9C}" dt="2023-03-14T09:42:01.125" v="66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2:48.888" v="879" actId="20577"/>
        <pc:sldMkLst>
          <pc:docMk/>
          <pc:sldMk cId="1182368662" sldId="259"/>
        </pc:sldMkLst>
        <pc:spChg chg="mod">
          <ac:chgData name="Adeline Fernandez" userId="dab5bb2eb88bd76e" providerId="LiveId" clId="{E8D26D28-C69B-4783-B1CB-C66F82A2FF9C}" dt="2023-03-13T15:46:59.280" v="1" actId="14100"/>
          <ac:spMkLst>
            <pc:docMk/>
            <pc:sldMk cId="1182368662" sldId="259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2:48.888" v="879" actId="20577"/>
          <ac:spMkLst>
            <pc:docMk/>
            <pc:sldMk cId="1182368662" sldId="259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1182368662" sldId="259"/>
            <ac:spMk id="4" creationId="{676E226B-43FF-99C9-9033-87CF1F98F24A}"/>
          </ac:spMkLst>
        </pc:spChg>
        <pc:picChg chg="mod">
          <ac:chgData name="Adeline Fernandez" userId="dab5bb2eb88bd76e" providerId="LiveId" clId="{E8D26D28-C69B-4783-B1CB-C66F82A2FF9C}" dt="2023-03-14T09:43:54.135" v="157" actId="1076"/>
          <ac:picMkLst>
            <pc:docMk/>
            <pc:sldMk cId="1182368662" sldId="259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3:05.708" v="933" actId="20577"/>
        <pc:sldMkLst>
          <pc:docMk/>
          <pc:sldMk cId="2708360123" sldId="260"/>
        </pc:sldMkLst>
        <pc:spChg chg="mod">
          <ac:chgData name="Adeline Fernandez" userId="dab5bb2eb88bd76e" providerId="LiveId" clId="{E8D26D28-C69B-4783-B1CB-C66F82A2FF9C}" dt="2023-03-13T15:47:11.094" v="4" actId="14100"/>
          <ac:spMkLst>
            <pc:docMk/>
            <pc:sldMk cId="2708360123" sldId="260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3:05.708" v="933" actId="20577"/>
          <ac:spMkLst>
            <pc:docMk/>
            <pc:sldMk cId="2708360123" sldId="260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708360123" sldId="260"/>
            <ac:spMk id="4" creationId="{748E2BF9-452E-484D-909A-3D4DD4D75BCA}"/>
          </ac:spMkLst>
        </pc:spChg>
      </pc:sldChg>
      <pc:sldChg chg="delSp ord">
        <pc:chgData name="Adeline Fernandez" userId="dab5bb2eb88bd76e" providerId="LiveId" clId="{E8D26D28-C69B-4783-B1CB-C66F82A2FF9C}" dt="2023-03-14T10:38:07.862" v="742"/>
        <pc:sldMkLst>
          <pc:docMk/>
          <pc:sldMk cId="3762045951" sldId="261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3762045951" sldId="261"/>
            <ac:spMk id="4" creationId="{6C350B8B-780A-14FC-3C76-2F13F63CF345}"/>
          </ac:spMkLst>
        </pc:spChg>
      </pc:sldChg>
      <pc:sldChg chg="delSp modSp mod">
        <pc:chgData name="Adeline Fernandez" userId="dab5bb2eb88bd76e" providerId="LiveId" clId="{E8D26D28-C69B-4783-B1CB-C66F82A2FF9C}" dt="2023-03-14T13:34:47.961" v="822" actId="20577"/>
        <pc:sldMkLst>
          <pc:docMk/>
          <pc:sldMk cId="2621285410" sldId="262"/>
        </pc:sldMkLst>
        <pc:spChg chg="mod">
          <ac:chgData name="Adeline Fernandez" userId="dab5bb2eb88bd76e" providerId="LiveId" clId="{E8D26D28-C69B-4783-B1CB-C66F82A2FF9C}" dt="2023-03-13T15:47:22.689" v="7" actId="14100"/>
          <ac:spMkLst>
            <pc:docMk/>
            <pc:sldMk cId="2621285410" sldId="262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34:47.961" v="822" actId="20577"/>
          <ac:spMkLst>
            <pc:docMk/>
            <pc:sldMk cId="2621285410" sldId="262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621285410" sldId="262"/>
            <ac:spMk id="4" creationId="{705A6112-634B-41FD-158E-4DB2466D893E}"/>
          </ac:spMkLst>
        </pc:spChg>
      </pc:sldChg>
      <pc:sldChg chg="delSp modSp mod">
        <pc:chgData name="Adeline Fernandez" userId="dab5bb2eb88bd76e" providerId="LiveId" clId="{E8D26D28-C69B-4783-B1CB-C66F82A2FF9C}" dt="2023-03-14T12:58:23.376" v="802" actId="20577"/>
        <pc:sldMkLst>
          <pc:docMk/>
          <pc:sldMk cId="2168826528" sldId="263"/>
        </pc:sldMkLst>
        <pc:spChg chg="mod">
          <ac:chgData name="Adeline Fernandez" userId="dab5bb2eb88bd76e" providerId="LiveId" clId="{E8D26D28-C69B-4783-B1CB-C66F82A2FF9C}" dt="2023-03-14T12:58:23.376" v="802" actId="20577"/>
          <ac:spMkLst>
            <pc:docMk/>
            <pc:sldMk cId="2168826528" sldId="263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68826528" sldId="263"/>
            <ac:spMk id="4" creationId="{E1877364-23BD-8F37-F904-849D7ADFAE30}"/>
          </ac:spMkLst>
        </pc:spChg>
      </pc:sldChg>
      <pc:sldChg chg="delSp">
        <pc:chgData name="Adeline Fernandez" userId="dab5bb2eb88bd76e" providerId="LiveId" clId="{E8D26D28-C69B-4783-B1CB-C66F82A2FF9C}" dt="2023-03-14T10:38:07.862" v="742"/>
        <pc:sldMkLst>
          <pc:docMk/>
          <pc:sldMk cId="2180545974" sldId="264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0545974" sldId="264"/>
            <ac:spMk id="4" creationId="{55205C71-1F66-3E4D-98D3-D21E9CC37B1A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184707159" sldId="265"/>
        </pc:sldMkLst>
        <pc:spChg chg="mod">
          <ac:chgData name="Adeline Fernandez" userId="dab5bb2eb88bd76e" providerId="LiveId" clId="{E8D26D28-C69B-4783-B1CB-C66F82A2FF9C}" dt="2023-03-13T15:47:39.012" v="11" actId="14100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0:18:40.693" v="592" actId="20577"/>
          <ac:spMkLst>
            <pc:docMk/>
            <pc:sldMk cId="2184707159" sldId="265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4707159" sldId="265"/>
            <ac:spMk id="4" creationId="{F71123FC-82A8-1CB3-E5F3-200B124DCA24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30450834" sldId="266"/>
        </pc:sldMkLst>
        <pc:spChg chg="mod">
          <ac:chgData name="Adeline Fernandez" userId="dab5bb2eb88bd76e" providerId="LiveId" clId="{E8D26D28-C69B-4783-B1CB-C66F82A2FF9C}" dt="2023-03-14T10:20:35.781" v="737" actId="20577"/>
          <ac:spMkLst>
            <pc:docMk/>
            <pc:sldMk cId="230450834" sldId="266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30450834" sldId="266"/>
            <ac:spMk id="4" creationId="{B21F2CDE-F12B-06FA-E13F-095D4D98C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879D-4AC3-4A60-A46A-E7E622B51E63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722-2E61-40A8-A15F-596E12E0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3334E-A361-196E-177D-6D8C9617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8A812-C0E2-8357-6963-AC8C3464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E773-103D-98CC-A262-DD4FBE4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63-19F5-4C32-9008-08FB832A8FE7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9F93-379D-3532-BAB9-46CAE40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1B0E-886F-42FA-E2A9-1FA1F67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4ADB-C626-E91C-922D-11EEC3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3317A-1BFD-2A7F-7443-B7B3507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64360-D6D5-DAFE-C534-7641AEF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08FD-DBB1-44DA-9484-3B6917EC909C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5AD9-3D5F-6487-7C37-20ADD8D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768E5-E8A6-0FEB-8A0B-BE53ECE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3FFE6-1881-05E1-3CCC-38230C4A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E4359-69C1-7B6C-07FE-0F259D99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66987-1F0D-0D7A-5A78-6711F826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2363-D377-47BA-B3BC-E2B3FE18413A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CF2C-91EB-12D1-3834-DCFD73C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CA489-356E-FA6D-B292-E3CDA21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D59BB-599D-4E5D-FFE4-DDC9C7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F667E-CD6F-1643-0ABF-367F3E0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6C4E-FBC8-AD07-E9BA-5B1E8AA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8A0E-9409-4DC2-8EA7-55267AF43F5E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21CE5-184D-F2ED-7009-58FF18C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0D2AB-9976-6A5A-EE8B-FEE72195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CEB-D82C-C6B0-6ABF-1800466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AB186E-A5B7-73E9-D244-5F253D4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47C4-4806-9DB9-C68A-A276B89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A6D2-FA0A-4C7A-B79E-43D1627FF221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2D69-5CF5-2201-1B99-5946BFB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92B23-01CC-8B93-65F3-E910A7E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4C273-A098-A610-1721-9F6BC24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66FEB-CC51-9D49-793E-0DADBFE1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3296D-5F53-3F2E-97E0-522D248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3A5AA-9358-0F0F-55E9-40DF9D8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AE44-CE85-4B9A-A51B-EE4EB4155FBC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CF2A1-5585-480E-2640-B9948BF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2B94B-D034-1F14-A0E2-A08EDED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717BB-2A62-5C36-8EDE-224C0CF9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FEB63-170C-5800-85BD-2C58BF7A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53B7C-6E04-898B-56D9-2A18884E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3036F-765B-8FD8-D0AC-6D36B887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51AA2-1A50-3E2F-AA8B-D68DDE7A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3F58FA-C680-33D3-56D1-60BA807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827A-0B34-40F0-9474-CA39CEE6500E}" type="datetime1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7D601-DF83-A419-6CC0-547CC22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43D22-E1DB-3665-B38C-8EEFC6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5654-E7ED-666C-3369-0211CC98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17CBE-A349-B764-D0C0-2D8D42F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CB0-2A31-4983-8072-DA77DD50BABB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33CB3-9714-FF81-4EAB-81AED99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751B5-EF8A-6B1A-6343-86A2A84D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6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979E5-7B94-F52C-C1DE-D283A79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36B6-42B4-49B3-826A-2108FB34D129}" type="datetime1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18EEB-531A-4A65-3270-9B61D0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7F62D-C309-EEAB-6940-5B63EBA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35EA4-89D4-1CF4-3D3B-B227409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75337-631D-4C12-A9B1-8A4915EC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5E0A3-66D1-5400-1BA5-01E28859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2C9B3-0472-56FA-58A3-EEEA0F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701-CD6C-40DC-9847-93F4F8393C27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245E-DF44-6943-E0F9-F37C0AFF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03661-C9E4-06DA-4185-D13F3F27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DDB46-A141-E8F7-D097-0E8A7939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C4A7E-5AE0-5769-DF99-DAAF84D84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CD2A4-95BF-0089-8E74-F9EC384A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6EB6-D345-A135-D638-3FF24A6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8D2-E222-4439-88CB-44D7D2EC4C59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AC48-EF19-1101-642B-43F0E6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3DA64-0DB9-76CE-E6BD-91831B5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B96BB0-C1B8-8C7F-0048-0F488A9F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79A0-2D52-1E1F-7B27-6A264B8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A5060-464E-F1D1-1B0A-574BA290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8FC8-426F-4BFC-97E5-CA97C7D77A2B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5A506-BB33-DA28-9A1E-A62E09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774EC-CAAF-7C5C-C541-2AB3EF06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2778F2D1-A8F0-BE7D-DC9D-D9F38603E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2D547E-1F51-97F6-C5EE-64490246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434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CUBE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C8A5AD-D67F-4A59-0B56-B748894D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CHOPIN Victor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FERNANDEZ Adeline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LEGENDRE Juliette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5E538-FD08-6C7B-9192-FFF58AA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9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3366080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Bilan final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F65BA-EF36-A08A-A9D9-177DBD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12104" y="3561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822505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sz="6000" dirty="0">
                <a:latin typeface="Amasis MT Pro Medium" panose="02040604050005020304" pitchFamily="18" charset="0"/>
              </a:rPr>
              <a:t>Matériel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548" y="2736823"/>
            <a:ext cx="3249581" cy="152582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Raspberry Pi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Capteur</a:t>
            </a:r>
            <a:r>
              <a:rPr lang="en-US" sz="2400" dirty="0">
                <a:latin typeface="Amasis MT Pro Medium" panose="02040604050005020304" pitchFamily="18" charset="0"/>
              </a:rPr>
              <a:t> BME 280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Ecran</a:t>
            </a:r>
            <a:r>
              <a:rPr lang="en-US" sz="2400" dirty="0">
                <a:latin typeface="Amasis MT Pro Medium" panose="02040604050005020304" pitchFamily="18" charset="0"/>
              </a:rPr>
              <a:t> LCD</a:t>
            </a:r>
          </a:p>
          <a:p>
            <a:pPr marL="0" indent="0" algn="l">
              <a:buNone/>
            </a:pPr>
            <a:endParaRPr lang="en-US" sz="2400" dirty="0"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2C8E00-8E0A-30A6-2543-CBC1E3285EB4}"/>
              </a:ext>
            </a:extLst>
          </p:cNvPr>
          <p:cNvSpPr txBox="1"/>
          <p:nvPr/>
        </p:nvSpPr>
        <p:spPr>
          <a:xfrm>
            <a:off x="5724331" y="2736823"/>
            <a:ext cx="6293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Branchements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Installation et configuration de </a:t>
            </a:r>
            <a:r>
              <a:rPr lang="en-US" sz="2400" dirty="0" err="1">
                <a:latin typeface="Amasis MT Pro Medium" panose="02040604050005020304" pitchFamily="18" charset="0"/>
              </a:rPr>
              <a:t>l’OS</a:t>
            </a:r>
            <a:endParaRPr lang="en-US" sz="2400" dirty="0">
              <a:latin typeface="Amasis MT Pro Medium" panose="020406040500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F06674-8BF5-BE5B-F9E9-9F078B6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-1654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7790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Communication capteur et Raspberry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51D4-649B-00B4-9597-4097425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3</a:t>
            </a:fld>
            <a:endParaRPr lang="fr-FR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AF045-0B45-FACA-B08F-4F2F17EF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13455"/>
            <a:ext cx="8565622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40763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Interrogation API externe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2A81-08FF-F10B-AD81-4144DA0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34FDF-DA7D-BBDB-69A2-D0D8363A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66389"/>
            <a:ext cx="8697373" cy="33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Base de données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FB1D2-ECFD-5CF6-793C-D3B7471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67F3A505-744F-94C1-FFBB-9C86BDB3D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66" y="1976340"/>
            <a:ext cx="2933700" cy="3371850"/>
          </a:xfrm>
          <a:prstGeom prst="rect">
            <a:avLst/>
          </a:prstGeom>
        </p:spPr>
      </p:pic>
      <p:pic>
        <p:nvPicPr>
          <p:cNvPr id="9" name="Image 8" descr="Une image contenant texte, lettre, tableau blanc&#10;&#10;Description générée automatiquement">
            <a:extLst>
              <a:ext uri="{FF2B5EF4-FFF2-40B4-BE49-F238E27FC236}">
                <a16:creationId xmlns:a16="http://schemas.microsoft.com/office/drawing/2014/main" id="{6B134D48-B98C-5F39-3059-19F9BD71B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2" y="2025650"/>
            <a:ext cx="2809875" cy="3267075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4C2A675-1782-A006-0A52-B02364462A14}"/>
              </a:ext>
            </a:extLst>
          </p:cNvPr>
          <p:cNvSpPr/>
          <p:nvPr/>
        </p:nvSpPr>
        <p:spPr>
          <a:xfrm>
            <a:off x="5639491" y="3189414"/>
            <a:ext cx="978408" cy="484632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9361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5885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Alimentation de la BDD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19325"/>
            <a:ext cx="6953250" cy="3419475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Reprise des scripts de tests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Informations de 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Récupération des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Insertion des données dans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Commit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Fermeture de connexion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Crontab</a:t>
            </a:r>
            <a:r>
              <a:rPr lang="fr-FR" dirty="0"/>
              <a:t> </a:t>
            </a:r>
          </a:p>
          <a:p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8225-E9DA-1249-0A61-238C6F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HTML / CSS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PHP pour affichage des données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996A5-0C5B-30CD-4A7D-52C8CB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Evolutions envisagées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Amélioration du visuel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Intégration de nouvelles pages pour les besoins des utilisateurs : graphes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Prévisions météo (regarder si OPM le fait éventuellement le coût)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CACCF-2FD1-DF9D-B527-0FAE9FC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Organisation d’équipe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Premier point en équipe pour le recueil du besoin</a:t>
            </a:r>
          </a:p>
          <a:p>
            <a:pPr marL="342900" indent="-342900">
              <a:buFontTx/>
              <a:buChar char="-"/>
            </a:pPr>
            <a:r>
              <a:rPr lang="fr-FR" dirty="0"/>
              <a:t>Python / PHP /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 err="1"/>
              <a:t>Github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Répartition des tâches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Réunions </a:t>
            </a:r>
            <a:r>
              <a:rPr lang="fr-FR" dirty="0" err="1"/>
              <a:t>bi-mensuelles</a:t>
            </a:r>
            <a:r>
              <a:rPr lang="fr-FR" dirty="0"/>
              <a:t> (évolutions individuelles, problématiques rencontrées)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500CC-BD43-E2CE-8E3F-24DF377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149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Meiryo</vt:lpstr>
      <vt:lpstr>Amasis MT Pro</vt:lpstr>
      <vt:lpstr>Amasis MT Pro Medium</vt:lpstr>
      <vt:lpstr>Arial</vt:lpstr>
      <vt:lpstr>Calibri</vt:lpstr>
      <vt:lpstr>Calibri Light</vt:lpstr>
      <vt:lpstr>Thème Office</vt:lpstr>
      <vt:lpstr>CUBE 2 </vt:lpstr>
      <vt:lpstr>Matériel</vt:lpstr>
      <vt:lpstr>Communication capteur et Raspberry</vt:lpstr>
      <vt:lpstr>Interrogation API externe</vt:lpstr>
      <vt:lpstr>Base de données</vt:lpstr>
      <vt:lpstr>Alimentation de la BDD</vt:lpstr>
      <vt:lpstr>IHM</vt:lpstr>
      <vt:lpstr>Evolutions envisagées</vt:lpstr>
      <vt:lpstr>Organisation d’équipe</vt:lpstr>
      <vt:lpstr>Bilan final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2 </dc:title>
  <dc:creator>Adeline Fernandez</dc:creator>
  <cp:lastModifiedBy>Adeline Fernandez</cp:lastModifiedBy>
  <cp:revision>1</cp:revision>
  <dcterms:created xsi:type="dcterms:W3CDTF">2023-03-13T15:23:31Z</dcterms:created>
  <dcterms:modified xsi:type="dcterms:W3CDTF">2023-03-15T13:06:42Z</dcterms:modified>
</cp:coreProperties>
</file>