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</a:t>
            </a: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edit the </a:t>
            </a: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title text </a:t>
            </a: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format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fld id="{3FA2ED59-F820-4896-AF0B-140E808E3D99}" type="datetime">
              <a:rPr lang="en-US" sz="1800" b="0" strike="noStrike" spc="-1">
                <a:solidFill>
                  <a:srgbClr val="B2B2B2"/>
                </a:solidFill>
                <a:latin typeface="Calibri" panose="020F0502020204030204"/>
              </a:rPr>
            </a:fld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sldNum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3AE1FD1D-2FC4-41F7-9A9B-1141B43A2C71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5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l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o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e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h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e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l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e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e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x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f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o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r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m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a</a:t>
            </a:r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63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fld id="{30E97BC8-6361-4497-A09E-62510241BFC8}" type="datetime">
              <a:rPr lang="en-US" sz="1800" b="0" strike="noStrike" spc="-1">
                <a:solidFill>
                  <a:srgbClr val="B2B2B2"/>
                </a:solidFill>
                <a:latin typeface="Calibri" panose="020F0502020204030204"/>
              </a:rPr>
            </a:fld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sldNum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5D55C611-D709-40C9-AD24-2355F55BBA8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F35_MarkeTrendRedDown_05%5b1%5d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CustomShape 2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TextShape 6"/>
          <p:cNvSpPr txBox="1"/>
          <p:nvPr/>
        </p:nvSpPr>
        <p:spPr>
          <a:xfrm>
            <a:off x="2362680" y="2664000"/>
            <a:ext cx="9301320" cy="216252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 CHOPPA LOHITHA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697480" y="4076280"/>
            <a:ext cx="9216000" cy="824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>
            <a:spAutoFit/>
          </a:bodyPr>
          <a:p>
            <a:pPr>
              <a:lnSpc>
                <a:spcPct val="12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altLang="en-IN" sz="4400" b="0" strike="noStrike" spc="-1">
                <a:latin typeface="Arial" panose="020B0604020202020204"/>
              </a:rPr>
              <a:t>choppalohitha40@gmail.com</a:t>
            </a:r>
            <a:endParaRPr lang="en-US" altLang="en-IN" sz="4400" b="0" strike="noStrike" spc="-1">
              <a:latin typeface="Arial" panose="020B0604020202020204"/>
            </a:endParaRPr>
          </a:p>
        </p:txBody>
      </p:sp>
      <p:pic>
        <p:nvPicPr>
          <p:cNvPr id="109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10" name="TextShape 8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91AC8C82-B3AE-4327-9C53-98F1AA8FE4A4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01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2CECD0-B3A8-427B-8C8D-EEDCAF593B68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44000" y="-24840"/>
            <a:ext cx="446400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144000" y="683640"/>
            <a:ext cx="1114560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Architecture Overview: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Utilizes the pynput library to capture and handle keyboard events.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Implements functions to log captured data into text and JSON files.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08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A1995E55-618B-4A38-A20A-CEECC2B7A946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35800" y="144000"/>
            <a:ext cx="516420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28600" y="966240"/>
            <a:ext cx="1213308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Components: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on_press(key)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Captures and logs the pressed keys.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Appends key press events to a list and updates the JSON log file.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on_release(key)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Captures and logs the released keys.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Appends key release events to a list, updates the JSON log file,          and accumulates keys for the text log.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Logging Functions: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generate_text_log(key)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Writes the recorded keys to key_log.txt.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generate_json_file(keys_used)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Dumps the list of key events to key_log.json.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15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08AAEBF7-5703-4B33-946A-51C78E22C563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739800" y="291240"/>
            <a:ext cx="530820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272880" y="1325520"/>
            <a:ext cx="11918880" cy="4050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 panose="020F0502020204030204"/>
              </a:rPr>
              <a:t>   </a:t>
            </a:r>
            <a:r>
              <a:rPr lang="en-IN" sz="3200" b="1" strike="noStrike" spc="-1">
                <a:solidFill>
                  <a:srgbClr val="000000"/>
                </a:solidFill>
                <a:latin typeface="Calibri" panose="020F0502020204030204"/>
              </a:rPr>
              <a:t>GUI Integration: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Utilizes tkinter for creating a graphical user interface.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User Interaction: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Start Button: Initiates the keylogger.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Stop Button: Stops the keylogger.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656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Provides real-time feedback on the status 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of the keylogger (running/stopped).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2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05174550-E360-480D-A4BB-567C64408C86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288000" y="204480"/>
            <a:ext cx="452772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4">
                <a:solidFill>
                  <a:srgbClr val="000000"/>
                </a:solidFill>
                <a:latin typeface="Trebuchet MS" panose="020B0603020202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177120" y="792000"/>
            <a:ext cx="11918880" cy="655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 panose="020F0502020204030204"/>
              </a:rPr>
              <a:t>Flow Diagram:</a:t>
            </a:r>
            <a:endParaRPr lang="en-IN" sz="32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Initialization: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Set up the main GUI window.Initialize global variables for key logging.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Event Capture: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Start capturing key events when the "Start" button is pressed.Log key press and release events.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Data Logging: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Continuously update text and JSON log files with captured key events.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Stop Logging: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Stop capturing key events when the "Stop" button is pressed.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Update the GUI status to indicate the keylogger is stopped.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29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30" name="TextShape 4"/>
          <p:cNvSpPr txBox="1"/>
          <p:nvPr/>
        </p:nvSpPr>
        <p:spPr>
          <a:xfrm>
            <a:off x="486360" y="205560"/>
            <a:ext cx="3113640" cy="14760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00CC447-8E5B-4BC1-8944-63CAAD0A8077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23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058400"/>
            <a:ext cx="4488480" cy="2639520"/>
          </a:xfrm>
          <a:prstGeom prst="rect">
            <a:avLst/>
          </a:prstGeom>
          <a:ln>
            <a:noFill/>
          </a:ln>
        </p:spPr>
      </p:pic>
      <p:pic>
        <p:nvPicPr>
          <p:cNvPr id="233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176800" y="1045800"/>
            <a:ext cx="4633560" cy="2639520"/>
          </a:xfrm>
          <a:prstGeom prst="rect">
            <a:avLst/>
          </a:prstGeom>
          <a:ln>
            <a:noFill/>
          </a:ln>
        </p:spPr>
      </p:pic>
      <p:pic>
        <p:nvPicPr>
          <p:cNvPr id="234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0" y="4032000"/>
            <a:ext cx="7107120" cy="1070640"/>
          </a:xfrm>
          <a:prstGeom prst="rect">
            <a:avLst/>
          </a:prstGeom>
          <a:ln>
            <a:noFill/>
          </a:ln>
        </p:spPr>
      </p:pic>
      <p:sp>
        <p:nvSpPr>
          <p:cNvPr id="235" name="CustomShape 6"/>
          <p:cNvSpPr/>
          <p:nvPr/>
        </p:nvSpPr>
        <p:spPr>
          <a:xfrm>
            <a:off x="576000" y="5364000"/>
            <a:ext cx="1014876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</a:rPr>
              <a:t>Screenshots of the GUI: Display the user interface, including the start and stop buttons,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</a:rPr>
              <a:t>and the status label.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</a:rPr>
              <a:t>Sample Logs: Show examples of the </a:t>
            </a:r>
            <a:r>
              <a:rPr lang="en-US" sz="1800" b="1" strike="noStrike" spc="-1">
                <a:solidFill>
                  <a:srgbClr val="000000"/>
                </a:solidFill>
                <a:latin typeface="Arial Unicode MS"/>
              </a:rPr>
              <a:t>key_log.txt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sz="1800" b="1" strike="noStrike" spc="-1">
                <a:solidFill>
                  <a:srgbClr val="000000"/>
                </a:solidFill>
                <a:latin typeface="Arial Unicode MS"/>
              </a:rPr>
              <a:t>key_log.json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files to illustrate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</a:rPr>
              <a:t>how the keystrokes are recorded.</a:t>
            </a: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38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>
            <a:noFill/>
          </a:ln>
        </p:spPr>
      </p:pic>
      <p:sp>
        <p:nvSpPr>
          <p:cNvPr id="239" name="TextShape 3"/>
          <p:cNvSpPr txBox="1"/>
          <p:nvPr/>
        </p:nvSpPr>
        <p:spPr>
          <a:xfrm>
            <a:off x="304920" y="266400"/>
            <a:ext cx="3367080" cy="14760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7003341D-8B71-46D1-94BC-2780E648D832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2" name="CustomShape 6"/>
          <p:cNvSpPr/>
          <p:nvPr/>
        </p:nvSpPr>
        <p:spPr>
          <a:xfrm>
            <a:off x="0" y="2185560"/>
            <a:ext cx="11252160" cy="3502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1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3.The GUI provided a user-friendly way to control the keylogger, making it accessible and easy to use.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4.The keylogger project demonstrated the capability to effectively capture and log keystrokes in real-time.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5.Emphasized the ethical use of keyloggers and the importance of implementing security measures to protect against malicious use.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308880" y="473040"/>
            <a:ext cx="15904800" cy="2225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1.Successfully implemented a keylogger that captures keystrokes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and records them into both text and JSON files.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2.Real-time keylogging with start and stop functionality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controlled via a simple GUI.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216910" y="3181350"/>
            <a:ext cx="8364855" cy="2400300"/>
          </a:xfrm>
        </p:spPr>
        <p:txBody>
          <a:bodyPr/>
          <a:p>
            <a:r>
              <a:rPr lang="en-US">
                <a:hlinkClick r:id="rId1" tooltip="" action="ppaction://hlinkfile"/>
              </a:rPr>
              <a:t>https://github.com/choppalohitha/ChoppaLohitha.git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2" name="CustomShape 2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" name="CustomShape 3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21" name="CustomShape 11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3" name="CustomShape 1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4" name="CustomShape 1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5" name="TextShape 15"/>
          <p:cNvSpPr txBox="1"/>
          <p:nvPr/>
        </p:nvSpPr>
        <p:spPr>
          <a:xfrm>
            <a:off x="833040" y="2592000"/>
            <a:ext cx="910296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126" name="Group 16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7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9" name="TextShape 17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5C42D8BC-B862-458C-ADA4-500C12E47FE5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56000" y="119088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1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Solution and Value Proposition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The "Wow" Factor in Our Solution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Modelling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Results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  <p:grpSp>
        <p:nvGrpSpPr>
          <p:cNvPr id="131" name="Group 2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2" name="CustomShape 3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41" name="CustomShape 12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ts val="1275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45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7320" cy="247320"/>
          </a:xfrm>
          <a:prstGeom prst="rect">
            <a:avLst/>
          </a:prstGeom>
          <a:ln>
            <a:noFill/>
          </a:ln>
        </p:spPr>
      </p:pic>
      <p:grpSp>
        <p:nvGrpSpPr>
          <p:cNvPr id="146" name="Group 16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47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8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9" name="TextShape 17"/>
          <p:cNvSpPr txBox="1"/>
          <p:nvPr/>
        </p:nvSpPr>
        <p:spPr>
          <a:xfrm>
            <a:off x="1728000" y="504000"/>
            <a:ext cx="3816000" cy="165600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trike="noStrike" spc="24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0" name="TextShape 18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001C2EF8-112D-4E3F-910F-122CA4A9B9C0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9262080" y="3294720"/>
            <a:ext cx="2761920" cy="3257280"/>
            <a:chOff x="9262080" y="3294720"/>
            <a:chExt cx="2761920" cy="3257280"/>
          </a:xfrm>
        </p:grpSpPr>
        <p:sp>
          <p:nvSpPr>
            <p:cNvPr id="152" name="CustomShape 2"/>
            <p:cNvSpPr/>
            <p:nvPr/>
          </p:nvSpPr>
          <p:spPr>
            <a:xfrm>
              <a:off x="10623960" y="572364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0623960" y="6257160"/>
              <a:ext cx="180720" cy="18072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pic>
          <p:nvPicPr>
            <p:cNvPr id="15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9262080" y="3294720"/>
              <a:ext cx="2761920" cy="3257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5" name="CustomShape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TextShape 5"/>
          <p:cNvSpPr txBox="1"/>
          <p:nvPr/>
        </p:nvSpPr>
        <p:spPr>
          <a:xfrm>
            <a:off x="360000" y="488520"/>
            <a:ext cx="856800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7" name="TextShape 6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AA5D6508-1F4D-4D87-9E08-263A9823FF2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288000" y="1175040"/>
            <a:ext cx="12414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Problem: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Keyloggers are a significant threat to cyber security,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leading to unauthorized access to sensitive information,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identity theft, and financial fraud.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Affects individuals, businesses, and organizations by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compromising data privacy and security.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9000000" y="3240000"/>
            <a:ext cx="3533400" cy="3809520"/>
            <a:chOff x="9000000" y="3240000"/>
            <a:chExt cx="3533400" cy="3809520"/>
          </a:xfrm>
        </p:grpSpPr>
        <p:sp>
          <p:nvSpPr>
            <p:cNvPr id="160" name="CustomShape 2"/>
            <p:cNvSpPr/>
            <p:nvPr/>
          </p:nvSpPr>
          <p:spPr>
            <a:xfrm>
              <a:off x="9695160" y="5954760"/>
              <a:ext cx="456840" cy="45684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9695160" y="6488280"/>
              <a:ext cx="180720" cy="18072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pic>
          <p:nvPicPr>
            <p:cNvPr id="162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9000000" y="3240000"/>
              <a:ext cx="3533400" cy="3809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3" name="CustomShape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4" name="TextShape 5"/>
          <p:cNvSpPr txBox="1"/>
          <p:nvPr/>
        </p:nvSpPr>
        <p:spPr>
          <a:xfrm>
            <a:off x="307800" y="56520"/>
            <a:ext cx="804420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235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65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66" name="TextShape 6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56175576-9AFD-4ED5-9461-FC1266A02D7F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16000" y="677880"/>
            <a:ext cx="1097856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Develop a comprehensive understanding of keyloggers,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their types, how they work, and effective security measures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to prevent keylogging attacks.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Scope: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Includes an analysis of hardware and software keyloggers,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legal and ethical implications, security measures, and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best practices.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1" name="TextShape 4"/>
          <p:cNvSpPr txBox="1"/>
          <p:nvPr/>
        </p:nvSpPr>
        <p:spPr>
          <a:xfrm>
            <a:off x="432000" y="134280"/>
            <a:ext cx="7102080" cy="116172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strike="noStrike" spc="24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7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880" cy="485280"/>
          </a:xfrm>
          <a:prstGeom prst="rect">
            <a:avLst/>
          </a:prstGeom>
          <a:ln>
            <a:noFill/>
          </a:ln>
        </p:spPr>
      </p:pic>
      <p:sp>
        <p:nvSpPr>
          <p:cNvPr id="173" name="TextShape 5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19180F16-B8C2-4BC6-95D5-EB2A01D60D6C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44520" y="961200"/>
            <a:ext cx="11741400" cy="478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Concerned about personal data security and privacy.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Need to protect corporate data and ensure compliance with security standards.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Require robust security measures to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safeguard sensitive information.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Aim to understand and mitigate keylogging threats.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840" y="1546560"/>
            <a:ext cx="2695320" cy="3247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9" name="TextShape 4"/>
          <p:cNvSpPr txBox="1"/>
          <p:nvPr/>
        </p:nvSpPr>
        <p:spPr>
          <a:xfrm>
            <a:off x="1944000" y="209520"/>
            <a:ext cx="97628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trike="noStrike" spc="-41">
                <a:solidFill>
                  <a:srgbClr val="000000"/>
                </a:solidFill>
                <a:latin typeface="Trebuchet MS" panose="020B0603020202020204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80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960C2236-C392-441F-AE94-01ED2B932610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2172600" y="1656000"/>
            <a:ext cx="7832880" cy="478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To avoid keyloggers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anti virus program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password manager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multi factor authentication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a firewall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Avoid suspicious links and downloads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Change password periodically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Update your system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Virtual Keyboard to type passwords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and sensitive information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" y="1479960"/>
            <a:ext cx="2695320" cy="32475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87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>
            <a:noFill/>
          </a:ln>
        </p:spPr>
      </p:pic>
      <p:sp>
        <p:nvSpPr>
          <p:cNvPr id="188" name="TextShape 4"/>
          <p:cNvSpPr txBox="1"/>
          <p:nvPr/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>
            <a:noFill/>
          </a:ln>
        </p:spPr>
        <p:txBody>
          <a:bodyPr lIns="0" tIns="6840" rIns="0" bIns="0">
            <a:no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EF8AFE81-2979-4036-9E31-B6A7CB29E0B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1909440" y="72000"/>
            <a:ext cx="1011456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Implement a multi-layered security strategy that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includes anti-keylogging software, regular system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scans,software updates,and user education.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Value Proposition: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Reduces the risk of data 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breaches and identity theft.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Educates users about keylogging 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threats and protection methods.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Helps businesses and organizations 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comply with data protection regulations.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ts val="1275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9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390480"/>
            <a:ext cx="2466720" cy="3419280"/>
          </a:xfrm>
          <a:prstGeom prst="rect">
            <a:avLst/>
          </a:prstGeom>
          <a:ln>
            <a:noFill/>
          </a:ln>
        </p:spPr>
      </p:pic>
      <p:sp>
        <p:nvSpPr>
          <p:cNvPr id="195" name="TextShape 5"/>
          <p:cNvSpPr txBox="1"/>
          <p:nvPr/>
        </p:nvSpPr>
        <p:spPr>
          <a:xfrm>
            <a:off x="1847880" y="360000"/>
            <a:ext cx="10032120" cy="1311480"/>
          </a:xfrm>
          <a:prstGeom prst="rect">
            <a:avLst/>
          </a:prstGeom>
          <a:noFill/>
          <a:ln>
            <a:noFill/>
          </a:ln>
        </p:spPr>
        <p:txBody>
          <a:bodyPr lIns="0" tIns="16560" rIns="0" bIns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1277360" y="6473160"/>
            <a:ext cx="22824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74A06D1C-9179-42E5-9D81-B24CAFE5D31E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1942560" y="1132920"/>
            <a:ext cx="10154880" cy="4358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Combining technical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measures with user education for comprehensive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protection.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Real-time demonstration of a simple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keylogger to illustrate the threat and the effectiveness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of security measures.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Significant reduction in the likelihood of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keylogging attacks through proactive measures.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4679</Words>
  <Application>WPS Presentation</Application>
  <PresentationFormat/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Trebuchet MS</vt:lpstr>
      <vt:lpstr>Symbol</vt:lpstr>
      <vt:lpstr>Arial</vt:lpstr>
      <vt:lpstr>Arial Unicode MS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/>
  <cp:lastModifiedBy>Lohitha</cp:lastModifiedBy>
  <cp:revision>6</cp:revision>
  <dcterms:created xsi:type="dcterms:W3CDTF">2024-06-03T05:48:00Z</dcterms:created>
  <dcterms:modified xsi:type="dcterms:W3CDTF">2024-06-21T12:58:33Z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2024-06-03T05:30:00Z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  <property fmtid="{D5CDD505-2E9C-101B-9397-08002B2CF9AE}" pid="14" name="ICV">
    <vt:lpwstr>F1ED2947E9CD4D9083649041C617B23B_12</vt:lpwstr>
  </property>
  <property fmtid="{D5CDD505-2E9C-101B-9397-08002B2CF9AE}" pid="15" name="KSOProductBuildVer">
    <vt:lpwstr>1033-12.2.0.13472</vt:lpwstr>
  </property>
</Properties>
</file>