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65" r:id="rId16"/>
  </p:sldIdLst>
  <p:sldSz cx="4610100" cy="3460750"/>
  <p:notesSz cx="4610100" cy="346075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902" autoAdjust="0"/>
  </p:normalViewPr>
  <p:slideViewPr>
    <p:cSldViewPr>
      <p:cViewPr varScale="1">
        <p:scale>
          <a:sx n="151" d="100"/>
          <a:sy n="151" d="100"/>
        </p:scale>
        <p:origin x="1867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30145"/>
            <a:ext cx="441949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‹Nº›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161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D8D8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‹Nº›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161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‹Nº›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161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‹Nº›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161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‹Nº›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161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3108"/>
            <a:ext cx="4419498" cy="448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234" y="720431"/>
            <a:ext cx="3905631" cy="206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D8D8D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5703" y="3352585"/>
            <a:ext cx="423545" cy="123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‹Nº›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161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075" y="524431"/>
            <a:ext cx="2630170" cy="784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es-PE" sz="1400" spc="-55" dirty="0">
                <a:solidFill>
                  <a:srgbClr val="CC3300"/>
                </a:solidFill>
                <a:latin typeface="Arial MT"/>
                <a:cs typeface="Arial MT"/>
              </a:rPr>
              <a:t>Machine </a:t>
            </a:r>
            <a:r>
              <a:rPr lang="es-PE" sz="1400" spc="-55" dirty="0" err="1">
                <a:solidFill>
                  <a:srgbClr val="CC3300"/>
                </a:solidFill>
                <a:latin typeface="Arial MT"/>
                <a:cs typeface="Arial MT"/>
              </a:rPr>
              <a:t>Learning</a:t>
            </a:r>
            <a:r>
              <a:rPr lang="es-PE" sz="1400" spc="-55" dirty="0">
                <a:solidFill>
                  <a:srgbClr val="CC3300"/>
                </a:solidFill>
                <a:latin typeface="Arial MT"/>
                <a:cs typeface="Arial MT"/>
              </a:rPr>
              <a:t>: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es-PE" sz="1400" spc="-55">
                <a:solidFill>
                  <a:srgbClr val="CC3300"/>
                </a:solidFill>
                <a:latin typeface="Arial MT"/>
                <a:cs typeface="Arial MT"/>
              </a:rPr>
              <a:t>Regresión Lineal Multiple</a:t>
            </a:r>
            <a:endParaRPr sz="17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lang="es-PE" sz="1100" spc="-60" dirty="0">
                <a:latin typeface="Arial MT"/>
                <a:cs typeface="Arial MT"/>
              </a:rPr>
              <a:t>David Alata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126" y="1558961"/>
            <a:ext cx="1067435" cy="450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Microsoft Sans Serif"/>
              <a:cs typeface="Microsoft Sans Serif"/>
            </a:endParaRPr>
          </a:p>
          <a:p>
            <a:pPr marL="635" algn="ctr">
              <a:lnSpc>
                <a:spcPct val="100000"/>
              </a:lnSpc>
              <a:spcBef>
                <a:spcPts val="869"/>
              </a:spcBef>
            </a:pPr>
            <a:r>
              <a:rPr lang="es-PE" sz="1100" spc="-75" dirty="0">
                <a:latin typeface="Arial MT"/>
                <a:cs typeface="Arial MT"/>
              </a:rPr>
              <a:t>2024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F66612BE-7E54-A7C1-9A03-850DC95E0B33}"/>
              </a:ext>
            </a:extLst>
          </p:cNvPr>
          <p:cNvSpPr/>
          <p:nvPr/>
        </p:nvSpPr>
        <p:spPr>
          <a:xfrm>
            <a:off x="1770126" y="2125727"/>
            <a:ext cx="594472" cy="541322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6ADBDD11-51A2-219B-CDA7-42C63F2F360E}"/>
              </a:ext>
            </a:extLst>
          </p:cNvPr>
          <p:cNvSpPr/>
          <p:nvPr/>
        </p:nvSpPr>
        <p:spPr>
          <a:xfrm>
            <a:off x="1770126" y="2741766"/>
            <a:ext cx="594472" cy="541322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48BBA288-62AA-2FD2-A094-161849E37A77}"/>
              </a:ext>
            </a:extLst>
          </p:cNvPr>
          <p:cNvSpPr/>
          <p:nvPr/>
        </p:nvSpPr>
        <p:spPr>
          <a:xfrm>
            <a:off x="2296060" y="2433747"/>
            <a:ext cx="594472" cy="541322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 useBgFill="1">
        <p:nvSpPr>
          <p:cNvPr id="11" name="CuadroTexto 10">
            <a:extLst>
              <a:ext uri="{FF2B5EF4-FFF2-40B4-BE49-F238E27FC236}">
                <a16:creationId xmlns:a16="http://schemas.microsoft.com/office/drawing/2014/main" id="{1A5E3D32-D2D8-EB76-2443-3D808124D7CE}"/>
              </a:ext>
            </a:extLst>
          </p:cNvPr>
          <p:cNvSpPr txBox="1"/>
          <p:nvPr/>
        </p:nvSpPr>
        <p:spPr>
          <a:xfrm>
            <a:off x="1608825" y="2521462"/>
            <a:ext cx="15115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ES_tradnl" sz="900" dirty="0">
                <a:solidFill>
                  <a:schemeClr val="accent1"/>
                </a:solidFill>
              </a:rPr>
              <a:t>Instituto de Tecnología e Innovación de Lima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0DF08B-5CCF-1C59-9D16-5B014B67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4610100" cy="2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3160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1D259F-65D5-D9C0-6B39-8A70C667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919"/>
            <a:ext cx="4610100" cy="24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287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3CA7DD-1105-8D6E-5848-6B769F4C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550"/>
            <a:ext cx="4610100" cy="24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70042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794B9E-C0B6-B1DB-04D1-B92C62CA3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467"/>
            <a:ext cx="4610100" cy="24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3613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D9673C2-9DB4-97C6-6E57-499A4D21BCAE}"/>
              </a:ext>
            </a:extLst>
          </p:cNvPr>
          <p:cNvGrpSpPr/>
          <p:nvPr/>
        </p:nvGrpSpPr>
        <p:grpSpPr>
          <a:xfrm>
            <a:off x="0" y="535092"/>
            <a:ext cx="4610100" cy="2390566"/>
            <a:chOff x="0" y="535092"/>
            <a:chExt cx="4610100" cy="239056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B202FC83-351A-215D-DDC9-7B2A10BE3024}"/>
                </a:ext>
              </a:extLst>
            </p:cNvPr>
            <p:cNvGrpSpPr/>
            <p:nvPr/>
          </p:nvGrpSpPr>
          <p:grpSpPr>
            <a:xfrm>
              <a:off x="0" y="535092"/>
              <a:ext cx="4610100" cy="2390566"/>
              <a:chOff x="0" y="535092"/>
              <a:chExt cx="4610100" cy="2390566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479A6468-E909-EF9C-ECF0-8AB1CAC0D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535092"/>
                <a:ext cx="4610100" cy="2390566"/>
              </a:xfrm>
              <a:prstGeom prst="rect">
                <a:avLst/>
              </a:prstGeom>
            </p:spPr>
          </p:pic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5CF9F13-BC47-10EF-5989-42C26857DAFB}"/>
                  </a:ext>
                </a:extLst>
              </p:cNvPr>
              <p:cNvSpPr/>
              <p:nvPr/>
            </p:nvSpPr>
            <p:spPr>
              <a:xfrm>
                <a:off x="247650" y="2111375"/>
                <a:ext cx="2057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59793DF-6121-1778-2D2B-9BB45CF62F9B}"/>
                </a:ext>
              </a:extLst>
            </p:cNvPr>
            <p:cNvSpPr/>
            <p:nvPr/>
          </p:nvSpPr>
          <p:spPr>
            <a:xfrm>
              <a:off x="171450" y="968375"/>
              <a:ext cx="2286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60851712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o empezar a analizar datos con Python usando Google Colab | by Gustavo  Juantorena | Medium">
            <a:extLst>
              <a:ext uri="{FF2B5EF4-FFF2-40B4-BE49-F238E27FC236}">
                <a16:creationId xmlns:a16="http://schemas.microsoft.com/office/drawing/2014/main" id="{DFB095F2-6932-125C-236C-E629DA27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6438"/>
            <a:ext cx="46101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9846246-F1B6-0C61-8CE2-C7138B54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903"/>
            <a:ext cx="4610100" cy="242494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4A936E-94F8-6F82-532D-5DCCF248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770"/>
            <a:ext cx="4610100" cy="24172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58FDA4-22E4-0AB7-0676-C255A620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915"/>
            <a:ext cx="4610100" cy="24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298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713F68-CF9A-545C-2CC6-9AD64839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613"/>
            <a:ext cx="4610100" cy="24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9169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1B7E78-5F80-A0D0-C18D-72337AAF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054"/>
            <a:ext cx="4610100" cy="24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4327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84779A-6CE0-1042-912D-5641D2C4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563"/>
            <a:ext cx="4610100" cy="24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9466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76594C-65D7-6BF4-280F-7F77E72B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796"/>
            <a:ext cx="4610100" cy="24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9268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8341E4-FC33-2912-D9CD-E9F5780B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796"/>
            <a:ext cx="4610100" cy="24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8388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16</Words>
  <Application>Microsoft Office PowerPoint</Application>
  <PresentationFormat>Personalizado</PresentationFormat>
  <Paragraphs>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Microsoft Sans Serif</vt:lpstr>
      <vt:lpstr>Tahoma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Alata</dc:creator>
  <cp:lastModifiedBy>David Alata</cp:lastModifiedBy>
  <cp:revision>11</cp:revision>
  <dcterms:created xsi:type="dcterms:W3CDTF">2024-01-05T00:28:31Z</dcterms:created>
  <dcterms:modified xsi:type="dcterms:W3CDTF">2024-01-17T02:29:45Z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2019-04-14T00:00:00Z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2024-01-05T00:00:00Z</vt:filetime>
  </property>
</Properties>
</file>