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60" r:id="rId3"/>
    <p:sldId id="259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B51C"/>
    <a:srgbClr val="0093AF"/>
    <a:srgbClr val="025E68"/>
    <a:srgbClr val="BABA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498" autoAdjust="0"/>
    <p:restoredTop sz="94660"/>
  </p:normalViewPr>
  <p:slideViewPr>
    <p:cSldViewPr snapToGrid="0">
      <p:cViewPr>
        <p:scale>
          <a:sx n="100" d="100"/>
          <a:sy n="100" d="100"/>
        </p:scale>
        <p:origin x="124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1A3EEE9-5946-F5FC-2722-FAEC58593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2B6F7560-5C29-239E-839D-96DB7E523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67614B8D-65E1-5AE7-8D7E-CD5F6ABCA8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5A7964-3D0E-40F4-8683-78C8DE5A4A23}" type="datetimeFigureOut">
              <a:rPr lang="ar-SA" smtClean="0"/>
              <a:t>17/01/46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1FACF4D5-CEA5-9136-B811-B8D168772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5ECD9133-2D89-0602-1637-5905E798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ED4847-C2AF-4CAB-A37D-F7D0CE372F0C}" type="slidenum">
              <a:rPr lang="ar-SA" smtClean="0"/>
              <a:t>‹#›</a:t>
            </a:fld>
            <a:endParaRPr lang="ar-SA"/>
          </a:p>
        </p:txBody>
      </p:sp>
      <p:sp>
        <p:nvSpPr>
          <p:cNvPr id="9" name="مستطيل: زوايا مستديرة 8">
            <a:extLst>
              <a:ext uri="{FF2B5EF4-FFF2-40B4-BE49-F238E27FC236}">
                <a16:creationId xmlns:a16="http://schemas.microsoft.com/office/drawing/2014/main" id="{328633B0-4F4A-4AC2-E434-C4CA1E6F8D45}"/>
              </a:ext>
            </a:extLst>
          </p:cNvPr>
          <p:cNvSpPr/>
          <p:nvPr userDrawn="1"/>
        </p:nvSpPr>
        <p:spPr>
          <a:xfrm rot="2700000">
            <a:off x="400462" y="-3109059"/>
            <a:ext cx="3751604" cy="3751604"/>
          </a:xfrm>
          <a:prstGeom prst="roundRect">
            <a:avLst>
              <a:gd name="adj" fmla="val 10289"/>
            </a:avLst>
          </a:prstGeom>
          <a:solidFill>
            <a:srgbClr val="EFB5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مستطيل: زوايا مستديرة 9">
            <a:extLst>
              <a:ext uri="{FF2B5EF4-FFF2-40B4-BE49-F238E27FC236}">
                <a16:creationId xmlns:a16="http://schemas.microsoft.com/office/drawing/2014/main" id="{59803455-733A-0780-1A2D-586104B678DB}"/>
              </a:ext>
            </a:extLst>
          </p:cNvPr>
          <p:cNvSpPr/>
          <p:nvPr userDrawn="1"/>
        </p:nvSpPr>
        <p:spPr>
          <a:xfrm rot="2700000">
            <a:off x="-667763" y="-2934108"/>
            <a:ext cx="3751604" cy="3751604"/>
          </a:xfrm>
          <a:prstGeom prst="roundRect">
            <a:avLst>
              <a:gd name="adj" fmla="val 10289"/>
            </a:avLst>
          </a:prstGeom>
          <a:solidFill>
            <a:srgbClr val="0093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733692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C64281C-D033-48A6-DFD4-1BF540708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DD77EEE5-5AAC-6311-9809-26B5D389D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C0D76AC6-D18C-00BA-A470-99BA1340A3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5A7964-3D0E-40F4-8683-78C8DE5A4A23}" type="datetimeFigureOut">
              <a:rPr lang="ar-SA" smtClean="0"/>
              <a:t>17/01/46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BA78102A-7D5D-97DC-F705-71E881F22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6DCB5BDF-7B44-5696-6EB0-8FB48C270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ED4847-C2AF-4CAB-A37D-F7D0CE372F0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637896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948721C7-3B39-40E1-721A-88111C336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E085A489-3E71-20BA-218D-0BF236EA1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3EA70E2D-32F8-3533-AD61-7EBA677D8B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5A7964-3D0E-40F4-8683-78C8DE5A4A23}" type="datetimeFigureOut">
              <a:rPr lang="ar-SA" smtClean="0"/>
              <a:t>17/01/46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2C2304B7-957A-75B1-BAB0-FBC01C70A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65BFF979-8D56-AB9D-8286-1D768BF9F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ED4847-C2AF-4CAB-A37D-F7D0CE372F0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18582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7C6B9B7-957E-5768-CE95-0A71F8949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24E66AC3-4F6B-47E0-648C-8A94FAA83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9E4C8542-DC9E-7254-DF7A-F070F27A3E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5A7964-3D0E-40F4-8683-78C8DE5A4A23}" type="datetimeFigureOut">
              <a:rPr lang="ar-SA" smtClean="0"/>
              <a:t>17/01/46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0F33449E-1E78-1306-63DE-2C295E733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3AED75FC-DC74-326E-6EE4-EE0D3E084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ED4847-C2AF-4CAB-A37D-F7D0CE372F0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561178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20A241C-8ACD-3C4A-1A3F-41E69D994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A1CDA75C-AD3F-29C0-5BCF-0D3B0E172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0A1A11CA-4106-C747-3409-2F3E317C00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5A7964-3D0E-40F4-8683-78C8DE5A4A23}" type="datetimeFigureOut">
              <a:rPr lang="ar-SA" smtClean="0"/>
              <a:t>17/01/46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DA87A3D2-C2F5-093E-F9F2-FD1DA3235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A604A73E-FC9E-8BAF-B311-E437A7C6D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ED4847-C2AF-4CAB-A37D-F7D0CE372F0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112865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349DC33-59A2-B10D-235E-02A560AA6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6528F8BB-45DF-B42D-5844-B2874EAA2D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69EB3184-3A53-9C5C-2B2B-B7B51BD78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F4B68968-8246-F797-4834-89AAD8B8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5A7964-3D0E-40F4-8683-78C8DE5A4A23}" type="datetimeFigureOut">
              <a:rPr lang="ar-SA" smtClean="0"/>
              <a:t>17/01/46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81764F19-39B6-D363-00BB-911D764B6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BE8B130F-FD13-EE50-1CC1-1C1DF1FDE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ED4847-C2AF-4CAB-A37D-F7D0CE372F0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649258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8193CCB-0B53-DADC-066F-4D4FB268D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168E1618-E29B-6C51-24C6-85EF36761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C37CBF73-617E-1168-6E1B-106ED6C1E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4CDCF622-F271-623D-18A6-632DCD17DD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C928F0B7-9EC2-BDAD-1F97-D630B4B34E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9A3A1210-247E-62EA-806E-386FF69C7B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5A7964-3D0E-40F4-8683-78C8DE5A4A23}" type="datetimeFigureOut">
              <a:rPr lang="ar-SA" smtClean="0"/>
              <a:t>17/01/46</a:t>
            </a:fld>
            <a:endParaRPr lang="ar-SA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0ED94A1E-D82C-E41B-95EE-AEE3315D4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C8B757BE-3817-3609-D5B0-9CFB43C1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ED4847-C2AF-4CAB-A37D-F7D0CE372F0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166793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F9938EC-8D57-A613-0BFE-39F73CB20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9030DF5C-37E7-AE73-D6AC-C7FA38CCF2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5A7964-3D0E-40F4-8683-78C8DE5A4A23}" type="datetimeFigureOut">
              <a:rPr lang="ar-SA" smtClean="0"/>
              <a:t>17/01/46</a:t>
            </a:fld>
            <a:endParaRPr lang="ar-SA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A141346F-DD05-CBD7-3785-29D62D7EA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C5F90E94-BB80-4BA9-7013-939FAC20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ED4847-C2AF-4CAB-A37D-F7D0CE372F0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965164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E10C6E9C-053E-BA81-CF9E-DC36000653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5A7964-3D0E-40F4-8683-78C8DE5A4A23}" type="datetimeFigureOut">
              <a:rPr lang="ar-SA" smtClean="0"/>
              <a:t>17/01/46</a:t>
            </a:fld>
            <a:endParaRPr lang="ar-SA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8B44A480-1991-24FF-3C45-7CDB64B31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F9173643-0408-DB62-BB79-1B3061E81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ED4847-C2AF-4CAB-A37D-F7D0CE372F0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697883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4B37949-5CD8-A1D4-09A0-F9386A1E5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784C365E-3385-199C-3601-803B5ECAF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C49EEC14-4126-53CF-6AB1-3FDFC1CD0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1290B1E4-D8D7-E18E-C60B-9F00DA2961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5A7964-3D0E-40F4-8683-78C8DE5A4A23}" type="datetimeFigureOut">
              <a:rPr lang="ar-SA" smtClean="0"/>
              <a:t>17/01/46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2E6FA08A-E95F-F8D5-AAFA-098FCA88B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3F6EBD01-4E61-5969-77D1-1B74E33DD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ED4847-C2AF-4CAB-A37D-F7D0CE372F0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01687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65C8DF45-3F26-0401-CEB4-F618C4B5A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2E23B332-BFA0-CBF0-7824-253B0447AB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A664B843-A194-B145-DA3E-E601AB01D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B980AAC1-3893-A235-8FC1-FCF564F204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5A7964-3D0E-40F4-8683-78C8DE5A4A23}" type="datetimeFigureOut">
              <a:rPr lang="ar-SA" smtClean="0"/>
              <a:t>17/01/46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492D5F46-593F-54ED-7244-EE9FDBB94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9B7E6BF7-DA60-07FA-63B5-8355F9D9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ED4847-C2AF-4CAB-A37D-F7D0CE372F0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872991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مجموعة 6">
            <a:extLst>
              <a:ext uri="{FF2B5EF4-FFF2-40B4-BE49-F238E27FC236}">
                <a16:creationId xmlns:a16="http://schemas.microsoft.com/office/drawing/2014/main" id="{BB4430EC-DE21-A3C3-4555-DEBB8B9EC4DD}"/>
              </a:ext>
            </a:extLst>
          </p:cNvPr>
          <p:cNvGrpSpPr/>
          <p:nvPr userDrawn="1"/>
        </p:nvGrpSpPr>
        <p:grpSpPr>
          <a:xfrm>
            <a:off x="10623076" y="213475"/>
            <a:ext cx="1233021" cy="816813"/>
            <a:chOff x="457199" y="457200"/>
            <a:chExt cx="1233021" cy="816813"/>
          </a:xfrm>
        </p:grpSpPr>
        <p:grpSp>
          <p:nvGrpSpPr>
            <p:cNvPr id="8" name="object 25">
              <a:extLst>
                <a:ext uri="{FF2B5EF4-FFF2-40B4-BE49-F238E27FC236}">
                  <a16:creationId xmlns:a16="http://schemas.microsoft.com/office/drawing/2014/main" id="{2C9CAA3F-2AE3-0C96-E71B-93AD36A9E456}"/>
                </a:ext>
              </a:extLst>
            </p:cNvPr>
            <p:cNvGrpSpPr/>
            <p:nvPr/>
          </p:nvGrpSpPr>
          <p:grpSpPr>
            <a:xfrm>
              <a:off x="695236" y="457200"/>
              <a:ext cx="556260" cy="163195"/>
              <a:chOff x="695236" y="457200"/>
              <a:chExt cx="556260" cy="163195"/>
            </a:xfrm>
          </p:grpSpPr>
          <p:pic>
            <p:nvPicPr>
              <p:cNvPr id="13" name="object 26">
                <a:extLst>
                  <a:ext uri="{FF2B5EF4-FFF2-40B4-BE49-F238E27FC236}">
                    <a16:creationId xmlns:a16="http://schemas.microsoft.com/office/drawing/2014/main" id="{AAC2F3D4-B4F5-37EF-6490-03413F8466A3}"/>
                  </a:ext>
                </a:extLst>
              </p:cNvPr>
              <p:cNvPicPr/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695236" y="457200"/>
                <a:ext cx="162648" cy="162661"/>
              </a:xfrm>
              <a:prstGeom prst="rect">
                <a:avLst/>
              </a:prstGeom>
            </p:spPr>
          </p:pic>
          <p:pic>
            <p:nvPicPr>
              <p:cNvPr id="14" name="object 27">
                <a:extLst>
                  <a:ext uri="{FF2B5EF4-FFF2-40B4-BE49-F238E27FC236}">
                    <a16:creationId xmlns:a16="http://schemas.microsoft.com/office/drawing/2014/main" id="{82016469-4FCD-77E3-DFC0-31F82DF253D2}"/>
                  </a:ext>
                </a:extLst>
              </p:cNvPr>
              <p:cNvPicPr/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088580" y="457200"/>
                <a:ext cx="162610" cy="162661"/>
              </a:xfrm>
              <a:prstGeom prst="rect">
                <a:avLst/>
              </a:prstGeom>
            </p:spPr>
          </p:pic>
        </p:grpSp>
        <p:sp>
          <p:nvSpPr>
            <p:cNvPr id="9" name="object 34">
              <a:extLst>
                <a:ext uri="{FF2B5EF4-FFF2-40B4-BE49-F238E27FC236}">
                  <a16:creationId xmlns:a16="http://schemas.microsoft.com/office/drawing/2014/main" id="{0989181B-737D-1535-8FC2-72FF538CDA5D}"/>
                </a:ext>
              </a:extLst>
            </p:cNvPr>
            <p:cNvSpPr/>
            <p:nvPr/>
          </p:nvSpPr>
          <p:spPr>
            <a:xfrm>
              <a:off x="617740" y="499338"/>
              <a:ext cx="449580" cy="339725"/>
            </a:xfrm>
            <a:custGeom>
              <a:avLst/>
              <a:gdLst/>
              <a:ahLst/>
              <a:cxnLst/>
              <a:rect l="l" t="t" r="r" b="b"/>
              <a:pathLst>
                <a:path w="449580" h="339725">
                  <a:moveTo>
                    <a:pt x="15403" y="19395"/>
                  </a:moveTo>
                  <a:lnTo>
                    <a:pt x="7373" y="19570"/>
                  </a:lnTo>
                  <a:lnTo>
                    <a:pt x="1146" y="24632"/>
                  </a:lnTo>
                  <a:lnTo>
                    <a:pt x="0" y="33375"/>
                  </a:lnTo>
                  <a:lnTo>
                    <a:pt x="20652" y="108458"/>
                  </a:lnTo>
                  <a:lnTo>
                    <a:pt x="43168" y="174012"/>
                  </a:lnTo>
                  <a:lnTo>
                    <a:pt x="66853" y="229476"/>
                  </a:lnTo>
                  <a:lnTo>
                    <a:pt x="91015" y="274289"/>
                  </a:lnTo>
                  <a:lnTo>
                    <a:pt x="114961" y="307893"/>
                  </a:lnTo>
                  <a:lnTo>
                    <a:pt x="159435" y="339229"/>
                  </a:lnTo>
                  <a:lnTo>
                    <a:pt x="192653" y="329181"/>
                  </a:lnTo>
                  <a:lnTo>
                    <a:pt x="224593" y="295657"/>
                  </a:lnTo>
                  <a:lnTo>
                    <a:pt x="255321" y="249316"/>
                  </a:lnTo>
                  <a:lnTo>
                    <a:pt x="284905" y="200817"/>
                  </a:lnTo>
                  <a:lnTo>
                    <a:pt x="302873" y="175605"/>
                  </a:lnTo>
                  <a:lnTo>
                    <a:pt x="148935" y="175605"/>
                  </a:lnTo>
                  <a:lnTo>
                    <a:pt x="127634" y="167833"/>
                  </a:lnTo>
                  <a:lnTo>
                    <a:pt x="104520" y="150277"/>
                  </a:lnTo>
                  <a:lnTo>
                    <a:pt x="79359" y="121576"/>
                  </a:lnTo>
                  <a:lnTo>
                    <a:pt x="51916" y="80374"/>
                  </a:lnTo>
                  <a:lnTo>
                    <a:pt x="21958" y="25311"/>
                  </a:lnTo>
                  <a:lnTo>
                    <a:pt x="15403" y="19395"/>
                  </a:lnTo>
                  <a:close/>
                </a:path>
                <a:path w="449580" h="339725">
                  <a:moveTo>
                    <a:pt x="348195" y="0"/>
                  </a:moveTo>
                  <a:lnTo>
                    <a:pt x="297609" y="29312"/>
                  </a:lnTo>
                  <a:lnTo>
                    <a:pt x="266899" y="70103"/>
                  </a:lnTo>
                  <a:lnTo>
                    <a:pt x="251746" y="92799"/>
                  </a:lnTo>
                  <a:lnTo>
                    <a:pt x="236417" y="115217"/>
                  </a:lnTo>
                  <a:lnTo>
                    <a:pt x="204293" y="153788"/>
                  </a:lnTo>
                  <a:lnTo>
                    <a:pt x="168655" y="174948"/>
                  </a:lnTo>
                  <a:lnTo>
                    <a:pt x="148935" y="175605"/>
                  </a:lnTo>
                  <a:lnTo>
                    <a:pt x="302873" y="175605"/>
                  </a:lnTo>
                  <a:lnTo>
                    <a:pt x="313410" y="160820"/>
                  </a:lnTo>
                  <a:lnTo>
                    <a:pt x="317271" y="156425"/>
                  </a:lnTo>
                  <a:lnTo>
                    <a:pt x="321068" y="152539"/>
                  </a:lnTo>
                  <a:lnTo>
                    <a:pt x="324853" y="149339"/>
                  </a:lnTo>
                  <a:lnTo>
                    <a:pt x="350665" y="126553"/>
                  </a:lnTo>
                  <a:lnTo>
                    <a:pt x="384371" y="103316"/>
                  </a:lnTo>
                  <a:lnTo>
                    <a:pt x="419411" y="90587"/>
                  </a:lnTo>
                  <a:lnTo>
                    <a:pt x="442895" y="90587"/>
                  </a:lnTo>
                  <a:lnTo>
                    <a:pt x="419551" y="58351"/>
                  </a:lnTo>
                  <a:lnTo>
                    <a:pt x="394271" y="27036"/>
                  </a:lnTo>
                  <a:lnTo>
                    <a:pt x="371211" y="7034"/>
                  </a:lnTo>
                  <a:lnTo>
                    <a:pt x="348195" y="0"/>
                  </a:lnTo>
                  <a:close/>
                </a:path>
                <a:path w="449580" h="339725">
                  <a:moveTo>
                    <a:pt x="442895" y="90587"/>
                  </a:moveTo>
                  <a:lnTo>
                    <a:pt x="419411" y="90587"/>
                  </a:lnTo>
                  <a:lnTo>
                    <a:pt x="449224" y="99326"/>
                  </a:lnTo>
                  <a:lnTo>
                    <a:pt x="442895" y="90587"/>
                  </a:lnTo>
                  <a:close/>
                </a:path>
              </a:pathLst>
            </a:custGeom>
            <a:solidFill>
              <a:srgbClr val="EFB5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35">
              <a:extLst>
                <a:ext uri="{FF2B5EF4-FFF2-40B4-BE49-F238E27FC236}">
                  <a16:creationId xmlns:a16="http://schemas.microsoft.com/office/drawing/2014/main" id="{6506AAD2-B4D4-B11D-B425-7D4A30AE000C}"/>
                </a:ext>
              </a:extLst>
            </p:cNvPr>
            <p:cNvSpPr/>
            <p:nvPr/>
          </p:nvSpPr>
          <p:spPr>
            <a:xfrm>
              <a:off x="980401" y="457225"/>
              <a:ext cx="551180" cy="398145"/>
            </a:xfrm>
            <a:custGeom>
              <a:avLst/>
              <a:gdLst/>
              <a:ahLst/>
              <a:cxnLst/>
              <a:rect l="l" t="t" r="r" b="b"/>
              <a:pathLst>
                <a:path w="551180" h="398144">
                  <a:moveTo>
                    <a:pt x="65000" y="137906"/>
                  </a:moveTo>
                  <a:lnTo>
                    <a:pt x="42170" y="146799"/>
                  </a:lnTo>
                  <a:lnTo>
                    <a:pt x="20006" y="164350"/>
                  </a:lnTo>
                  <a:lnTo>
                    <a:pt x="0" y="186080"/>
                  </a:lnTo>
                  <a:lnTo>
                    <a:pt x="28491" y="214468"/>
                  </a:lnTo>
                  <a:lnTo>
                    <a:pt x="56861" y="257062"/>
                  </a:lnTo>
                  <a:lnTo>
                    <a:pt x="82749" y="301096"/>
                  </a:lnTo>
                  <a:lnTo>
                    <a:pt x="103797" y="333806"/>
                  </a:lnTo>
                  <a:lnTo>
                    <a:pt x="142671" y="375737"/>
                  </a:lnTo>
                  <a:lnTo>
                    <a:pt x="193928" y="398018"/>
                  </a:lnTo>
                  <a:lnTo>
                    <a:pt x="221600" y="393430"/>
                  </a:lnTo>
                  <a:lnTo>
                    <a:pt x="264293" y="359306"/>
                  </a:lnTo>
                  <a:lnTo>
                    <a:pt x="302970" y="298882"/>
                  </a:lnTo>
                  <a:lnTo>
                    <a:pt x="327551" y="252780"/>
                  </a:lnTo>
                  <a:lnTo>
                    <a:pt x="332278" y="243856"/>
                  </a:lnTo>
                  <a:lnTo>
                    <a:pt x="200454" y="243856"/>
                  </a:lnTo>
                  <a:lnTo>
                    <a:pt x="174113" y="242733"/>
                  </a:lnTo>
                  <a:lnTo>
                    <a:pt x="130478" y="200285"/>
                  </a:lnTo>
                  <a:lnTo>
                    <a:pt x="100026" y="159963"/>
                  </a:lnTo>
                  <a:lnTo>
                    <a:pt x="87099" y="142151"/>
                  </a:lnTo>
                  <a:lnTo>
                    <a:pt x="65000" y="137906"/>
                  </a:lnTo>
                  <a:close/>
                </a:path>
                <a:path w="551180" h="398144">
                  <a:moveTo>
                    <a:pt x="451738" y="0"/>
                  </a:moveTo>
                  <a:lnTo>
                    <a:pt x="447827" y="0"/>
                  </a:lnTo>
                  <a:lnTo>
                    <a:pt x="443788" y="241"/>
                  </a:lnTo>
                  <a:lnTo>
                    <a:pt x="386067" y="23279"/>
                  </a:lnTo>
                  <a:lnTo>
                    <a:pt x="343382" y="69570"/>
                  </a:lnTo>
                  <a:lnTo>
                    <a:pt x="300462" y="134473"/>
                  </a:lnTo>
                  <a:lnTo>
                    <a:pt x="276816" y="170598"/>
                  </a:lnTo>
                  <a:lnTo>
                    <a:pt x="252082" y="203638"/>
                  </a:lnTo>
                  <a:lnTo>
                    <a:pt x="226535" y="229441"/>
                  </a:lnTo>
                  <a:lnTo>
                    <a:pt x="200454" y="243856"/>
                  </a:lnTo>
                  <a:lnTo>
                    <a:pt x="332278" y="243856"/>
                  </a:lnTo>
                  <a:lnTo>
                    <a:pt x="353825" y="203173"/>
                  </a:lnTo>
                  <a:lnTo>
                    <a:pt x="381204" y="154955"/>
                  </a:lnTo>
                  <a:lnTo>
                    <a:pt x="409101" y="113021"/>
                  </a:lnTo>
                  <a:lnTo>
                    <a:pt x="436927" y="82263"/>
                  </a:lnTo>
                  <a:lnTo>
                    <a:pt x="464094" y="67575"/>
                  </a:lnTo>
                  <a:lnTo>
                    <a:pt x="536226" y="67575"/>
                  </a:lnTo>
                  <a:lnTo>
                    <a:pt x="517074" y="32173"/>
                  </a:lnTo>
                  <a:lnTo>
                    <a:pt x="488923" y="8509"/>
                  </a:lnTo>
                  <a:lnTo>
                    <a:pt x="451738" y="0"/>
                  </a:lnTo>
                  <a:close/>
                </a:path>
                <a:path w="551180" h="398144">
                  <a:moveTo>
                    <a:pt x="536226" y="67575"/>
                  </a:moveTo>
                  <a:lnTo>
                    <a:pt x="464094" y="67575"/>
                  </a:lnTo>
                  <a:lnTo>
                    <a:pt x="490016" y="73850"/>
                  </a:lnTo>
                  <a:lnTo>
                    <a:pt x="504274" y="89420"/>
                  </a:lnTo>
                  <a:lnTo>
                    <a:pt x="516208" y="111872"/>
                  </a:lnTo>
                  <a:lnTo>
                    <a:pt x="525883" y="138828"/>
                  </a:lnTo>
                  <a:lnTo>
                    <a:pt x="533361" y="167906"/>
                  </a:lnTo>
                  <a:lnTo>
                    <a:pt x="537072" y="173500"/>
                  </a:lnTo>
                  <a:lnTo>
                    <a:pt x="543013" y="174891"/>
                  </a:lnTo>
                  <a:lnTo>
                    <a:pt x="548545" y="172339"/>
                  </a:lnTo>
                  <a:lnTo>
                    <a:pt x="551027" y="166103"/>
                  </a:lnTo>
                  <a:lnTo>
                    <a:pt x="547754" y="113769"/>
                  </a:lnTo>
                  <a:lnTo>
                    <a:pt x="536560" y="68193"/>
                  </a:lnTo>
                  <a:lnTo>
                    <a:pt x="536226" y="67575"/>
                  </a:lnTo>
                  <a:close/>
                </a:path>
                <a:path w="551180" h="398144">
                  <a:moveTo>
                    <a:pt x="82969" y="138544"/>
                  </a:moveTo>
                  <a:lnTo>
                    <a:pt x="84289" y="139738"/>
                  </a:lnTo>
                  <a:lnTo>
                    <a:pt x="85648" y="140919"/>
                  </a:lnTo>
                  <a:lnTo>
                    <a:pt x="87007" y="142151"/>
                  </a:lnTo>
                  <a:lnTo>
                    <a:pt x="86601" y="141465"/>
                  </a:lnTo>
                  <a:lnTo>
                    <a:pt x="85445" y="140385"/>
                  </a:lnTo>
                  <a:lnTo>
                    <a:pt x="84226" y="139420"/>
                  </a:lnTo>
                  <a:lnTo>
                    <a:pt x="82969" y="138544"/>
                  </a:lnTo>
                  <a:close/>
                </a:path>
              </a:pathLst>
            </a:custGeom>
            <a:solidFill>
              <a:srgbClr val="0093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36">
              <a:extLst>
                <a:ext uri="{FF2B5EF4-FFF2-40B4-BE49-F238E27FC236}">
                  <a16:creationId xmlns:a16="http://schemas.microsoft.com/office/drawing/2014/main" id="{133DB1B3-494A-A69E-74B2-0D96053C0142}"/>
                </a:ext>
              </a:extLst>
            </p:cNvPr>
            <p:cNvSpPr/>
            <p:nvPr/>
          </p:nvSpPr>
          <p:spPr>
            <a:xfrm>
              <a:off x="942593" y="589648"/>
              <a:ext cx="125095" cy="59690"/>
            </a:xfrm>
            <a:custGeom>
              <a:avLst/>
              <a:gdLst/>
              <a:ahLst/>
              <a:cxnLst/>
              <a:rect l="l" t="t" r="r" b="b"/>
              <a:pathLst>
                <a:path w="125094" h="59690">
                  <a:moveTo>
                    <a:pt x="107670" y="0"/>
                  </a:moveTo>
                  <a:lnTo>
                    <a:pt x="100215" y="0"/>
                  </a:lnTo>
                  <a:lnTo>
                    <a:pt x="72975" y="6418"/>
                  </a:lnTo>
                  <a:lnTo>
                    <a:pt x="45007" y="22037"/>
                  </a:lnTo>
                  <a:lnTo>
                    <a:pt x="19589" y="41405"/>
                  </a:lnTo>
                  <a:lnTo>
                    <a:pt x="0" y="59067"/>
                  </a:lnTo>
                  <a:lnTo>
                    <a:pt x="7683" y="52539"/>
                  </a:lnTo>
                  <a:lnTo>
                    <a:pt x="15240" y="48717"/>
                  </a:lnTo>
                  <a:lnTo>
                    <a:pt x="42352" y="48717"/>
                  </a:lnTo>
                  <a:lnTo>
                    <a:pt x="57780" y="31946"/>
                  </a:lnTo>
                  <a:lnTo>
                    <a:pt x="79909" y="14403"/>
                  </a:lnTo>
                  <a:lnTo>
                    <a:pt x="102717" y="5492"/>
                  </a:lnTo>
                  <a:lnTo>
                    <a:pt x="119843" y="5492"/>
                  </a:lnTo>
                  <a:lnTo>
                    <a:pt x="114642" y="1841"/>
                  </a:lnTo>
                  <a:lnTo>
                    <a:pt x="107670" y="0"/>
                  </a:lnTo>
                  <a:close/>
                </a:path>
                <a:path w="125094" h="59690">
                  <a:moveTo>
                    <a:pt x="42352" y="48717"/>
                  </a:moveTo>
                  <a:lnTo>
                    <a:pt x="27597" y="48717"/>
                  </a:lnTo>
                  <a:lnTo>
                    <a:pt x="32639" y="50495"/>
                  </a:lnTo>
                  <a:lnTo>
                    <a:pt x="37807" y="53657"/>
                  </a:lnTo>
                  <a:lnTo>
                    <a:pt x="42352" y="48717"/>
                  </a:lnTo>
                  <a:close/>
                </a:path>
                <a:path w="125094" h="59690">
                  <a:moveTo>
                    <a:pt x="119843" y="5492"/>
                  </a:moveTo>
                  <a:lnTo>
                    <a:pt x="102717" y="5492"/>
                  </a:lnTo>
                  <a:lnTo>
                    <a:pt x="124726" y="9677"/>
                  </a:lnTo>
                  <a:lnTo>
                    <a:pt x="122085" y="7289"/>
                  </a:lnTo>
                  <a:lnTo>
                    <a:pt x="120738" y="6121"/>
                  </a:lnTo>
                  <a:lnTo>
                    <a:pt x="119843" y="5492"/>
                  </a:lnTo>
                  <a:close/>
                </a:path>
              </a:pathLst>
            </a:custGeom>
            <a:solidFill>
              <a:srgbClr val="025E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37">
              <a:extLst>
                <a:ext uri="{FF2B5EF4-FFF2-40B4-BE49-F238E27FC236}">
                  <a16:creationId xmlns:a16="http://schemas.microsoft.com/office/drawing/2014/main" id="{67378ABB-D45D-DA06-9B41-865EFD57C98F}"/>
                </a:ext>
              </a:extLst>
            </p:cNvPr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57199" y="1021245"/>
              <a:ext cx="1233021" cy="252768"/>
            </a:xfrm>
            <a:prstGeom prst="rect">
              <a:avLst/>
            </a:prstGeom>
          </p:spPr>
        </p:pic>
      </p:grpSp>
      <p:grpSp>
        <p:nvGrpSpPr>
          <p:cNvPr id="15" name="مجموعة 14">
            <a:extLst>
              <a:ext uri="{FF2B5EF4-FFF2-40B4-BE49-F238E27FC236}">
                <a16:creationId xmlns:a16="http://schemas.microsoft.com/office/drawing/2014/main" id="{7B43FF39-AA51-9CA4-AC7F-E8BCADFF9B4C}"/>
              </a:ext>
            </a:extLst>
          </p:cNvPr>
          <p:cNvGrpSpPr/>
          <p:nvPr userDrawn="1"/>
        </p:nvGrpSpPr>
        <p:grpSpPr>
          <a:xfrm>
            <a:off x="509126" y="5757594"/>
            <a:ext cx="1875151" cy="793942"/>
            <a:chOff x="509126" y="5694630"/>
            <a:chExt cx="2441446" cy="1033712"/>
          </a:xfrm>
        </p:grpSpPr>
        <p:grpSp>
          <p:nvGrpSpPr>
            <p:cNvPr id="16" name="مجموعة 15">
              <a:extLst>
                <a:ext uri="{FF2B5EF4-FFF2-40B4-BE49-F238E27FC236}">
                  <a16:creationId xmlns:a16="http://schemas.microsoft.com/office/drawing/2014/main" id="{4D05644D-88DB-3125-9B2C-EAB664E4F973}"/>
                </a:ext>
              </a:extLst>
            </p:cNvPr>
            <p:cNvGrpSpPr/>
            <p:nvPr/>
          </p:nvGrpSpPr>
          <p:grpSpPr>
            <a:xfrm>
              <a:off x="509126" y="5694630"/>
              <a:ext cx="2441446" cy="216845"/>
              <a:chOff x="4139565" y="3434715"/>
              <a:chExt cx="3727703" cy="331089"/>
            </a:xfrm>
          </p:grpSpPr>
          <p:sp>
            <p:nvSpPr>
              <p:cNvPr id="79" name="شكل حر: شكل 78">
                <a:extLst>
                  <a:ext uri="{FF2B5EF4-FFF2-40B4-BE49-F238E27FC236}">
                    <a16:creationId xmlns:a16="http://schemas.microsoft.com/office/drawing/2014/main" id="{9C733A59-2390-C4B1-93BF-A7E6365505DA}"/>
                  </a:ext>
                </a:extLst>
              </p:cNvPr>
              <p:cNvSpPr/>
              <p:nvPr/>
            </p:nvSpPr>
            <p:spPr>
              <a:xfrm>
                <a:off x="5459588" y="3502354"/>
                <a:ext cx="207454" cy="195810"/>
              </a:xfrm>
              <a:custGeom>
                <a:avLst/>
                <a:gdLst>
                  <a:gd name="connsiteX0" fmla="*/ 1333 w 207454"/>
                  <a:gd name="connsiteY0" fmla="*/ 194501 h 195810"/>
                  <a:gd name="connsiteX1" fmla="*/ 81629 w 207454"/>
                  <a:gd name="connsiteY1" fmla="*/ 109061 h 195810"/>
                  <a:gd name="connsiteX2" fmla="*/ 0 w 207454"/>
                  <a:gd name="connsiteY2" fmla="*/ 95 h 195810"/>
                  <a:gd name="connsiteX3" fmla="*/ 56959 w 207454"/>
                  <a:gd name="connsiteY3" fmla="*/ 476 h 195810"/>
                  <a:gd name="connsiteX4" fmla="*/ 66294 w 207454"/>
                  <a:gd name="connsiteY4" fmla="*/ 8192 h 195810"/>
                  <a:gd name="connsiteX5" fmla="*/ 115348 w 207454"/>
                  <a:gd name="connsiteY5" fmla="*/ 73057 h 195810"/>
                  <a:gd name="connsiteX6" fmla="*/ 176213 w 207454"/>
                  <a:gd name="connsiteY6" fmla="*/ 8573 h 195810"/>
                  <a:gd name="connsiteX7" fmla="*/ 200120 w 207454"/>
                  <a:gd name="connsiteY7" fmla="*/ 1334 h 195810"/>
                  <a:gd name="connsiteX8" fmla="*/ 123253 w 207454"/>
                  <a:gd name="connsiteY8" fmla="*/ 83629 h 195810"/>
                  <a:gd name="connsiteX9" fmla="*/ 207454 w 207454"/>
                  <a:gd name="connsiteY9" fmla="*/ 195739 h 195810"/>
                  <a:gd name="connsiteX10" fmla="*/ 149638 w 207454"/>
                  <a:gd name="connsiteY10" fmla="*/ 195453 h 195810"/>
                  <a:gd name="connsiteX11" fmla="*/ 142113 w 207454"/>
                  <a:gd name="connsiteY11" fmla="*/ 188881 h 195810"/>
                  <a:gd name="connsiteX12" fmla="*/ 89535 w 207454"/>
                  <a:gd name="connsiteY12" fmla="*/ 119158 h 195810"/>
                  <a:gd name="connsiteX13" fmla="*/ 24479 w 207454"/>
                  <a:gd name="connsiteY13" fmla="*/ 188214 h 195810"/>
                  <a:gd name="connsiteX14" fmla="*/ 1429 w 207454"/>
                  <a:gd name="connsiteY14" fmla="*/ 194501 h 195810"/>
                  <a:gd name="connsiteX15" fmla="*/ 27622 w 207454"/>
                  <a:gd name="connsiteY15" fmla="*/ 14383 h 195810"/>
                  <a:gd name="connsiteX16" fmla="*/ 34385 w 207454"/>
                  <a:gd name="connsiteY16" fmla="*/ 24479 h 195810"/>
                  <a:gd name="connsiteX17" fmla="*/ 143542 w 207454"/>
                  <a:gd name="connsiteY17" fmla="*/ 169450 h 195810"/>
                  <a:gd name="connsiteX18" fmla="*/ 180689 w 207454"/>
                  <a:gd name="connsiteY18" fmla="*/ 181166 h 195810"/>
                  <a:gd name="connsiteX19" fmla="*/ 174593 w 207454"/>
                  <a:gd name="connsiteY19" fmla="*/ 172498 h 195810"/>
                  <a:gd name="connsiteX20" fmla="*/ 66580 w 207454"/>
                  <a:gd name="connsiteY20" fmla="*/ 28099 h 195810"/>
                  <a:gd name="connsiteX21" fmla="*/ 27527 w 207454"/>
                  <a:gd name="connsiteY21" fmla="*/ 14383 h 195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07454" h="195810">
                    <a:moveTo>
                      <a:pt x="1333" y="194501"/>
                    </a:moveTo>
                    <a:lnTo>
                      <a:pt x="81629" y="109061"/>
                    </a:lnTo>
                    <a:lnTo>
                      <a:pt x="0" y="95"/>
                    </a:lnTo>
                    <a:cubicBezTo>
                      <a:pt x="20574" y="95"/>
                      <a:pt x="38767" y="-286"/>
                      <a:pt x="56959" y="476"/>
                    </a:cubicBezTo>
                    <a:cubicBezTo>
                      <a:pt x="60198" y="572"/>
                      <a:pt x="63817" y="5048"/>
                      <a:pt x="66294" y="8192"/>
                    </a:cubicBezTo>
                    <a:cubicBezTo>
                      <a:pt x="82486" y="29337"/>
                      <a:pt x="98488" y="50673"/>
                      <a:pt x="115348" y="73057"/>
                    </a:cubicBezTo>
                    <a:cubicBezTo>
                      <a:pt x="136017" y="51149"/>
                      <a:pt x="156115" y="29813"/>
                      <a:pt x="176213" y="8573"/>
                    </a:cubicBezTo>
                    <a:cubicBezTo>
                      <a:pt x="182118" y="2286"/>
                      <a:pt x="190090" y="-127"/>
                      <a:pt x="200120" y="1334"/>
                    </a:cubicBezTo>
                    <a:lnTo>
                      <a:pt x="123253" y="83629"/>
                    </a:lnTo>
                    <a:lnTo>
                      <a:pt x="207454" y="195739"/>
                    </a:lnTo>
                    <a:cubicBezTo>
                      <a:pt x="186595" y="195739"/>
                      <a:pt x="168116" y="196025"/>
                      <a:pt x="149638" y="195453"/>
                    </a:cubicBezTo>
                    <a:cubicBezTo>
                      <a:pt x="147066" y="195453"/>
                      <a:pt x="144113" y="191548"/>
                      <a:pt x="142113" y="188881"/>
                    </a:cubicBezTo>
                    <a:cubicBezTo>
                      <a:pt x="124777" y="166116"/>
                      <a:pt x="107632" y="143256"/>
                      <a:pt x="89535" y="119158"/>
                    </a:cubicBezTo>
                    <a:cubicBezTo>
                      <a:pt x="67342" y="142685"/>
                      <a:pt x="45910" y="165449"/>
                      <a:pt x="24479" y="188214"/>
                    </a:cubicBezTo>
                    <a:cubicBezTo>
                      <a:pt x="19078" y="193929"/>
                      <a:pt x="11401" y="196025"/>
                      <a:pt x="1429" y="194501"/>
                    </a:cubicBezTo>
                    <a:moveTo>
                      <a:pt x="27622" y="14383"/>
                    </a:moveTo>
                    <a:cubicBezTo>
                      <a:pt x="30194" y="18193"/>
                      <a:pt x="32099" y="21431"/>
                      <a:pt x="34385" y="24479"/>
                    </a:cubicBezTo>
                    <a:cubicBezTo>
                      <a:pt x="70771" y="72866"/>
                      <a:pt x="107156" y="121158"/>
                      <a:pt x="143542" y="169450"/>
                    </a:cubicBezTo>
                    <a:cubicBezTo>
                      <a:pt x="154972" y="184690"/>
                      <a:pt x="160401" y="186404"/>
                      <a:pt x="180689" y="181166"/>
                    </a:cubicBezTo>
                    <a:cubicBezTo>
                      <a:pt x="178594" y="178118"/>
                      <a:pt x="176689" y="175260"/>
                      <a:pt x="174593" y="172498"/>
                    </a:cubicBezTo>
                    <a:cubicBezTo>
                      <a:pt x="138493" y="124492"/>
                      <a:pt x="101536" y="77057"/>
                      <a:pt x="66580" y="28099"/>
                    </a:cubicBezTo>
                    <a:cubicBezTo>
                      <a:pt x="55817" y="13144"/>
                      <a:pt x="44101" y="11621"/>
                      <a:pt x="27527" y="14383"/>
                    </a:cubicBezTo>
                  </a:path>
                </a:pathLst>
              </a:custGeom>
              <a:solidFill>
                <a:srgbClr val="0093AF"/>
              </a:solidFill>
              <a:ln w="0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ar-SA"/>
              </a:p>
            </p:txBody>
          </p:sp>
          <p:sp>
            <p:nvSpPr>
              <p:cNvPr id="80" name="شكل حر: شكل 79">
                <a:extLst>
                  <a:ext uri="{FF2B5EF4-FFF2-40B4-BE49-F238E27FC236}">
                    <a16:creationId xmlns:a16="http://schemas.microsoft.com/office/drawing/2014/main" id="{153D505F-4471-3620-660B-F8BFABD395DC}"/>
                  </a:ext>
                </a:extLst>
              </p:cNvPr>
              <p:cNvSpPr/>
              <p:nvPr/>
            </p:nvSpPr>
            <p:spPr>
              <a:xfrm>
                <a:off x="4570380" y="3434715"/>
                <a:ext cx="331089" cy="331089"/>
              </a:xfrm>
              <a:custGeom>
                <a:avLst/>
                <a:gdLst>
                  <a:gd name="connsiteX0" fmla="*/ 331089 w 331089"/>
                  <a:gd name="connsiteY0" fmla="*/ 165545 h 331089"/>
                  <a:gd name="connsiteX1" fmla="*/ 165544 w 331089"/>
                  <a:gd name="connsiteY1" fmla="*/ 331089 h 331089"/>
                  <a:gd name="connsiteX2" fmla="*/ 0 w 331089"/>
                  <a:gd name="connsiteY2" fmla="*/ 165545 h 331089"/>
                  <a:gd name="connsiteX3" fmla="*/ 165544 w 331089"/>
                  <a:gd name="connsiteY3" fmla="*/ 0 h 331089"/>
                  <a:gd name="connsiteX4" fmla="*/ 331089 w 331089"/>
                  <a:gd name="connsiteY4" fmla="*/ 165545 h 331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1089" h="331089">
                    <a:moveTo>
                      <a:pt x="331089" y="165545"/>
                    </a:moveTo>
                    <a:cubicBezTo>
                      <a:pt x="331089" y="256972"/>
                      <a:pt x="256972" y="331089"/>
                      <a:pt x="165544" y="331089"/>
                    </a:cubicBezTo>
                    <a:cubicBezTo>
                      <a:pt x="74117" y="331089"/>
                      <a:pt x="0" y="256972"/>
                      <a:pt x="0" y="165545"/>
                    </a:cubicBezTo>
                    <a:cubicBezTo>
                      <a:pt x="0" y="74117"/>
                      <a:pt x="74117" y="0"/>
                      <a:pt x="165544" y="0"/>
                    </a:cubicBezTo>
                    <a:cubicBezTo>
                      <a:pt x="256972" y="0"/>
                      <a:pt x="331089" y="74117"/>
                      <a:pt x="331089" y="165545"/>
                    </a:cubicBezTo>
                    <a:close/>
                  </a:path>
                </a:pathLst>
              </a:custGeom>
              <a:noFill/>
              <a:ln w="9239" cap="flat">
                <a:solidFill>
                  <a:srgbClr val="F2AD30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ar-SA"/>
              </a:p>
            </p:txBody>
          </p:sp>
          <p:sp>
            <p:nvSpPr>
              <p:cNvPr id="81" name="شكل حر: شكل 80">
                <a:extLst>
                  <a:ext uri="{FF2B5EF4-FFF2-40B4-BE49-F238E27FC236}">
                    <a16:creationId xmlns:a16="http://schemas.microsoft.com/office/drawing/2014/main" id="{E8866D53-C5AF-2767-DFA4-57B821BCE4D1}"/>
                  </a:ext>
                </a:extLst>
              </p:cNvPr>
              <p:cNvSpPr/>
              <p:nvPr/>
            </p:nvSpPr>
            <p:spPr>
              <a:xfrm>
                <a:off x="4984005" y="3434715"/>
                <a:ext cx="331088" cy="331089"/>
              </a:xfrm>
              <a:custGeom>
                <a:avLst/>
                <a:gdLst>
                  <a:gd name="connsiteX0" fmla="*/ 331089 w 331088"/>
                  <a:gd name="connsiteY0" fmla="*/ 165545 h 331089"/>
                  <a:gd name="connsiteX1" fmla="*/ 165545 w 331088"/>
                  <a:gd name="connsiteY1" fmla="*/ 331089 h 331089"/>
                  <a:gd name="connsiteX2" fmla="*/ 0 w 331088"/>
                  <a:gd name="connsiteY2" fmla="*/ 165545 h 331089"/>
                  <a:gd name="connsiteX3" fmla="*/ 165545 w 331088"/>
                  <a:gd name="connsiteY3" fmla="*/ 0 h 331089"/>
                  <a:gd name="connsiteX4" fmla="*/ 331089 w 331088"/>
                  <a:gd name="connsiteY4" fmla="*/ 165545 h 331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1088" h="331089">
                    <a:moveTo>
                      <a:pt x="331089" y="165545"/>
                    </a:moveTo>
                    <a:cubicBezTo>
                      <a:pt x="331089" y="256972"/>
                      <a:pt x="256972" y="331089"/>
                      <a:pt x="165545" y="331089"/>
                    </a:cubicBezTo>
                    <a:cubicBezTo>
                      <a:pt x="74117" y="331089"/>
                      <a:pt x="0" y="256972"/>
                      <a:pt x="0" y="165545"/>
                    </a:cubicBezTo>
                    <a:cubicBezTo>
                      <a:pt x="0" y="74117"/>
                      <a:pt x="74117" y="0"/>
                      <a:pt x="165545" y="0"/>
                    </a:cubicBezTo>
                    <a:cubicBezTo>
                      <a:pt x="256972" y="0"/>
                      <a:pt x="331089" y="74117"/>
                      <a:pt x="331089" y="165545"/>
                    </a:cubicBezTo>
                    <a:close/>
                  </a:path>
                </a:pathLst>
              </a:custGeom>
              <a:noFill/>
              <a:ln w="9239" cap="flat">
                <a:solidFill>
                  <a:srgbClr val="F2AD30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ar-SA"/>
              </a:p>
            </p:txBody>
          </p:sp>
          <p:grpSp>
            <p:nvGrpSpPr>
              <p:cNvPr id="82" name="مجموعة 81">
                <a:extLst>
                  <a:ext uri="{FF2B5EF4-FFF2-40B4-BE49-F238E27FC236}">
                    <a16:creationId xmlns:a16="http://schemas.microsoft.com/office/drawing/2014/main" id="{C37A5230-35F2-5CDE-AE5E-44F065726157}"/>
                  </a:ext>
                </a:extLst>
              </p:cNvPr>
              <p:cNvGrpSpPr/>
              <p:nvPr/>
            </p:nvGrpSpPr>
            <p:grpSpPr>
              <a:xfrm>
                <a:off x="6380130" y="3509105"/>
                <a:ext cx="1487138" cy="241363"/>
                <a:chOff x="6380130" y="3509105"/>
                <a:chExt cx="1487138" cy="241363"/>
              </a:xfrm>
            </p:grpSpPr>
            <p:sp>
              <p:nvSpPr>
                <p:cNvPr id="94" name="شكل حر: شكل 93">
                  <a:extLst>
                    <a:ext uri="{FF2B5EF4-FFF2-40B4-BE49-F238E27FC236}">
                      <a16:creationId xmlns:a16="http://schemas.microsoft.com/office/drawing/2014/main" id="{671E7F2A-4784-8A27-162E-67253D3A5DEF}"/>
                    </a:ext>
                  </a:extLst>
                </p:cNvPr>
                <p:cNvSpPr/>
                <p:nvPr/>
              </p:nvSpPr>
              <p:spPr>
                <a:xfrm>
                  <a:off x="6380130" y="3573779"/>
                  <a:ext cx="96583" cy="123539"/>
                </a:xfrm>
                <a:custGeom>
                  <a:avLst/>
                  <a:gdLst>
                    <a:gd name="connsiteX0" fmla="*/ 73152 w 96583"/>
                    <a:gd name="connsiteY0" fmla="*/ 35624 h 123539"/>
                    <a:gd name="connsiteX1" fmla="*/ 50101 w 96583"/>
                    <a:gd name="connsiteY1" fmla="*/ 23622 h 123539"/>
                    <a:gd name="connsiteX2" fmla="*/ 38576 w 96583"/>
                    <a:gd name="connsiteY2" fmla="*/ 26575 h 123539"/>
                    <a:gd name="connsiteX3" fmla="*/ 32956 w 96583"/>
                    <a:gd name="connsiteY3" fmla="*/ 36100 h 123539"/>
                    <a:gd name="connsiteX4" fmla="*/ 37624 w 96583"/>
                    <a:gd name="connsiteY4" fmla="*/ 43910 h 123539"/>
                    <a:gd name="connsiteX5" fmla="*/ 49435 w 96583"/>
                    <a:gd name="connsiteY5" fmla="*/ 48101 h 123539"/>
                    <a:gd name="connsiteX6" fmla="*/ 64770 w 96583"/>
                    <a:gd name="connsiteY6" fmla="*/ 51626 h 123539"/>
                    <a:gd name="connsiteX7" fmla="*/ 80105 w 96583"/>
                    <a:gd name="connsiteY7" fmla="*/ 57245 h 123539"/>
                    <a:gd name="connsiteX8" fmla="*/ 91916 w 96583"/>
                    <a:gd name="connsiteY8" fmla="*/ 67627 h 123539"/>
                    <a:gd name="connsiteX9" fmla="*/ 96583 w 96583"/>
                    <a:gd name="connsiteY9" fmla="*/ 85725 h 123539"/>
                    <a:gd name="connsiteX10" fmla="*/ 92012 w 96583"/>
                    <a:gd name="connsiteY10" fmla="*/ 103537 h 123539"/>
                    <a:gd name="connsiteX11" fmla="*/ 80200 w 96583"/>
                    <a:gd name="connsiteY11" fmla="*/ 115157 h 123539"/>
                    <a:gd name="connsiteX12" fmla="*/ 63913 w 96583"/>
                    <a:gd name="connsiteY12" fmla="*/ 121539 h 123539"/>
                    <a:gd name="connsiteX13" fmla="*/ 45815 w 96583"/>
                    <a:gd name="connsiteY13" fmla="*/ 123539 h 123539"/>
                    <a:gd name="connsiteX14" fmla="*/ 20479 w 96583"/>
                    <a:gd name="connsiteY14" fmla="*/ 119634 h 123539"/>
                    <a:gd name="connsiteX15" fmla="*/ 0 w 96583"/>
                    <a:gd name="connsiteY15" fmla="*/ 105442 h 123539"/>
                    <a:gd name="connsiteX16" fmla="*/ 19621 w 96583"/>
                    <a:gd name="connsiteY16" fmla="*/ 87059 h 123539"/>
                    <a:gd name="connsiteX17" fmla="*/ 31718 w 96583"/>
                    <a:gd name="connsiteY17" fmla="*/ 97441 h 123539"/>
                    <a:gd name="connsiteX18" fmla="*/ 47530 w 96583"/>
                    <a:gd name="connsiteY18" fmla="*/ 101441 h 123539"/>
                    <a:gd name="connsiteX19" fmla="*/ 54197 w 96583"/>
                    <a:gd name="connsiteY19" fmla="*/ 100679 h 123539"/>
                    <a:gd name="connsiteX20" fmla="*/ 60579 w 96583"/>
                    <a:gd name="connsiteY20" fmla="*/ 98203 h 123539"/>
                    <a:gd name="connsiteX21" fmla="*/ 65342 w 96583"/>
                    <a:gd name="connsiteY21" fmla="*/ 93917 h 123539"/>
                    <a:gd name="connsiteX22" fmla="*/ 67151 w 96583"/>
                    <a:gd name="connsiteY22" fmla="*/ 87916 h 123539"/>
                    <a:gd name="connsiteX23" fmla="*/ 62484 w 96583"/>
                    <a:gd name="connsiteY23" fmla="*/ 78867 h 123539"/>
                    <a:gd name="connsiteX24" fmla="*/ 50673 w 96583"/>
                    <a:gd name="connsiteY24" fmla="*/ 74105 h 123539"/>
                    <a:gd name="connsiteX25" fmla="*/ 35338 w 96583"/>
                    <a:gd name="connsiteY25" fmla="*/ 70676 h 123539"/>
                    <a:gd name="connsiteX26" fmla="*/ 20002 w 96583"/>
                    <a:gd name="connsiteY26" fmla="*/ 65532 h 123539"/>
                    <a:gd name="connsiteX27" fmla="*/ 8287 w 96583"/>
                    <a:gd name="connsiteY27" fmla="*/ 55626 h 123539"/>
                    <a:gd name="connsiteX28" fmla="*/ 3620 w 96583"/>
                    <a:gd name="connsiteY28" fmla="*/ 38005 h 123539"/>
                    <a:gd name="connsiteX29" fmla="*/ 7620 w 96583"/>
                    <a:gd name="connsiteY29" fmla="*/ 20955 h 123539"/>
                    <a:gd name="connsiteX30" fmla="*/ 18288 w 96583"/>
                    <a:gd name="connsiteY30" fmla="*/ 9049 h 123539"/>
                    <a:gd name="connsiteX31" fmla="*/ 33528 w 96583"/>
                    <a:gd name="connsiteY31" fmla="*/ 2191 h 123539"/>
                    <a:gd name="connsiteX32" fmla="*/ 50959 w 96583"/>
                    <a:gd name="connsiteY32" fmla="*/ 0 h 123539"/>
                    <a:gd name="connsiteX33" fmla="*/ 74295 w 96583"/>
                    <a:gd name="connsiteY33" fmla="*/ 4001 h 123539"/>
                    <a:gd name="connsiteX34" fmla="*/ 92964 w 96583"/>
                    <a:gd name="connsiteY34" fmla="*/ 17812 h 123539"/>
                    <a:gd name="connsiteX35" fmla="*/ 73342 w 96583"/>
                    <a:gd name="connsiteY35" fmla="*/ 35433 h 123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l="l" t="t" r="r" b="b"/>
                  <a:pathLst>
                    <a:path w="96583" h="123539">
                      <a:moveTo>
                        <a:pt x="73152" y="35624"/>
                      </a:moveTo>
                      <a:cubicBezTo>
                        <a:pt x="67627" y="27623"/>
                        <a:pt x="59912" y="23622"/>
                        <a:pt x="50101" y="23622"/>
                      </a:cubicBezTo>
                      <a:cubicBezTo>
                        <a:pt x="46196" y="23622"/>
                        <a:pt x="42291" y="24575"/>
                        <a:pt x="38576" y="26575"/>
                      </a:cubicBezTo>
                      <a:cubicBezTo>
                        <a:pt x="34862" y="28575"/>
                        <a:pt x="32956" y="31718"/>
                        <a:pt x="32956" y="36100"/>
                      </a:cubicBezTo>
                      <a:cubicBezTo>
                        <a:pt x="32956" y="39719"/>
                        <a:pt x="34480" y="42291"/>
                        <a:pt x="37624" y="43910"/>
                      </a:cubicBezTo>
                      <a:cubicBezTo>
                        <a:pt x="40767" y="45529"/>
                        <a:pt x="44672" y="46958"/>
                        <a:pt x="49435" y="48101"/>
                      </a:cubicBezTo>
                      <a:cubicBezTo>
                        <a:pt x="54197" y="49244"/>
                        <a:pt x="59246" y="50387"/>
                        <a:pt x="64770" y="51626"/>
                      </a:cubicBezTo>
                      <a:cubicBezTo>
                        <a:pt x="70199" y="52864"/>
                        <a:pt x="75343" y="54769"/>
                        <a:pt x="80105" y="57245"/>
                      </a:cubicBezTo>
                      <a:cubicBezTo>
                        <a:pt x="84868" y="59817"/>
                        <a:pt x="88773" y="63246"/>
                        <a:pt x="91916" y="67627"/>
                      </a:cubicBezTo>
                      <a:cubicBezTo>
                        <a:pt x="95059" y="72009"/>
                        <a:pt x="96583" y="78105"/>
                        <a:pt x="96583" y="85725"/>
                      </a:cubicBezTo>
                      <a:cubicBezTo>
                        <a:pt x="96583" y="92774"/>
                        <a:pt x="95059" y="98679"/>
                        <a:pt x="92012" y="103537"/>
                      </a:cubicBezTo>
                      <a:cubicBezTo>
                        <a:pt x="88963" y="108395"/>
                        <a:pt x="85058" y="112205"/>
                        <a:pt x="80200" y="115157"/>
                      </a:cubicBezTo>
                      <a:cubicBezTo>
                        <a:pt x="75343" y="118110"/>
                        <a:pt x="69913" y="120206"/>
                        <a:pt x="63913" y="121539"/>
                      </a:cubicBezTo>
                      <a:cubicBezTo>
                        <a:pt x="57912" y="122873"/>
                        <a:pt x="51816" y="123539"/>
                        <a:pt x="45815" y="123539"/>
                      </a:cubicBezTo>
                      <a:cubicBezTo>
                        <a:pt x="36481" y="123539"/>
                        <a:pt x="28099" y="122206"/>
                        <a:pt x="20479" y="119634"/>
                      </a:cubicBezTo>
                      <a:cubicBezTo>
                        <a:pt x="12859" y="117062"/>
                        <a:pt x="6001" y="112300"/>
                        <a:pt x="0" y="105442"/>
                      </a:cubicBezTo>
                      <a:lnTo>
                        <a:pt x="19621" y="87059"/>
                      </a:lnTo>
                      <a:cubicBezTo>
                        <a:pt x="23336" y="91345"/>
                        <a:pt x="27432" y="94774"/>
                        <a:pt x="31718" y="97441"/>
                      </a:cubicBezTo>
                      <a:cubicBezTo>
                        <a:pt x="36004" y="100108"/>
                        <a:pt x="41338" y="101441"/>
                        <a:pt x="47530" y="101441"/>
                      </a:cubicBezTo>
                      <a:cubicBezTo>
                        <a:pt x="49625" y="101441"/>
                        <a:pt x="51911" y="101156"/>
                        <a:pt x="54197" y="100679"/>
                      </a:cubicBezTo>
                      <a:cubicBezTo>
                        <a:pt x="56483" y="100203"/>
                        <a:pt x="58579" y="99346"/>
                        <a:pt x="60579" y="98203"/>
                      </a:cubicBezTo>
                      <a:cubicBezTo>
                        <a:pt x="62579" y="97060"/>
                        <a:pt x="64103" y="95631"/>
                        <a:pt x="65342" y="93917"/>
                      </a:cubicBezTo>
                      <a:cubicBezTo>
                        <a:pt x="66580" y="92202"/>
                        <a:pt x="67151" y="90202"/>
                        <a:pt x="67151" y="87916"/>
                      </a:cubicBezTo>
                      <a:cubicBezTo>
                        <a:pt x="67151" y="83820"/>
                        <a:pt x="65627" y="80772"/>
                        <a:pt x="62484" y="78867"/>
                      </a:cubicBezTo>
                      <a:cubicBezTo>
                        <a:pt x="59341" y="76867"/>
                        <a:pt x="55435" y="75343"/>
                        <a:pt x="50673" y="74105"/>
                      </a:cubicBezTo>
                      <a:cubicBezTo>
                        <a:pt x="45910" y="72866"/>
                        <a:pt x="40767" y="71723"/>
                        <a:pt x="35338" y="70676"/>
                      </a:cubicBezTo>
                      <a:cubicBezTo>
                        <a:pt x="29908" y="69628"/>
                        <a:pt x="24765" y="67913"/>
                        <a:pt x="20002" y="65532"/>
                      </a:cubicBezTo>
                      <a:cubicBezTo>
                        <a:pt x="15240" y="63151"/>
                        <a:pt x="11335" y="59817"/>
                        <a:pt x="8287" y="55626"/>
                      </a:cubicBezTo>
                      <a:cubicBezTo>
                        <a:pt x="5143" y="51340"/>
                        <a:pt x="3620" y="45529"/>
                        <a:pt x="3620" y="38005"/>
                      </a:cubicBezTo>
                      <a:cubicBezTo>
                        <a:pt x="3620" y="31433"/>
                        <a:pt x="4953" y="25813"/>
                        <a:pt x="7620" y="20955"/>
                      </a:cubicBezTo>
                      <a:cubicBezTo>
                        <a:pt x="10287" y="16097"/>
                        <a:pt x="13906" y="12192"/>
                        <a:pt x="18288" y="9049"/>
                      </a:cubicBezTo>
                      <a:cubicBezTo>
                        <a:pt x="22670" y="5905"/>
                        <a:pt x="27813" y="3620"/>
                        <a:pt x="33528" y="2191"/>
                      </a:cubicBezTo>
                      <a:cubicBezTo>
                        <a:pt x="39243" y="762"/>
                        <a:pt x="45053" y="0"/>
                        <a:pt x="50959" y="0"/>
                      </a:cubicBezTo>
                      <a:cubicBezTo>
                        <a:pt x="58769" y="0"/>
                        <a:pt x="66580" y="1334"/>
                        <a:pt x="74295" y="4001"/>
                      </a:cubicBezTo>
                      <a:cubicBezTo>
                        <a:pt x="82010" y="6667"/>
                        <a:pt x="88201" y="11335"/>
                        <a:pt x="92964" y="17812"/>
                      </a:cubicBezTo>
                      <a:lnTo>
                        <a:pt x="73342" y="35433"/>
                      </a:lnTo>
                      <a:close/>
                    </a:path>
                  </a:pathLst>
                </a:custGeom>
                <a:solidFill>
                  <a:srgbClr val="025E6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ar-SA"/>
                </a:p>
              </p:txBody>
            </p:sp>
            <p:sp>
              <p:nvSpPr>
                <p:cNvPr id="95" name="شكل حر: شكل 94">
                  <a:extLst>
                    <a:ext uri="{FF2B5EF4-FFF2-40B4-BE49-F238E27FC236}">
                      <a16:creationId xmlns:a16="http://schemas.microsoft.com/office/drawing/2014/main" id="{A36CD456-B0DA-D45D-6CB6-3C22F9F9463D}"/>
                    </a:ext>
                  </a:extLst>
                </p:cNvPr>
                <p:cNvSpPr/>
                <p:nvPr/>
              </p:nvSpPr>
              <p:spPr>
                <a:xfrm>
                  <a:off x="6518243" y="3509105"/>
                  <a:ext cx="107251" cy="185451"/>
                </a:xfrm>
                <a:custGeom>
                  <a:avLst/>
                  <a:gdLst>
                    <a:gd name="connsiteX0" fmla="*/ 29337 w 107251"/>
                    <a:gd name="connsiteY0" fmla="*/ 84106 h 185451"/>
                    <a:gd name="connsiteX1" fmla="*/ 29813 w 107251"/>
                    <a:gd name="connsiteY1" fmla="*/ 84106 h 185451"/>
                    <a:gd name="connsiteX2" fmla="*/ 41815 w 107251"/>
                    <a:gd name="connsiteY2" fmla="*/ 70771 h 185451"/>
                    <a:gd name="connsiteX3" fmla="*/ 64389 w 107251"/>
                    <a:gd name="connsiteY3" fmla="*/ 64770 h 185451"/>
                    <a:gd name="connsiteX4" fmla="*/ 84392 w 107251"/>
                    <a:gd name="connsiteY4" fmla="*/ 68675 h 185451"/>
                    <a:gd name="connsiteX5" fmla="*/ 97726 w 107251"/>
                    <a:gd name="connsiteY5" fmla="*/ 78962 h 185451"/>
                    <a:gd name="connsiteX6" fmla="*/ 105061 w 107251"/>
                    <a:gd name="connsiteY6" fmla="*/ 93726 h 185451"/>
                    <a:gd name="connsiteX7" fmla="*/ 107251 w 107251"/>
                    <a:gd name="connsiteY7" fmla="*/ 111157 h 185451"/>
                    <a:gd name="connsiteX8" fmla="*/ 107251 w 107251"/>
                    <a:gd name="connsiteY8" fmla="*/ 185452 h 185451"/>
                    <a:gd name="connsiteX9" fmla="*/ 77819 w 107251"/>
                    <a:gd name="connsiteY9" fmla="*/ 185452 h 185451"/>
                    <a:gd name="connsiteX10" fmla="*/ 77819 w 107251"/>
                    <a:gd name="connsiteY10" fmla="*/ 125920 h 185451"/>
                    <a:gd name="connsiteX11" fmla="*/ 77343 w 107251"/>
                    <a:gd name="connsiteY11" fmla="*/ 114967 h 185451"/>
                    <a:gd name="connsiteX12" fmla="*/ 74771 w 107251"/>
                    <a:gd name="connsiteY12" fmla="*/ 103727 h 185451"/>
                    <a:gd name="connsiteX13" fmla="*/ 68294 w 107251"/>
                    <a:gd name="connsiteY13" fmla="*/ 94869 h 185451"/>
                    <a:gd name="connsiteX14" fmla="*/ 56293 w 107251"/>
                    <a:gd name="connsiteY14" fmla="*/ 91345 h 185451"/>
                    <a:gd name="connsiteX15" fmla="*/ 43910 w 107251"/>
                    <a:gd name="connsiteY15" fmla="*/ 93821 h 185451"/>
                    <a:gd name="connsiteX16" fmla="*/ 35624 w 107251"/>
                    <a:gd name="connsiteY16" fmla="*/ 100394 h 185451"/>
                    <a:gd name="connsiteX17" fmla="*/ 30861 w 107251"/>
                    <a:gd name="connsiteY17" fmla="*/ 109919 h 185451"/>
                    <a:gd name="connsiteX18" fmla="*/ 29432 w 107251"/>
                    <a:gd name="connsiteY18" fmla="*/ 121158 h 185451"/>
                    <a:gd name="connsiteX19" fmla="*/ 29432 w 107251"/>
                    <a:gd name="connsiteY19" fmla="*/ 185357 h 185451"/>
                    <a:gd name="connsiteX20" fmla="*/ 0 w 107251"/>
                    <a:gd name="connsiteY20" fmla="*/ 185357 h 185451"/>
                    <a:gd name="connsiteX21" fmla="*/ 0 w 107251"/>
                    <a:gd name="connsiteY21" fmla="*/ 0 h 185451"/>
                    <a:gd name="connsiteX22" fmla="*/ 29432 w 107251"/>
                    <a:gd name="connsiteY22" fmla="*/ 0 h 185451"/>
                    <a:gd name="connsiteX23" fmla="*/ 29432 w 107251"/>
                    <a:gd name="connsiteY23" fmla="*/ 84106 h 1854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07251" h="185451">
                      <a:moveTo>
                        <a:pt x="29337" y="84106"/>
                      </a:moveTo>
                      <a:lnTo>
                        <a:pt x="29813" y="84106"/>
                      </a:lnTo>
                      <a:cubicBezTo>
                        <a:pt x="32099" y="79248"/>
                        <a:pt x="36100" y="74771"/>
                        <a:pt x="41815" y="70771"/>
                      </a:cubicBezTo>
                      <a:cubicBezTo>
                        <a:pt x="47530" y="66770"/>
                        <a:pt x="55054" y="64770"/>
                        <a:pt x="64389" y="64770"/>
                      </a:cubicBezTo>
                      <a:cubicBezTo>
                        <a:pt x="72200" y="64770"/>
                        <a:pt x="78867" y="66104"/>
                        <a:pt x="84392" y="68675"/>
                      </a:cubicBezTo>
                      <a:cubicBezTo>
                        <a:pt x="89916" y="71342"/>
                        <a:pt x="94298" y="74771"/>
                        <a:pt x="97726" y="78962"/>
                      </a:cubicBezTo>
                      <a:cubicBezTo>
                        <a:pt x="101156" y="83249"/>
                        <a:pt x="103632" y="88106"/>
                        <a:pt x="105061" y="93726"/>
                      </a:cubicBezTo>
                      <a:cubicBezTo>
                        <a:pt x="106490" y="99251"/>
                        <a:pt x="107251" y="105061"/>
                        <a:pt x="107251" y="111157"/>
                      </a:cubicBezTo>
                      <a:lnTo>
                        <a:pt x="107251" y="185452"/>
                      </a:lnTo>
                      <a:lnTo>
                        <a:pt x="77819" y="185452"/>
                      </a:lnTo>
                      <a:lnTo>
                        <a:pt x="77819" y="125920"/>
                      </a:lnTo>
                      <a:cubicBezTo>
                        <a:pt x="77819" y="122682"/>
                        <a:pt x="77629" y="118967"/>
                        <a:pt x="77343" y="114967"/>
                      </a:cubicBezTo>
                      <a:cubicBezTo>
                        <a:pt x="76962" y="110966"/>
                        <a:pt x="76200" y="107252"/>
                        <a:pt x="74771" y="103727"/>
                      </a:cubicBezTo>
                      <a:cubicBezTo>
                        <a:pt x="73342" y="100203"/>
                        <a:pt x="71247" y="97250"/>
                        <a:pt x="68294" y="94869"/>
                      </a:cubicBezTo>
                      <a:cubicBezTo>
                        <a:pt x="65342" y="92488"/>
                        <a:pt x="61341" y="91345"/>
                        <a:pt x="56293" y="91345"/>
                      </a:cubicBezTo>
                      <a:cubicBezTo>
                        <a:pt x="51245" y="91345"/>
                        <a:pt x="47244" y="92202"/>
                        <a:pt x="43910" y="93821"/>
                      </a:cubicBezTo>
                      <a:cubicBezTo>
                        <a:pt x="40576" y="95441"/>
                        <a:pt x="37814" y="97631"/>
                        <a:pt x="35624" y="100394"/>
                      </a:cubicBezTo>
                      <a:cubicBezTo>
                        <a:pt x="33433" y="103156"/>
                        <a:pt x="31813" y="106394"/>
                        <a:pt x="30861" y="109919"/>
                      </a:cubicBezTo>
                      <a:cubicBezTo>
                        <a:pt x="29908" y="113538"/>
                        <a:pt x="29432" y="117253"/>
                        <a:pt x="29432" y="121158"/>
                      </a:cubicBezTo>
                      <a:lnTo>
                        <a:pt x="29432" y="185357"/>
                      </a:lnTo>
                      <a:lnTo>
                        <a:pt x="0" y="185357"/>
                      </a:lnTo>
                      <a:lnTo>
                        <a:pt x="0" y="0"/>
                      </a:lnTo>
                      <a:lnTo>
                        <a:pt x="29432" y="0"/>
                      </a:lnTo>
                      <a:lnTo>
                        <a:pt x="29432" y="84106"/>
                      </a:lnTo>
                      <a:close/>
                    </a:path>
                  </a:pathLst>
                </a:custGeom>
                <a:solidFill>
                  <a:srgbClr val="025E6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ar-SA"/>
                </a:p>
              </p:txBody>
            </p:sp>
            <p:sp>
              <p:nvSpPr>
                <p:cNvPr id="96" name="شكل حر: شكل 95">
                  <a:extLst>
                    <a:ext uri="{FF2B5EF4-FFF2-40B4-BE49-F238E27FC236}">
                      <a16:creationId xmlns:a16="http://schemas.microsoft.com/office/drawing/2014/main" id="{AD4FC735-08E6-4E14-BF90-BE2A056A68CD}"/>
                    </a:ext>
                  </a:extLst>
                </p:cNvPr>
                <p:cNvSpPr/>
                <p:nvPr/>
              </p:nvSpPr>
              <p:spPr>
                <a:xfrm>
                  <a:off x="6669976" y="3573779"/>
                  <a:ext cx="107822" cy="123539"/>
                </a:xfrm>
                <a:custGeom>
                  <a:avLst/>
                  <a:gdLst>
                    <a:gd name="connsiteX0" fmla="*/ 79629 w 107822"/>
                    <a:gd name="connsiteY0" fmla="*/ 68009 h 123539"/>
                    <a:gd name="connsiteX1" fmla="*/ 73533 w 107822"/>
                    <a:gd name="connsiteY1" fmla="*/ 68009 h 123539"/>
                    <a:gd name="connsiteX2" fmla="*/ 59817 w 107822"/>
                    <a:gd name="connsiteY2" fmla="*/ 68485 h 123539"/>
                    <a:gd name="connsiteX3" fmla="*/ 45434 w 107822"/>
                    <a:gd name="connsiteY3" fmla="*/ 70771 h 123539"/>
                    <a:gd name="connsiteX4" fmla="*/ 34004 w 107822"/>
                    <a:gd name="connsiteY4" fmla="*/ 76295 h 123539"/>
                    <a:gd name="connsiteX5" fmla="*/ 29337 w 107822"/>
                    <a:gd name="connsiteY5" fmla="*/ 86106 h 123539"/>
                    <a:gd name="connsiteX6" fmla="*/ 31147 w 107822"/>
                    <a:gd name="connsiteY6" fmla="*/ 93059 h 123539"/>
                    <a:gd name="connsiteX7" fmla="*/ 35909 w 107822"/>
                    <a:gd name="connsiteY7" fmla="*/ 97822 h 123539"/>
                    <a:gd name="connsiteX8" fmla="*/ 42481 w 107822"/>
                    <a:gd name="connsiteY8" fmla="*/ 100679 h 123539"/>
                    <a:gd name="connsiteX9" fmla="*/ 49816 w 107822"/>
                    <a:gd name="connsiteY9" fmla="*/ 101537 h 123539"/>
                    <a:gd name="connsiteX10" fmla="*/ 72390 w 107822"/>
                    <a:gd name="connsiteY10" fmla="*/ 94298 h 123539"/>
                    <a:gd name="connsiteX11" fmla="*/ 79534 w 107822"/>
                    <a:gd name="connsiteY11" fmla="*/ 74581 h 123539"/>
                    <a:gd name="connsiteX12" fmla="*/ 79534 w 107822"/>
                    <a:gd name="connsiteY12" fmla="*/ 67913 h 123539"/>
                    <a:gd name="connsiteX13" fmla="*/ 81343 w 107822"/>
                    <a:gd name="connsiteY13" fmla="*/ 104489 h 123539"/>
                    <a:gd name="connsiteX14" fmla="*/ 80581 w 107822"/>
                    <a:gd name="connsiteY14" fmla="*/ 104489 h 123539"/>
                    <a:gd name="connsiteX15" fmla="*/ 64389 w 107822"/>
                    <a:gd name="connsiteY15" fmla="*/ 119158 h 123539"/>
                    <a:gd name="connsiteX16" fmla="*/ 42863 w 107822"/>
                    <a:gd name="connsiteY16" fmla="*/ 123539 h 123539"/>
                    <a:gd name="connsiteX17" fmla="*/ 27051 w 107822"/>
                    <a:gd name="connsiteY17" fmla="*/ 121349 h 123539"/>
                    <a:gd name="connsiteX18" fmla="*/ 13335 w 107822"/>
                    <a:gd name="connsiteY18" fmla="*/ 114776 h 123539"/>
                    <a:gd name="connsiteX19" fmla="*/ 3620 w 107822"/>
                    <a:gd name="connsiteY19" fmla="*/ 103727 h 123539"/>
                    <a:gd name="connsiteX20" fmla="*/ 0 w 107822"/>
                    <a:gd name="connsiteY20" fmla="*/ 88297 h 123539"/>
                    <a:gd name="connsiteX21" fmla="*/ 3429 w 107822"/>
                    <a:gd name="connsiteY21" fmla="*/ 72009 h 123539"/>
                    <a:gd name="connsiteX22" fmla="*/ 12668 w 107822"/>
                    <a:gd name="connsiteY22" fmla="*/ 60770 h 123539"/>
                    <a:gd name="connsiteX23" fmla="*/ 26003 w 107822"/>
                    <a:gd name="connsiteY23" fmla="*/ 53531 h 123539"/>
                    <a:gd name="connsiteX24" fmla="*/ 41815 w 107822"/>
                    <a:gd name="connsiteY24" fmla="*/ 49435 h 123539"/>
                    <a:gd name="connsiteX25" fmla="*/ 58388 w 107822"/>
                    <a:gd name="connsiteY25" fmla="*/ 47720 h 123539"/>
                    <a:gd name="connsiteX26" fmla="*/ 74104 w 107822"/>
                    <a:gd name="connsiteY26" fmla="*/ 47339 h 123539"/>
                    <a:gd name="connsiteX27" fmla="*/ 81439 w 107822"/>
                    <a:gd name="connsiteY27" fmla="*/ 47339 h 123539"/>
                    <a:gd name="connsiteX28" fmla="*/ 81439 w 107822"/>
                    <a:gd name="connsiteY28" fmla="*/ 44101 h 123539"/>
                    <a:gd name="connsiteX29" fmla="*/ 73819 w 107822"/>
                    <a:gd name="connsiteY29" fmla="*/ 27527 h 123539"/>
                    <a:gd name="connsiteX30" fmla="*/ 54483 w 107822"/>
                    <a:gd name="connsiteY30" fmla="*/ 22003 h 123539"/>
                    <a:gd name="connsiteX31" fmla="*/ 37052 w 107822"/>
                    <a:gd name="connsiteY31" fmla="*/ 25337 h 123539"/>
                    <a:gd name="connsiteX32" fmla="*/ 23050 w 107822"/>
                    <a:gd name="connsiteY32" fmla="*/ 34290 h 123539"/>
                    <a:gd name="connsiteX33" fmla="*/ 7620 w 107822"/>
                    <a:gd name="connsiteY33" fmla="*/ 18860 h 123539"/>
                    <a:gd name="connsiteX34" fmla="*/ 30575 w 107822"/>
                    <a:gd name="connsiteY34" fmla="*/ 4286 h 123539"/>
                    <a:gd name="connsiteX35" fmla="*/ 57626 w 107822"/>
                    <a:gd name="connsiteY35" fmla="*/ 0 h 123539"/>
                    <a:gd name="connsiteX36" fmla="*/ 78676 w 107822"/>
                    <a:gd name="connsiteY36" fmla="*/ 2858 h 123539"/>
                    <a:gd name="connsiteX37" fmla="*/ 92869 w 107822"/>
                    <a:gd name="connsiteY37" fmla="*/ 10097 h 123539"/>
                    <a:gd name="connsiteX38" fmla="*/ 101537 w 107822"/>
                    <a:gd name="connsiteY38" fmla="*/ 20288 h 123539"/>
                    <a:gd name="connsiteX39" fmla="*/ 105918 w 107822"/>
                    <a:gd name="connsiteY39" fmla="*/ 31909 h 123539"/>
                    <a:gd name="connsiteX40" fmla="*/ 107537 w 107822"/>
                    <a:gd name="connsiteY40" fmla="*/ 43339 h 123539"/>
                    <a:gd name="connsiteX41" fmla="*/ 107823 w 107822"/>
                    <a:gd name="connsiteY41" fmla="*/ 53054 h 123539"/>
                    <a:gd name="connsiteX42" fmla="*/ 107823 w 107822"/>
                    <a:gd name="connsiteY42" fmla="*/ 120682 h 123539"/>
                    <a:gd name="connsiteX43" fmla="*/ 81343 w 107822"/>
                    <a:gd name="connsiteY43" fmla="*/ 120682 h 123539"/>
                    <a:gd name="connsiteX44" fmla="*/ 81343 w 107822"/>
                    <a:gd name="connsiteY44" fmla="*/ 104489 h 123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107822" h="123539">
                      <a:moveTo>
                        <a:pt x="79629" y="68009"/>
                      </a:moveTo>
                      <a:lnTo>
                        <a:pt x="73533" y="68009"/>
                      </a:lnTo>
                      <a:cubicBezTo>
                        <a:pt x="69437" y="68009"/>
                        <a:pt x="64865" y="68199"/>
                        <a:pt x="59817" y="68485"/>
                      </a:cubicBezTo>
                      <a:cubicBezTo>
                        <a:pt x="54769" y="68771"/>
                        <a:pt x="50006" y="69628"/>
                        <a:pt x="45434" y="70771"/>
                      </a:cubicBezTo>
                      <a:cubicBezTo>
                        <a:pt x="40957" y="72009"/>
                        <a:pt x="37147" y="73819"/>
                        <a:pt x="34004" y="76295"/>
                      </a:cubicBezTo>
                      <a:cubicBezTo>
                        <a:pt x="30861" y="78772"/>
                        <a:pt x="29337" y="82010"/>
                        <a:pt x="29337" y="86106"/>
                      </a:cubicBezTo>
                      <a:cubicBezTo>
                        <a:pt x="29337" y="88868"/>
                        <a:pt x="29908" y="91250"/>
                        <a:pt x="31147" y="93059"/>
                      </a:cubicBezTo>
                      <a:cubicBezTo>
                        <a:pt x="32385" y="94964"/>
                        <a:pt x="33909" y="96488"/>
                        <a:pt x="35909" y="97822"/>
                      </a:cubicBezTo>
                      <a:cubicBezTo>
                        <a:pt x="37814" y="99155"/>
                        <a:pt x="40100" y="100108"/>
                        <a:pt x="42481" y="100679"/>
                      </a:cubicBezTo>
                      <a:cubicBezTo>
                        <a:pt x="44958" y="101251"/>
                        <a:pt x="47434" y="101537"/>
                        <a:pt x="49816" y="101537"/>
                      </a:cubicBezTo>
                      <a:cubicBezTo>
                        <a:pt x="60103" y="101537"/>
                        <a:pt x="67627" y="99155"/>
                        <a:pt x="72390" y="94298"/>
                      </a:cubicBezTo>
                      <a:cubicBezTo>
                        <a:pt x="77152" y="89440"/>
                        <a:pt x="79534" y="82868"/>
                        <a:pt x="79534" y="74581"/>
                      </a:cubicBezTo>
                      <a:lnTo>
                        <a:pt x="79534" y="67913"/>
                      </a:lnTo>
                      <a:close/>
                      <a:moveTo>
                        <a:pt x="81343" y="104489"/>
                      </a:moveTo>
                      <a:lnTo>
                        <a:pt x="80581" y="104489"/>
                      </a:lnTo>
                      <a:cubicBezTo>
                        <a:pt x="76295" y="111347"/>
                        <a:pt x="70961" y="116300"/>
                        <a:pt x="64389" y="119158"/>
                      </a:cubicBezTo>
                      <a:cubicBezTo>
                        <a:pt x="57817" y="122111"/>
                        <a:pt x="50673" y="123539"/>
                        <a:pt x="42863" y="123539"/>
                      </a:cubicBezTo>
                      <a:cubicBezTo>
                        <a:pt x="37433" y="123539"/>
                        <a:pt x="32195" y="122777"/>
                        <a:pt x="27051" y="121349"/>
                      </a:cubicBezTo>
                      <a:cubicBezTo>
                        <a:pt x="21907" y="119920"/>
                        <a:pt x="17335" y="117634"/>
                        <a:pt x="13335" y="114776"/>
                      </a:cubicBezTo>
                      <a:cubicBezTo>
                        <a:pt x="9334" y="111824"/>
                        <a:pt x="6096" y="108204"/>
                        <a:pt x="3620" y="103727"/>
                      </a:cubicBezTo>
                      <a:cubicBezTo>
                        <a:pt x="1143" y="99346"/>
                        <a:pt x="0" y="94202"/>
                        <a:pt x="0" y="88297"/>
                      </a:cubicBezTo>
                      <a:cubicBezTo>
                        <a:pt x="0" y="81915"/>
                        <a:pt x="1143" y="76486"/>
                        <a:pt x="3429" y="72009"/>
                      </a:cubicBezTo>
                      <a:cubicBezTo>
                        <a:pt x="5715" y="67532"/>
                        <a:pt x="8763" y="63722"/>
                        <a:pt x="12668" y="60770"/>
                      </a:cubicBezTo>
                      <a:cubicBezTo>
                        <a:pt x="16478" y="57722"/>
                        <a:pt x="20955" y="55340"/>
                        <a:pt x="26003" y="53531"/>
                      </a:cubicBezTo>
                      <a:cubicBezTo>
                        <a:pt x="31051" y="51721"/>
                        <a:pt x="36290" y="50387"/>
                        <a:pt x="41815" y="49435"/>
                      </a:cubicBezTo>
                      <a:cubicBezTo>
                        <a:pt x="47339" y="48577"/>
                        <a:pt x="52768" y="48006"/>
                        <a:pt x="58388" y="47720"/>
                      </a:cubicBezTo>
                      <a:cubicBezTo>
                        <a:pt x="63913" y="47435"/>
                        <a:pt x="69151" y="47339"/>
                        <a:pt x="74104" y="47339"/>
                      </a:cubicBezTo>
                      <a:lnTo>
                        <a:pt x="81439" y="47339"/>
                      </a:lnTo>
                      <a:lnTo>
                        <a:pt x="81439" y="44101"/>
                      </a:lnTo>
                      <a:cubicBezTo>
                        <a:pt x="81439" y="36766"/>
                        <a:pt x="78867" y="31242"/>
                        <a:pt x="73819" y="27527"/>
                      </a:cubicBezTo>
                      <a:cubicBezTo>
                        <a:pt x="68771" y="23813"/>
                        <a:pt x="62293" y="22003"/>
                        <a:pt x="54483" y="22003"/>
                      </a:cubicBezTo>
                      <a:cubicBezTo>
                        <a:pt x="48292" y="22003"/>
                        <a:pt x="42481" y="23146"/>
                        <a:pt x="37052" y="25337"/>
                      </a:cubicBezTo>
                      <a:cubicBezTo>
                        <a:pt x="31623" y="27527"/>
                        <a:pt x="27051" y="30480"/>
                        <a:pt x="23050" y="34290"/>
                      </a:cubicBezTo>
                      <a:lnTo>
                        <a:pt x="7620" y="18860"/>
                      </a:lnTo>
                      <a:cubicBezTo>
                        <a:pt x="14192" y="12001"/>
                        <a:pt x="21812" y="7144"/>
                        <a:pt x="30575" y="4286"/>
                      </a:cubicBezTo>
                      <a:cubicBezTo>
                        <a:pt x="39338" y="1429"/>
                        <a:pt x="48387" y="0"/>
                        <a:pt x="57626" y="0"/>
                      </a:cubicBezTo>
                      <a:cubicBezTo>
                        <a:pt x="66008" y="0"/>
                        <a:pt x="72962" y="953"/>
                        <a:pt x="78676" y="2858"/>
                      </a:cubicBezTo>
                      <a:cubicBezTo>
                        <a:pt x="84391" y="4763"/>
                        <a:pt x="89154" y="7144"/>
                        <a:pt x="92869" y="10097"/>
                      </a:cubicBezTo>
                      <a:cubicBezTo>
                        <a:pt x="96583" y="13049"/>
                        <a:pt x="99536" y="16383"/>
                        <a:pt x="101537" y="20288"/>
                      </a:cubicBezTo>
                      <a:cubicBezTo>
                        <a:pt x="103537" y="24098"/>
                        <a:pt x="105061" y="28003"/>
                        <a:pt x="105918" y="31909"/>
                      </a:cubicBezTo>
                      <a:cubicBezTo>
                        <a:pt x="106871" y="35814"/>
                        <a:pt x="107347" y="39624"/>
                        <a:pt x="107537" y="43339"/>
                      </a:cubicBezTo>
                      <a:cubicBezTo>
                        <a:pt x="107728" y="47053"/>
                        <a:pt x="107823" y="50292"/>
                        <a:pt x="107823" y="53054"/>
                      </a:cubicBezTo>
                      <a:lnTo>
                        <a:pt x="107823" y="120682"/>
                      </a:lnTo>
                      <a:lnTo>
                        <a:pt x="81343" y="120682"/>
                      </a:lnTo>
                      <a:lnTo>
                        <a:pt x="81343" y="104489"/>
                      </a:lnTo>
                      <a:close/>
                    </a:path>
                  </a:pathLst>
                </a:custGeom>
                <a:solidFill>
                  <a:srgbClr val="025E6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ar-SA"/>
                </a:p>
              </p:txBody>
            </p:sp>
            <p:sp>
              <p:nvSpPr>
                <p:cNvPr id="97" name="شكل حر: شكل 96">
                  <a:extLst>
                    <a:ext uri="{FF2B5EF4-FFF2-40B4-BE49-F238E27FC236}">
                      <a16:creationId xmlns:a16="http://schemas.microsoft.com/office/drawing/2014/main" id="{268E937E-69C9-3873-FC71-2B8E23906CBA}"/>
                    </a:ext>
                  </a:extLst>
                </p:cNvPr>
                <p:cNvSpPr/>
                <p:nvPr/>
              </p:nvSpPr>
              <p:spPr>
                <a:xfrm>
                  <a:off x="6828282" y="3509105"/>
                  <a:ext cx="127063" cy="188404"/>
                </a:xfrm>
                <a:custGeom>
                  <a:avLst/>
                  <a:gdLst>
                    <a:gd name="connsiteX0" fmla="*/ 97536 w 127063"/>
                    <a:gd name="connsiteY0" fmla="*/ 126492 h 188404"/>
                    <a:gd name="connsiteX1" fmla="*/ 95250 w 127063"/>
                    <a:gd name="connsiteY1" fmla="*/ 113252 h 188404"/>
                    <a:gd name="connsiteX2" fmla="*/ 88392 w 127063"/>
                    <a:gd name="connsiteY2" fmla="*/ 102013 h 188404"/>
                    <a:gd name="connsiteX3" fmla="*/ 77438 w 127063"/>
                    <a:gd name="connsiteY3" fmla="*/ 94202 h 188404"/>
                    <a:gd name="connsiteX4" fmla="*/ 62960 w 127063"/>
                    <a:gd name="connsiteY4" fmla="*/ 91250 h 188404"/>
                    <a:gd name="connsiteX5" fmla="*/ 48482 w 127063"/>
                    <a:gd name="connsiteY5" fmla="*/ 94202 h 188404"/>
                    <a:gd name="connsiteX6" fmla="*/ 37624 w 127063"/>
                    <a:gd name="connsiteY6" fmla="*/ 102013 h 188404"/>
                    <a:gd name="connsiteX7" fmla="*/ 30766 w 127063"/>
                    <a:gd name="connsiteY7" fmla="*/ 113252 h 188404"/>
                    <a:gd name="connsiteX8" fmla="*/ 28480 w 127063"/>
                    <a:gd name="connsiteY8" fmla="*/ 126492 h 188404"/>
                    <a:gd name="connsiteX9" fmla="*/ 30766 w 127063"/>
                    <a:gd name="connsiteY9" fmla="*/ 139732 h 188404"/>
                    <a:gd name="connsiteX10" fmla="*/ 37624 w 127063"/>
                    <a:gd name="connsiteY10" fmla="*/ 150971 h 188404"/>
                    <a:gd name="connsiteX11" fmla="*/ 48482 w 127063"/>
                    <a:gd name="connsiteY11" fmla="*/ 158782 h 188404"/>
                    <a:gd name="connsiteX12" fmla="*/ 62960 w 127063"/>
                    <a:gd name="connsiteY12" fmla="*/ 161735 h 188404"/>
                    <a:gd name="connsiteX13" fmla="*/ 77438 w 127063"/>
                    <a:gd name="connsiteY13" fmla="*/ 158782 h 188404"/>
                    <a:gd name="connsiteX14" fmla="*/ 88392 w 127063"/>
                    <a:gd name="connsiteY14" fmla="*/ 150971 h 188404"/>
                    <a:gd name="connsiteX15" fmla="*/ 95250 w 127063"/>
                    <a:gd name="connsiteY15" fmla="*/ 139732 h 188404"/>
                    <a:gd name="connsiteX16" fmla="*/ 97536 w 127063"/>
                    <a:gd name="connsiteY16" fmla="*/ 126492 h 188404"/>
                    <a:gd name="connsiteX17" fmla="*/ 0 w 127063"/>
                    <a:gd name="connsiteY17" fmla="*/ 0 h 188404"/>
                    <a:gd name="connsiteX18" fmla="*/ 29432 w 127063"/>
                    <a:gd name="connsiteY18" fmla="*/ 0 h 188404"/>
                    <a:gd name="connsiteX19" fmla="*/ 29432 w 127063"/>
                    <a:gd name="connsiteY19" fmla="*/ 82582 h 188404"/>
                    <a:gd name="connsiteX20" fmla="*/ 30194 w 127063"/>
                    <a:gd name="connsiteY20" fmla="*/ 82582 h 188404"/>
                    <a:gd name="connsiteX21" fmla="*/ 35814 w 127063"/>
                    <a:gd name="connsiteY21" fmla="*/ 76581 h 188404"/>
                    <a:gd name="connsiteX22" fmla="*/ 44196 w 127063"/>
                    <a:gd name="connsiteY22" fmla="*/ 70866 h 188404"/>
                    <a:gd name="connsiteX23" fmla="*/ 55626 w 127063"/>
                    <a:gd name="connsiteY23" fmla="*/ 66485 h 188404"/>
                    <a:gd name="connsiteX24" fmla="*/ 70199 w 127063"/>
                    <a:gd name="connsiteY24" fmla="*/ 64770 h 188404"/>
                    <a:gd name="connsiteX25" fmla="*/ 93250 w 127063"/>
                    <a:gd name="connsiteY25" fmla="*/ 69533 h 188404"/>
                    <a:gd name="connsiteX26" fmla="*/ 111252 w 127063"/>
                    <a:gd name="connsiteY26" fmla="*/ 82677 h 188404"/>
                    <a:gd name="connsiteX27" fmla="*/ 122872 w 127063"/>
                    <a:gd name="connsiteY27" fmla="*/ 102299 h 188404"/>
                    <a:gd name="connsiteX28" fmla="*/ 127063 w 127063"/>
                    <a:gd name="connsiteY28" fmla="*/ 126587 h 188404"/>
                    <a:gd name="connsiteX29" fmla="*/ 123158 w 127063"/>
                    <a:gd name="connsiteY29" fmla="*/ 150876 h 188404"/>
                    <a:gd name="connsiteX30" fmla="*/ 111633 w 127063"/>
                    <a:gd name="connsiteY30" fmla="*/ 170498 h 188404"/>
                    <a:gd name="connsiteX31" fmla="*/ 93250 w 127063"/>
                    <a:gd name="connsiteY31" fmla="*/ 183642 h 188404"/>
                    <a:gd name="connsiteX32" fmla="*/ 68961 w 127063"/>
                    <a:gd name="connsiteY32" fmla="*/ 188405 h 188404"/>
                    <a:gd name="connsiteX33" fmla="*/ 45720 w 127063"/>
                    <a:gd name="connsiteY33" fmla="*/ 183642 h 188404"/>
                    <a:gd name="connsiteX34" fmla="*/ 28575 w 127063"/>
                    <a:gd name="connsiteY34" fmla="*/ 167831 h 188404"/>
                    <a:gd name="connsiteX35" fmla="*/ 28099 w 127063"/>
                    <a:gd name="connsiteY35" fmla="*/ 167831 h 188404"/>
                    <a:gd name="connsiteX36" fmla="*/ 28099 w 127063"/>
                    <a:gd name="connsiteY36" fmla="*/ 185452 h 188404"/>
                    <a:gd name="connsiteX37" fmla="*/ 190 w 127063"/>
                    <a:gd name="connsiteY37" fmla="*/ 185452 h 188404"/>
                    <a:gd name="connsiteX38" fmla="*/ 190 w 127063"/>
                    <a:gd name="connsiteY38" fmla="*/ 0 h 1884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127063" h="188404">
                      <a:moveTo>
                        <a:pt x="97536" y="126492"/>
                      </a:moveTo>
                      <a:cubicBezTo>
                        <a:pt x="97536" y="121920"/>
                        <a:pt x="96774" y="117539"/>
                        <a:pt x="95250" y="113252"/>
                      </a:cubicBezTo>
                      <a:cubicBezTo>
                        <a:pt x="93726" y="108966"/>
                        <a:pt x="91440" y="105251"/>
                        <a:pt x="88392" y="102013"/>
                      </a:cubicBezTo>
                      <a:cubicBezTo>
                        <a:pt x="85344" y="98774"/>
                        <a:pt x="81724" y="96107"/>
                        <a:pt x="77438" y="94202"/>
                      </a:cubicBezTo>
                      <a:cubicBezTo>
                        <a:pt x="73152" y="92297"/>
                        <a:pt x="68389" y="91250"/>
                        <a:pt x="62960" y="91250"/>
                      </a:cubicBezTo>
                      <a:cubicBezTo>
                        <a:pt x="57531" y="91250"/>
                        <a:pt x="52769" y="92202"/>
                        <a:pt x="48482" y="94202"/>
                      </a:cubicBezTo>
                      <a:cubicBezTo>
                        <a:pt x="44196" y="96203"/>
                        <a:pt x="40577" y="98774"/>
                        <a:pt x="37624" y="102013"/>
                      </a:cubicBezTo>
                      <a:cubicBezTo>
                        <a:pt x="34576" y="105251"/>
                        <a:pt x="32290" y="109061"/>
                        <a:pt x="30766" y="113252"/>
                      </a:cubicBezTo>
                      <a:cubicBezTo>
                        <a:pt x="29242" y="117539"/>
                        <a:pt x="28480" y="121920"/>
                        <a:pt x="28480" y="126492"/>
                      </a:cubicBezTo>
                      <a:cubicBezTo>
                        <a:pt x="28480" y="131064"/>
                        <a:pt x="29242" y="135446"/>
                        <a:pt x="30766" y="139732"/>
                      </a:cubicBezTo>
                      <a:cubicBezTo>
                        <a:pt x="32290" y="144018"/>
                        <a:pt x="34576" y="147733"/>
                        <a:pt x="37624" y="150971"/>
                      </a:cubicBezTo>
                      <a:cubicBezTo>
                        <a:pt x="40672" y="154210"/>
                        <a:pt x="44291" y="156877"/>
                        <a:pt x="48482" y="158782"/>
                      </a:cubicBezTo>
                      <a:cubicBezTo>
                        <a:pt x="52769" y="160782"/>
                        <a:pt x="57531" y="161735"/>
                        <a:pt x="62960" y="161735"/>
                      </a:cubicBezTo>
                      <a:cubicBezTo>
                        <a:pt x="68389" y="161735"/>
                        <a:pt x="73152" y="160782"/>
                        <a:pt x="77438" y="158782"/>
                      </a:cubicBezTo>
                      <a:cubicBezTo>
                        <a:pt x="81724" y="156782"/>
                        <a:pt x="85344" y="154210"/>
                        <a:pt x="88392" y="150971"/>
                      </a:cubicBezTo>
                      <a:cubicBezTo>
                        <a:pt x="91440" y="147733"/>
                        <a:pt x="93726" y="143923"/>
                        <a:pt x="95250" y="139732"/>
                      </a:cubicBezTo>
                      <a:cubicBezTo>
                        <a:pt x="96774" y="135446"/>
                        <a:pt x="97536" y="131064"/>
                        <a:pt x="97536" y="126492"/>
                      </a:cubicBezTo>
                      <a:moveTo>
                        <a:pt x="0" y="0"/>
                      </a:moveTo>
                      <a:lnTo>
                        <a:pt x="29432" y="0"/>
                      </a:lnTo>
                      <a:lnTo>
                        <a:pt x="29432" y="82582"/>
                      </a:lnTo>
                      <a:lnTo>
                        <a:pt x="30194" y="82582"/>
                      </a:lnTo>
                      <a:cubicBezTo>
                        <a:pt x="31623" y="80582"/>
                        <a:pt x="33528" y="78581"/>
                        <a:pt x="35814" y="76581"/>
                      </a:cubicBezTo>
                      <a:cubicBezTo>
                        <a:pt x="38100" y="74581"/>
                        <a:pt x="40862" y="72581"/>
                        <a:pt x="44196" y="70866"/>
                      </a:cubicBezTo>
                      <a:cubicBezTo>
                        <a:pt x="47434" y="69056"/>
                        <a:pt x="51245" y="67628"/>
                        <a:pt x="55626" y="66485"/>
                      </a:cubicBezTo>
                      <a:cubicBezTo>
                        <a:pt x="59912" y="65342"/>
                        <a:pt x="64770" y="64770"/>
                        <a:pt x="70199" y="64770"/>
                      </a:cubicBezTo>
                      <a:cubicBezTo>
                        <a:pt x="78581" y="64770"/>
                        <a:pt x="86201" y="66389"/>
                        <a:pt x="93250" y="69533"/>
                      </a:cubicBezTo>
                      <a:cubicBezTo>
                        <a:pt x="100298" y="72676"/>
                        <a:pt x="106299" y="77057"/>
                        <a:pt x="111252" y="82677"/>
                      </a:cubicBezTo>
                      <a:cubicBezTo>
                        <a:pt x="116205" y="88202"/>
                        <a:pt x="120110" y="94774"/>
                        <a:pt x="122872" y="102299"/>
                      </a:cubicBezTo>
                      <a:cubicBezTo>
                        <a:pt x="125635" y="109823"/>
                        <a:pt x="127063" y="117920"/>
                        <a:pt x="127063" y="126587"/>
                      </a:cubicBezTo>
                      <a:cubicBezTo>
                        <a:pt x="127063" y="135255"/>
                        <a:pt x="125730" y="143351"/>
                        <a:pt x="123158" y="150876"/>
                      </a:cubicBezTo>
                      <a:cubicBezTo>
                        <a:pt x="120587" y="158401"/>
                        <a:pt x="116681" y="164973"/>
                        <a:pt x="111633" y="170498"/>
                      </a:cubicBezTo>
                      <a:cubicBezTo>
                        <a:pt x="106585" y="176022"/>
                        <a:pt x="100394" y="180404"/>
                        <a:pt x="93250" y="183642"/>
                      </a:cubicBezTo>
                      <a:cubicBezTo>
                        <a:pt x="86011" y="186881"/>
                        <a:pt x="77914" y="188405"/>
                        <a:pt x="68961" y="188405"/>
                      </a:cubicBezTo>
                      <a:cubicBezTo>
                        <a:pt x="60579" y="188405"/>
                        <a:pt x="52864" y="186785"/>
                        <a:pt x="45720" y="183642"/>
                      </a:cubicBezTo>
                      <a:cubicBezTo>
                        <a:pt x="38481" y="180499"/>
                        <a:pt x="32766" y="175165"/>
                        <a:pt x="28575" y="167831"/>
                      </a:cubicBezTo>
                      <a:lnTo>
                        <a:pt x="28099" y="167831"/>
                      </a:lnTo>
                      <a:lnTo>
                        <a:pt x="28099" y="185452"/>
                      </a:lnTo>
                      <a:lnTo>
                        <a:pt x="190" y="185452"/>
                      </a:lnTo>
                      <a:lnTo>
                        <a:pt x="190" y="0"/>
                      </a:lnTo>
                      <a:close/>
                    </a:path>
                  </a:pathLst>
                </a:custGeom>
                <a:solidFill>
                  <a:srgbClr val="025E6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ar-SA"/>
                </a:p>
              </p:txBody>
            </p:sp>
            <p:sp>
              <p:nvSpPr>
                <p:cNvPr id="98" name="شكل حر: شكل 97">
                  <a:extLst>
                    <a:ext uri="{FF2B5EF4-FFF2-40B4-BE49-F238E27FC236}">
                      <a16:creationId xmlns:a16="http://schemas.microsoft.com/office/drawing/2014/main" id="{E248AD1B-1237-53C2-3740-3B386D0463E6}"/>
                    </a:ext>
                  </a:extLst>
                </p:cNvPr>
                <p:cNvSpPr/>
                <p:nvPr/>
              </p:nvSpPr>
              <p:spPr>
                <a:xfrm>
                  <a:off x="6993731" y="3573779"/>
                  <a:ext cx="107823" cy="123539"/>
                </a:xfrm>
                <a:custGeom>
                  <a:avLst/>
                  <a:gdLst>
                    <a:gd name="connsiteX0" fmla="*/ 79629 w 107823"/>
                    <a:gd name="connsiteY0" fmla="*/ 68009 h 123539"/>
                    <a:gd name="connsiteX1" fmla="*/ 73533 w 107823"/>
                    <a:gd name="connsiteY1" fmla="*/ 68009 h 123539"/>
                    <a:gd name="connsiteX2" fmla="*/ 59817 w 107823"/>
                    <a:gd name="connsiteY2" fmla="*/ 68485 h 123539"/>
                    <a:gd name="connsiteX3" fmla="*/ 45434 w 107823"/>
                    <a:gd name="connsiteY3" fmla="*/ 70771 h 123539"/>
                    <a:gd name="connsiteX4" fmla="*/ 34004 w 107823"/>
                    <a:gd name="connsiteY4" fmla="*/ 76295 h 123539"/>
                    <a:gd name="connsiteX5" fmla="*/ 29337 w 107823"/>
                    <a:gd name="connsiteY5" fmla="*/ 86106 h 123539"/>
                    <a:gd name="connsiteX6" fmla="*/ 31147 w 107823"/>
                    <a:gd name="connsiteY6" fmla="*/ 93059 h 123539"/>
                    <a:gd name="connsiteX7" fmla="*/ 35909 w 107823"/>
                    <a:gd name="connsiteY7" fmla="*/ 97822 h 123539"/>
                    <a:gd name="connsiteX8" fmla="*/ 42481 w 107823"/>
                    <a:gd name="connsiteY8" fmla="*/ 100679 h 123539"/>
                    <a:gd name="connsiteX9" fmla="*/ 49816 w 107823"/>
                    <a:gd name="connsiteY9" fmla="*/ 101537 h 123539"/>
                    <a:gd name="connsiteX10" fmla="*/ 72390 w 107823"/>
                    <a:gd name="connsiteY10" fmla="*/ 94298 h 123539"/>
                    <a:gd name="connsiteX11" fmla="*/ 79534 w 107823"/>
                    <a:gd name="connsiteY11" fmla="*/ 74581 h 123539"/>
                    <a:gd name="connsiteX12" fmla="*/ 79534 w 107823"/>
                    <a:gd name="connsiteY12" fmla="*/ 67913 h 123539"/>
                    <a:gd name="connsiteX13" fmla="*/ 81344 w 107823"/>
                    <a:gd name="connsiteY13" fmla="*/ 104489 h 123539"/>
                    <a:gd name="connsiteX14" fmla="*/ 80581 w 107823"/>
                    <a:gd name="connsiteY14" fmla="*/ 104489 h 123539"/>
                    <a:gd name="connsiteX15" fmla="*/ 64389 w 107823"/>
                    <a:gd name="connsiteY15" fmla="*/ 119158 h 123539"/>
                    <a:gd name="connsiteX16" fmla="*/ 42863 w 107823"/>
                    <a:gd name="connsiteY16" fmla="*/ 123539 h 123539"/>
                    <a:gd name="connsiteX17" fmla="*/ 27051 w 107823"/>
                    <a:gd name="connsiteY17" fmla="*/ 121349 h 123539"/>
                    <a:gd name="connsiteX18" fmla="*/ 13335 w 107823"/>
                    <a:gd name="connsiteY18" fmla="*/ 114776 h 123539"/>
                    <a:gd name="connsiteX19" fmla="*/ 3620 w 107823"/>
                    <a:gd name="connsiteY19" fmla="*/ 103727 h 123539"/>
                    <a:gd name="connsiteX20" fmla="*/ 0 w 107823"/>
                    <a:gd name="connsiteY20" fmla="*/ 88297 h 123539"/>
                    <a:gd name="connsiteX21" fmla="*/ 3429 w 107823"/>
                    <a:gd name="connsiteY21" fmla="*/ 72009 h 123539"/>
                    <a:gd name="connsiteX22" fmla="*/ 12668 w 107823"/>
                    <a:gd name="connsiteY22" fmla="*/ 60770 h 123539"/>
                    <a:gd name="connsiteX23" fmla="*/ 26003 w 107823"/>
                    <a:gd name="connsiteY23" fmla="*/ 53531 h 123539"/>
                    <a:gd name="connsiteX24" fmla="*/ 41815 w 107823"/>
                    <a:gd name="connsiteY24" fmla="*/ 49435 h 123539"/>
                    <a:gd name="connsiteX25" fmla="*/ 58388 w 107823"/>
                    <a:gd name="connsiteY25" fmla="*/ 47720 h 123539"/>
                    <a:gd name="connsiteX26" fmla="*/ 74104 w 107823"/>
                    <a:gd name="connsiteY26" fmla="*/ 47339 h 123539"/>
                    <a:gd name="connsiteX27" fmla="*/ 81439 w 107823"/>
                    <a:gd name="connsiteY27" fmla="*/ 47339 h 123539"/>
                    <a:gd name="connsiteX28" fmla="*/ 81439 w 107823"/>
                    <a:gd name="connsiteY28" fmla="*/ 44101 h 123539"/>
                    <a:gd name="connsiteX29" fmla="*/ 73819 w 107823"/>
                    <a:gd name="connsiteY29" fmla="*/ 27527 h 123539"/>
                    <a:gd name="connsiteX30" fmla="*/ 54483 w 107823"/>
                    <a:gd name="connsiteY30" fmla="*/ 22003 h 123539"/>
                    <a:gd name="connsiteX31" fmla="*/ 37052 w 107823"/>
                    <a:gd name="connsiteY31" fmla="*/ 25337 h 123539"/>
                    <a:gd name="connsiteX32" fmla="*/ 23051 w 107823"/>
                    <a:gd name="connsiteY32" fmla="*/ 34290 h 123539"/>
                    <a:gd name="connsiteX33" fmla="*/ 7620 w 107823"/>
                    <a:gd name="connsiteY33" fmla="*/ 18860 h 123539"/>
                    <a:gd name="connsiteX34" fmla="*/ 30575 w 107823"/>
                    <a:gd name="connsiteY34" fmla="*/ 4286 h 123539"/>
                    <a:gd name="connsiteX35" fmla="*/ 57626 w 107823"/>
                    <a:gd name="connsiteY35" fmla="*/ 0 h 123539"/>
                    <a:gd name="connsiteX36" fmla="*/ 78677 w 107823"/>
                    <a:gd name="connsiteY36" fmla="*/ 2858 h 123539"/>
                    <a:gd name="connsiteX37" fmla="*/ 92869 w 107823"/>
                    <a:gd name="connsiteY37" fmla="*/ 10097 h 123539"/>
                    <a:gd name="connsiteX38" fmla="*/ 101537 w 107823"/>
                    <a:gd name="connsiteY38" fmla="*/ 20288 h 123539"/>
                    <a:gd name="connsiteX39" fmla="*/ 105918 w 107823"/>
                    <a:gd name="connsiteY39" fmla="*/ 31909 h 123539"/>
                    <a:gd name="connsiteX40" fmla="*/ 107537 w 107823"/>
                    <a:gd name="connsiteY40" fmla="*/ 43339 h 123539"/>
                    <a:gd name="connsiteX41" fmla="*/ 107823 w 107823"/>
                    <a:gd name="connsiteY41" fmla="*/ 53054 h 123539"/>
                    <a:gd name="connsiteX42" fmla="*/ 107823 w 107823"/>
                    <a:gd name="connsiteY42" fmla="*/ 120682 h 123539"/>
                    <a:gd name="connsiteX43" fmla="*/ 81344 w 107823"/>
                    <a:gd name="connsiteY43" fmla="*/ 120682 h 123539"/>
                    <a:gd name="connsiteX44" fmla="*/ 81344 w 107823"/>
                    <a:gd name="connsiteY44" fmla="*/ 104489 h 123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107823" h="123539">
                      <a:moveTo>
                        <a:pt x="79629" y="68009"/>
                      </a:moveTo>
                      <a:lnTo>
                        <a:pt x="73533" y="68009"/>
                      </a:lnTo>
                      <a:cubicBezTo>
                        <a:pt x="69437" y="68009"/>
                        <a:pt x="64865" y="68199"/>
                        <a:pt x="59817" y="68485"/>
                      </a:cubicBezTo>
                      <a:cubicBezTo>
                        <a:pt x="54769" y="68771"/>
                        <a:pt x="50006" y="69628"/>
                        <a:pt x="45434" y="70771"/>
                      </a:cubicBezTo>
                      <a:cubicBezTo>
                        <a:pt x="40957" y="72009"/>
                        <a:pt x="37147" y="73819"/>
                        <a:pt x="34004" y="76295"/>
                      </a:cubicBezTo>
                      <a:cubicBezTo>
                        <a:pt x="30861" y="78772"/>
                        <a:pt x="29337" y="82010"/>
                        <a:pt x="29337" y="86106"/>
                      </a:cubicBezTo>
                      <a:cubicBezTo>
                        <a:pt x="29337" y="88868"/>
                        <a:pt x="29909" y="91250"/>
                        <a:pt x="31147" y="93059"/>
                      </a:cubicBezTo>
                      <a:cubicBezTo>
                        <a:pt x="32385" y="94964"/>
                        <a:pt x="34004" y="96488"/>
                        <a:pt x="35909" y="97822"/>
                      </a:cubicBezTo>
                      <a:cubicBezTo>
                        <a:pt x="37814" y="99155"/>
                        <a:pt x="40100" y="100108"/>
                        <a:pt x="42481" y="100679"/>
                      </a:cubicBezTo>
                      <a:cubicBezTo>
                        <a:pt x="44958" y="101251"/>
                        <a:pt x="47435" y="101537"/>
                        <a:pt x="49816" y="101537"/>
                      </a:cubicBezTo>
                      <a:cubicBezTo>
                        <a:pt x="60103" y="101537"/>
                        <a:pt x="67628" y="99155"/>
                        <a:pt x="72390" y="94298"/>
                      </a:cubicBezTo>
                      <a:cubicBezTo>
                        <a:pt x="77153" y="89440"/>
                        <a:pt x="79534" y="82868"/>
                        <a:pt x="79534" y="74581"/>
                      </a:cubicBezTo>
                      <a:lnTo>
                        <a:pt x="79534" y="67913"/>
                      </a:lnTo>
                      <a:close/>
                      <a:moveTo>
                        <a:pt x="81344" y="104489"/>
                      </a:moveTo>
                      <a:lnTo>
                        <a:pt x="80581" y="104489"/>
                      </a:lnTo>
                      <a:cubicBezTo>
                        <a:pt x="76295" y="111347"/>
                        <a:pt x="70961" y="116300"/>
                        <a:pt x="64389" y="119158"/>
                      </a:cubicBezTo>
                      <a:cubicBezTo>
                        <a:pt x="57817" y="122111"/>
                        <a:pt x="50673" y="123539"/>
                        <a:pt x="42863" y="123539"/>
                      </a:cubicBezTo>
                      <a:cubicBezTo>
                        <a:pt x="37433" y="123539"/>
                        <a:pt x="32195" y="122777"/>
                        <a:pt x="27051" y="121349"/>
                      </a:cubicBezTo>
                      <a:cubicBezTo>
                        <a:pt x="21907" y="119920"/>
                        <a:pt x="17336" y="117634"/>
                        <a:pt x="13335" y="114776"/>
                      </a:cubicBezTo>
                      <a:cubicBezTo>
                        <a:pt x="9335" y="111824"/>
                        <a:pt x="6096" y="108204"/>
                        <a:pt x="3620" y="103727"/>
                      </a:cubicBezTo>
                      <a:cubicBezTo>
                        <a:pt x="1143" y="99346"/>
                        <a:pt x="0" y="94202"/>
                        <a:pt x="0" y="88297"/>
                      </a:cubicBezTo>
                      <a:cubicBezTo>
                        <a:pt x="0" y="81915"/>
                        <a:pt x="1143" y="76486"/>
                        <a:pt x="3429" y="72009"/>
                      </a:cubicBezTo>
                      <a:cubicBezTo>
                        <a:pt x="5715" y="67532"/>
                        <a:pt x="8763" y="63722"/>
                        <a:pt x="12668" y="60770"/>
                      </a:cubicBezTo>
                      <a:cubicBezTo>
                        <a:pt x="16478" y="57722"/>
                        <a:pt x="20955" y="55340"/>
                        <a:pt x="26003" y="53531"/>
                      </a:cubicBezTo>
                      <a:cubicBezTo>
                        <a:pt x="31052" y="51721"/>
                        <a:pt x="36290" y="50387"/>
                        <a:pt x="41815" y="49435"/>
                      </a:cubicBezTo>
                      <a:cubicBezTo>
                        <a:pt x="47339" y="48577"/>
                        <a:pt x="52769" y="48006"/>
                        <a:pt x="58388" y="47720"/>
                      </a:cubicBezTo>
                      <a:cubicBezTo>
                        <a:pt x="63913" y="47435"/>
                        <a:pt x="69152" y="47339"/>
                        <a:pt x="74104" y="47339"/>
                      </a:cubicBezTo>
                      <a:lnTo>
                        <a:pt x="81439" y="47339"/>
                      </a:lnTo>
                      <a:lnTo>
                        <a:pt x="81439" y="44101"/>
                      </a:lnTo>
                      <a:cubicBezTo>
                        <a:pt x="81439" y="36766"/>
                        <a:pt x="78867" y="31242"/>
                        <a:pt x="73819" y="27527"/>
                      </a:cubicBezTo>
                      <a:cubicBezTo>
                        <a:pt x="68771" y="23813"/>
                        <a:pt x="62294" y="22003"/>
                        <a:pt x="54483" y="22003"/>
                      </a:cubicBezTo>
                      <a:cubicBezTo>
                        <a:pt x="48292" y="22003"/>
                        <a:pt x="42481" y="23146"/>
                        <a:pt x="37052" y="25337"/>
                      </a:cubicBezTo>
                      <a:cubicBezTo>
                        <a:pt x="31623" y="27527"/>
                        <a:pt x="27051" y="30480"/>
                        <a:pt x="23051" y="34290"/>
                      </a:cubicBezTo>
                      <a:lnTo>
                        <a:pt x="7620" y="18860"/>
                      </a:lnTo>
                      <a:cubicBezTo>
                        <a:pt x="14192" y="12001"/>
                        <a:pt x="21812" y="7144"/>
                        <a:pt x="30575" y="4286"/>
                      </a:cubicBezTo>
                      <a:cubicBezTo>
                        <a:pt x="39338" y="1429"/>
                        <a:pt x="48387" y="0"/>
                        <a:pt x="57626" y="0"/>
                      </a:cubicBezTo>
                      <a:cubicBezTo>
                        <a:pt x="66008" y="0"/>
                        <a:pt x="72962" y="953"/>
                        <a:pt x="78677" y="2858"/>
                      </a:cubicBezTo>
                      <a:cubicBezTo>
                        <a:pt x="84391" y="4763"/>
                        <a:pt x="89154" y="7144"/>
                        <a:pt x="92869" y="10097"/>
                      </a:cubicBezTo>
                      <a:cubicBezTo>
                        <a:pt x="96584" y="13049"/>
                        <a:pt x="99536" y="16383"/>
                        <a:pt x="101537" y="20288"/>
                      </a:cubicBezTo>
                      <a:cubicBezTo>
                        <a:pt x="103537" y="24098"/>
                        <a:pt x="105061" y="28003"/>
                        <a:pt x="105918" y="31909"/>
                      </a:cubicBezTo>
                      <a:cubicBezTo>
                        <a:pt x="106871" y="35814"/>
                        <a:pt x="107347" y="39624"/>
                        <a:pt x="107537" y="43339"/>
                      </a:cubicBezTo>
                      <a:cubicBezTo>
                        <a:pt x="107728" y="47053"/>
                        <a:pt x="107823" y="50292"/>
                        <a:pt x="107823" y="53054"/>
                      </a:cubicBezTo>
                      <a:lnTo>
                        <a:pt x="107823" y="120682"/>
                      </a:lnTo>
                      <a:lnTo>
                        <a:pt x="81344" y="120682"/>
                      </a:lnTo>
                      <a:lnTo>
                        <a:pt x="81344" y="104489"/>
                      </a:lnTo>
                      <a:close/>
                    </a:path>
                  </a:pathLst>
                </a:custGeom>
                <a:solidFill>
                  <a:srgbClr val="025E6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ar-SA"/>
                </a:p>
              </p:txBody>
            </p:sp>
            <p:sp>
              <p:nvSpPr>
                <p:cNvPr id="99" name="شكل حر: شكل 98">
                  <a:extLst>
                    <a:ext uri="{FF2B5EF4-FFF2-40B4-BE49-F238E27FC236}">
                      <a16:creationId xmlns:a16="http://schemas.microsoft.com/office/drawing/2014/main" id="{48392B7E-15E2-320A-E188-3ACE4892D0DB}"/>
                    </a:ext>
                  </a:extLst>
                </p:cNvPr>
                <p:cNvSpPr/>
                <p:nvPr/>
              </p:nvSpPr>
              <p:spPr>
                <a:xfrm>
                  <a:off x="7152036" y="3509105"/>
                  <a:ext cx="127063" cy="188404"/>
                </a:xfrm>
                <a:custGeom>
                  <a:avLst/>
                  <a:gdLst>
                    <a:gd name="connsiteX0" fmla="*/ 97536 w 127063"/>
                    <a:gd name="connsiteY0" fmla="*/ 126492 h 188404"/>
                    <a:gd name="connsiteX1" fmla="*/ 95250 w 127063"/>
                    <a:gd name="connsiteY1" fmla="*/ 113252 h 188404"/>
                    <a:gd name="connsiteX2" fmla="*/ 88392 w 127063"/>
                    <a:gd name="connsiteY2" fmla="*/ 102013 h 188404"/>
                    <a:gd name="connsiteX3" fmla="*/ 77438 w 127063"/>
                    <a:gd name="connsiteY3" fmla="*/ 94202 h 188404"/>
                    <a:gd name="connsiteX4" fmla="*/ 62960 w 127063"/>
                    <a:gd name="connsiteY4" fmla="*/ 91250 h 188404"/>
                    <a:gd name="connsiteX5" fmla="*/ 48482 w 127063"/>
                    <a:gd name="connsiteY5" fmla="*/ 94202 h 188404"/>
                    <a:gd name="connsiteX6" fmla="*/ 37624 w 127063"/>
                    <a:gd name="connsiteY6" fmla="*/ 102013 h 188404"/>
                    <a:gd name="connsiteX7" fmla="*/ 30766 w 127063"/>
                    <a:gd name="connsiteY7" fmla="*/ 113252 h 188404"/>
                    <a:gd name="connsiteX8" fmla="*/ 28480 w 127063"/>
                    <a:gd name="connsiteY8" fmla="*/ 126492 h 188404"/>
                    <a:gd name="connsiteX9" fmla="*/ 30766 w 127063"/>
                    <a:gd name="connsiteY9" fmla="*/ 139732 h 188404"/>
                    <a:gd name="connsiteX10" fmla="*/ 37624 w 127063"/>
                    <a:gd name="connsiteY10" fmla="*/ 150971 h 188404"/>
                    <a:gd name="connsiteX11" fmla="*/ 48482 w 127063"/>
                    <a:gd name="connsiteY11" fmla="*/ 158782 h 188404"/>
                    <a:gd name="connsiteX12" fmla="*/ 62960 w 127063"/>
                    <a:gd name="connsiteY12" fmla="*/ 161735 h 188404"/>
                    <a:gd name="connsiteX13" fmla="*/ 77438 w 127063"/>
                    <a:gd name="connsiteY13" fmla="*/ 158782 h 188404"/>
                    <a:gd name="connsiteX14" fmla="*/ 88392 w 127063"/>
                    <a:gd name="connsiteY14" fmla="*/ 150971 h 188404"/>
                    <a:gd name="connsiteX15" fmla="*/ 95250 w 127063"/>
                    <a:gd name="connsiteY15" fmla="*/ 139732 h 188404"/>
                    <a:gd name="connsiteX16" fmla="*/ 97536 w 127063"/>
                    <a:gd name="connsiteY16" fmla="*/ 126492 h 188404"/>
                    <a:gd name="connsiteX17" fmla="*/ 0 w 127063"/>
                    <a:gd name="connsiteY17" fmla="*/ 0 h 188404"/>
                    <a:gd name="connsiteX18" fmla="*/ 29432 w 127063"/>
                    <a:gd name="connsiteY18" fmla="*/ 0 h 188404"/>
                    <a:gd name="connsiteX19" fmla="*/ 29432 w 127063"/>
                    <a:gd name="connsiteY19" fmla="*/ 82582 h 188404"/>
                    <a:gd name="connsiteX20" fmla="*/ 30194 w 127063"/>
                    <a:gd name="connsiteY20" fmla="*/ 82582 h 188404"/>
                    <a:gd name="connsiteX21" fmla="*/ 35814 w 127063"/>
                    <a:gd name="connsiteY21" fmla="*/ 76581 h 188404"/>
                    <a:gd name="connsiteX22" fmla="*/ 44196 w 127063"/>
                    <a:gd name="connsiteY22" fmla="*/ 70866 h 188404"/>
                    <a:gd name="connsiteX23" fmla="*/ 55626 w 127063"/>
                    <a:gd name="connsiteY23" fmla="*/ 66485 h 188404"/>
                    <a:gd name="connsiteX24" fmla="*/ 70199 w 127063"/>
                    <a:gd name="connsiteY24" fmla="*/ 64770 h 188404"/>
                    <a:gd name="connsiteX25" fmla="*/ 93250 w 127063"/>
                    <a:gd name="connsiteY25" fmla="*/ 69533 h 188404"/>
                    <a:gd name="connsiteX26" fmla="*/ 111252 w 127063"/>
                    <a:gd name="connsiteY26" fmla="*/ 82677 h 188404"/>
                    <a:gd name="connsiteX27" fmla="*/ 122872 w 127063"/>
                    <a:gd name="connsiteY27" fmla="*/ 102299 h 188404"/>
                    <a:gd name="connsiteX28" fmla="*/ 127063 w 127063"/>
                    <a:gd name="connsiteY28" fmla="*/ 126587 h 188404"/>
                    <a:gd name="connsiteX29" fmla="*/ 123158 w 127063"/>
                    <a:gd name="connsiteY29" fmla="*/ 150876 h 188404"/>
                    <a:gd name="connsiteX30" fmla="*/ 111633 w 127063"/>
                    <a:gd name="connsiteY30" fmla="*/ 170498 h 188404"/>
                    <a:gd name="connsiteX31" fmla="*/ 93250 w 127063"/>
                    <a:gd name="connsiteY31" fmla="*/ 183642 h 188404"/>
                    <a:gd name="connsiteX32" fmla="*/ 68961 w 127063"/>
                    <a:gd name="connsiteY32" fmla="*/ 188405 h 188404"/>
                    <a:gd name="connsiteX33" fmla="*/ 45720 w 127063"/>
                    <a:gd name="connsiteY33" fmla="*/ 183642 h 188404"/>
                    <a:gd name="connsiteX34" fmla="*/ 28575 w 127063"/>
                    <a:gd name="connsiteY34" fmla="*/ 167831 h 188404"/>
                    <a:gd name="connsiteX35" fmla="*/ 28099 w 127063"/>
                    <a:gd name="connsiteY35" fmla="*/ 167831 h 188404"/>
                    <a:gd name="connsiteX36" fmla="*/ 28099 w 127063"/>
                    <a:gd name="connsiteY36" fmla="*/ 185452 h 188404"/>
                    <a:gd name="connsiteX37" fmla="*/ 191 w 127063"/>
                    <a:gd name="connsiteY37" fmla="*/ 185452 h 188404"/>
                    <a:gd name="connsiteX38" fmla="*/ 191 w 127063"/>
                    <a:gd name="connsiteY38" fmla="*/ 0 h 1884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127063" h="188404">
                      <a:moveTo>
                        <a:pt x="97536" y="126492"/>
                      </a:moveTo>
                      <a:cubicBezTo>
                        <a:pt x="97536" y="121920"/>
                        <a:pt x="96774" y="117539"/>
                        <a:pt x="95250" y="113252"/>
                      </a:cubicBezTo>
                      <a:cubicBezTo>
                        <a:pt x="93726" y="108966"/>
                        <a:pt x="91440" y="105251"/>
                        <a:pt x="88392" y="102013"/>
                      </a:cubicBezTo>
                      <a:cubicBezTo>
                        <a:pt x="85344" y="98774"/>
                        <a:pt x="81725" y="96107"/>
                        <a:pt x="77438" y="94202"/>
                      </a:cubicBezTo>
                      <a:cubicBezTo>
                        <a:pt x="73152" y="92297"/>
                        <a:pt x="68389" y="91250"/>
                        <a:pt x="62960" y="91250"/>
                      </a:cubicBezTo>
                      <a:cubicBezTo>
                        <a:pt x="57531" y="91250"/>
                        <a:pt x="52769" y="92202"/>
                        <a:pt x="48482" y="94202"/>
                      </a:cubicBezTo>
                      <a:cubicBezTo>
                        <a:pt x="44196" y="96203"/>
                        <a:pt x="40577" y="98774"/>
                        <a:pt x="37624" y="102013"/>
                      </a:cubicBezTo>
                      <a:cubicBezTo>
                        <a:pt x="34576" y="105251"/>
                        <a:pt x="32290" y="109061"/>
                        <a:pt x="30766" y="113252"/>
                      </a:cubicBezTo>
                      <a:cubicBezTo>
                        <a:pt x="29242" y="117539"/>
                        <a:pt x="28480" y="121920"/>
                        <a:pt x="28480" y="126492"/>
                      </a:cubicBezTo>
                      <a:cubicBezTo>
                        <a:pt x="28480" y="131064"/>
                        <a:pt x="29242" y="135446"/>
                        <a:pt x="30766" y="139732"/>
                      </a:cubicBezTo>
                      <a:cubicBezTo>
                        <a:pt x="32290" y="144018"/>
                        <a:pt x="34576" y="147733"/>
                        <a:pt x="37624" y="150971"/>
                      </a:cubicBezTo>
                      <a:cubicBezTo>
                        <a:pt x="40672" y="154210"/>
                        <a:pt x="44291" y="156877"/>
                        <a:pt x="48482" y="158782"/>
                      </a:cubicBezTo>
                      <a:cubicBezTo>
                        <a:pt x="52769" y="160782"/>
                        <a:pt x="57531" y="161735"/>
                        <a:pt x="62960" y="161735"/>
                      </a:cubicBezTo>
                      <a:cubicBezTo>
                        <a:pt x="68389" y="161735"/>
                        <a:pt x="73152" y="160782"/>
                        <a:pt x="77438" y="158782"/>
                      </a:cubicBezTo>
                      <a:cubicBezTo>
                        <a:pt x="81725" y="156782"/>
                        <a:pt x="85344" y="154210"/>
                        <a:pt x="88392" y="150971"/>
                      </a:cubicBezTo>
                      <a:cubicBezTo>
                        <a:pt x="91440" y="147733"/>
                        <a:pt x="93726" y="143923"/>
                        <a:pt x="95250" y="139732"/>
                      </a:cubicBezTo>
                      <a:cubicBezTo>
                        <a:pt x="96774" y="135446"/>
                        <a:pt x="97536" y="131064"/>
                        <a:pt x="97536" y="126492"/>
                      </a:cubicBezTo>
                      <a:moveTo>
                        <a:pt x="0" y="0"/>
                      </a:moveTo>
                      <a:lnTo>
                        <a:pt x="29432" y="0"/>
                      </a:lnTo>
                      <a:lnTo>
                        <a:pt x="29432" y="82582"/>
                      </a:lnTo>
                      <a:lnTo>
                        <a:pt x="30194" y="82582"/>
                      </a:lnTo>
                      <a:cubicBezTo>
                        <a:pt x="31623" y="80582"/>
                        <a:pt x="33528" y="78581"/>
                        <a:pt x="35814" y="76581"/>
                      </a:cubicBezTo>
                      <a:cubicBezTo>
                        <a:pt x="38100" y="74581"/>
                        <a:pt x="40862" y="72581"/>
                        <a:pt x="44196" y="70866"/>
                      </a:cubicBezTo>
                      <a:cubicBezTo>
                        <a:pt x="47435" y="69056"/>
                        <a:pt x="51245" y="67628"/>
                        <a:pt x="55626" y="66485"/>
                      </a:cubicBezTo>
                      <a:cubicBezTo>
                        <a:pt x="59912" y="65342"/>
                        <a:pt x="64770" y="64770"/>
                        <a:pt x="70199" y="64770"/>
                      </a:cubicBezTo>
                      <a:cubicBezTo>
                        <a:pt x="78581" y="64770"/>
                        <a:pt x="86201" y="66389"/>
                        <a:pt x="93250" y="69533"/>
                      </a:cubicBezTo>
                      <a:cubicBezTo>
                        <a:pt x="100298" y="72676"/>
                        <a:pt x="106299" y="77057"/>
                        <a:pt x="111252" y="82677"/>
                      </a:cubicBezTo>
                      <a:cubicBezTo>
                        <a:pt x="116205" y="88202"/>
                        <a:pt x="120110" y="94774"/>
                        <a:pt x="122872" y="102299"/>
                      </a:cubicBezTo>
                      <a:cubicBezTo>
                        <a:pt x="125635" y="109823"/>
                        <a:pt x="127063" y="117920"/>
                        <a:pt x="127063" y="126587"/>
                      </a:cubicBezTo>
                      <a:cubicBezTo>
                        <a:pt x="127063" y="135255"/>
                        <a:pt x="125730" y="143351"/>
                        <a:pt x="123158" y="150876"/>
                      </a:cubicBezTo>
                      <a:cubicBezTo>
                        <a:pt x="120587" y="158401"/>
                        <a:pt x="116681" y="164973"/>
                        <a:pt x="111633" y="170498"/>
                      </a:cubicBezTo>
                      <a:cubicBezTo>
                        <a:pt x="106585" y="176022"/>
                        <a:pt x="100394" y="180404"/>
                        <a:pt x="93250" y="183642"/>
                      </a:cubicBezTo>
                      <a:cubicBezTo>
                        <a:pt x="86011" y="186881"/>
                        <a:pt x="77914" y="188405"/>
                        <a:pt x="68961" y="188405"/>
                      </a:cubicBezTo>
                      <a:cubicBezTo>
                        <a:pt x="60579" y="188405"/>
                        <a:pt x="52864" y="186785"/>
                        <a:pt x="45720" y="183642"/>
                      </a:cubicBezTo>
                      <a:cubicBezTo>
                        <a:pt x="38481" y="180499"/>
                        <a:pt x="32766" y="175165"/>
                        <a:pt x="28575" y="167831"/>
                      </a:cubicBezTo>
                      <a:lnTo>
                        <a:pt x="28099" y="167831"/>
                      </a:lnTo>
                      <a:lnTo>
                        <a:pt x="28099" y="185452"/>
                      </a:lnTo>
                      <a:lnTo>
                        <a:pt x="191" y="185452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solidFill>
                  <a:srgbClr val="025E6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ar-SA"/>
                </a:p>
              </p:txBody>
            </p:sp>
            <p:sp>
              <p:nvSpPr>
                <p:cNvPr id="100" name="شكل حر: شكل 99">
                  <a:extLst>
                    <a:ext uri="{FF2B5EF4-FFF2-40B4-BE49-F238E27FC236}">
                      <a16:creationId xmlns:a16="http://schemas.microsoft.com/office/drawing/2014/main" id="{1926810D-AE77-B885-7708-0F7565173D71}"/>
                    </a:ext>
                  </a:extLst>
                </p:cNvPr>
                <p:cNvSpPr/>
                <p:nvPr/>
              </p:nvSpPr>
              <p:spPr>
                <a:xfrm>
                  <a:off x="7311485" y="3542728"/>
                  <a:ext cx="86201" cy="154686"/>
                </a:xfrm>
                <a:custGeom>
                  <a:avLst/>
                  <a:gdLst>
                    <a:gd name="connsiteX0" fmla="*/ 95 w 86201"/>
                    <a:gd name="connsiteY0" fmla="*/ 59055 h 154686"/>
                    <a:gd name="connsiteX1" fmla="*/ 95 w 86201"/>
                    <a:gd name="connsiteY1" fmla="*/ 34100 h 154686"/>
                    <a:gd name="connsiteX2" fmla="*/ 24384 w 86201"/>
                    <a:gd name="connsiteY2" fmla="*/ 34100 h 154686"/>
                    <a:gd name="connsiteX3" fmla="*/ 24384 w 86201"/>
                    <a:gd name="connsiteY3" fmla="*/ 0 h 154686"/>
                    <a:gd name="connsiteX4" fmla="*/ 53816 w 86201"/>
                    <a:gd name="connsiteY4" fmla="*/ 0 h 154686"/>
                    <a:gd name="connsiteX5" fmla="*/ 53816 w 86201"/>
                    <a:gd name="connsiteY5" fmla="*/ 34100 h 154686"/>
                    <a:gd name="connsiteX6" fmla="*/ 86201 w 86201"/>
                    <a:gd name="connsiteY6" fmla="*/ 34100 h 154686"/>
                    <a:gd name="connsiteX7" fmla="*/ 86201 w 86201"/>
                    <a:gd name="connsiteY7" fmla="*/ 59055 h 154686"/>
                    <a:gd name="connsiteX8" fmla="*/ 53816 w 86201"/>
                    <a:gd name="connsiteY8" fmla="*/ 59055 h 154686"/>
                    <a:gd name="connsiteX9" fmla="*/ 53816 w 86201"/>
                    <a:gd name="connsiteY9" fmla="*/ 110585 h 154686"/>
                    <a:gd name="connsiteX10" fmla="*/ 57150 w 86201"/>
                    <a:gd name="connsiteY10" fmla="*/ 124587 h 154686"/>
                    <a:gd name="connsiteX11" fmla="*/ 70295 w 86201"/>
                    <a:gd name="connsiteY11" fmla="*/ 129731 h 154686"/>
                    <a:gd name="connsiteX12" fmla="*/ 78867 w 86201"/>
                    <a:gd name="connsiteY12" fmla="*/ 128873 h 154686"/>
                    <a:gd name="connsiteX13" fmla="*/ 86201 w 86201"/>
                    <a:gd name="connsiteY13" fmla="*/ 126016 h 154686"/>
                    <a:gd name="connsiteX14" fmla="*/ 86201 w 86201"/>
                    <a:gd name="connsiteY14" fmla="*/ 150781 h 154686"/>
                    <a:gd name="connsiteX15" fmla="*/ 74771 w 86201"/>
                    <a:gd name="connsiteY15" fmla="*/ 153829 h 154686"/>
                    <a:gd name="connsiteX16" fmla="*/ 62865 w 86201"/>
                    <a:gd name="connsiteY16" fmla="*/ 154686 h 154686"/>
                    <a:gd name="connsiteX17" fmla="*/ 43625 w 86201"/>
                    <a:gd name="connsiteY17" fmla="*/ 152114 h 154686"/>
                    <a:gd name="connsiteX18" fmla="*/ 31814 w 86201"/>
                    <a:gd name="connsiteY18" fmla="*/ 144304 h 154686"/>
                    <a:gd name="connsiteX19" fmla="*/ 25908 w 86201"/>
                    <a:gd name="connsiteY19" fmla="*/ 131159 h 154686"/>
                    <a:gd name="connsiteX20" fmla="*/ 24289 w 86201"/>
                    <a:gd name="connsiteY20" fmla="*/ 113062 h 154686"/>
                    <a:gd name="connsiteX21" fmla="*/ 24289 w 86201"/>
                    <a:gd name="connsiteY21" fmla="*/ 59150 h 154686"/>
                    <a:gd name="connsiteX22" fmla="*/ 0 w 86201"/>
                    <a:gd name="connsiteY22" fmla="*/ 59150 h 1546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86201" h="154686">
                      <a:moveTo>
                        <a:pt x="95" y="59055"/>
                      </a:moveTo>
                      <a:lnTo>
                        <a:pt x="95" y="34100"/>
                      </a:lnTo>
                      <a:lnTo>
                        <a:pt x="24384" y="34100"/>
                      </a:lnTo>
                      <a:lnTo>
                        <a:pt x="24384" y="0"/>
                      </a:lnTo>
                      <a:lnTo>
                        <a:pt x="53816" y="0"/>
                      </a:lnTo>
                      <a:lnTo>
                        <a:pt x="53816" y="34100"/>
                      </a:lnTo>
                      <a:lnTo>
                        <a:pt x="86201" y="34100"/>
                      </a:lnTo>
                      <a:lnTo>
                        <a:pt x="86201" y="59055"/>
                      </a:lnTo>
                      <a:lnTo>
                        <a:pt x="53816" y="59055"/>
                      </a:lnTo>
                      <a:lnTo>
                        <a:pt x="53816" y="110585"/>
                      </a:lnTo>
                      <a:cubicBezTo>
                        <a:pt x="53816" y="116491"/>
                        <a:pt x="54959" y="121158"/>
                        <a:pt x="57150" y="124587"/>
                      </a:cubicBezTo>
                      <a:cubicBezTo>
                        <a:pt x="59341" y="128016"/>
                        <a:pt x="63722" y="129731"/>
                        <a:pt x="70295" y="129731"/>
                      </a:cubicBezTo>
                      <a:cubicBezTo>
                        <a:pt x="72866" y="129731"/>
                        <a:pt x="75724" y="129445"/>
                        <a:pt x="78867" y="128873"/>
                      </a:cubicBezTo>
                      <a:cubicBezTo>
                        <a:pt x="82010" y="128302"/>
                        <a:pt x="84392" y="127349"/>
                        <a:pt x="86201" y="126016"/>
                      </a:cubicBezTo>
                      <a:lnTo>
                        <a:pt x="86201" y="150781"/>
                      </a:lnTo>
                      <a:cubicBezTo>
                        <a:pt x="83058" y="152210"/>
                        <a:pt x="79248" y="153257"/>
                        <a:pt x="74771" y="153829"/>
                      </a:cubicBezTo>
                      <a:cubicBezTo>
                        <a:pt x="70295" y="154400"/>
                        <a:pt x="66294" y="154686"/>
                        <a:pt x="62865" y="154686"/>
                      </a:cubicBezTo>
                      <a:cubicBezTo>
                        <a:pt x="55055" y="154686"/>
                        <a:pt x="48578" y="153829"/>
                        <a:pt x="43625" y="152114"/>
                      </a:cubicBezTo>
                      <a:cubicBezTo>
                        <a:pt x="38672" y="150400"/>
                        <a:pt x="34671" y="147828"/>
                        <a:pt x="31814" y="144304"/>
                      </a:cubicBezTo>
                      <a:cubicBezTo>
                        <a:pt x="28956" y="140780"/>
                        <a:pt x="26956" y="136398"/>
                        <a:pt x="25908" y="131159"/>
                      </a:cubicBezTo>
                      <a:cubicBezTo>
                        <a:pt x="24860" y="125921"/>
                        <a:pt x="24289" y="119920"/>
                        <a:pt x="24289" y="113062"/>
                      </a:cubicBezTo>
                      <a:lnTo>
                        <a:pt x="24289" y="59150"/>
                      </a:lnTo>
                      <a:lnTo>
                        <a:pt x="0" y="59150"/>
                      </a:lnTo>
                      <a:close/>
                    </a:path>
                  </a:pathLst>
                </a:custGeom>
                <a:solidFill>
                  <a:srgbClr val="025E6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ar-SA"/>
                </a:p>
              </p:txBody>
            </p:sp>
            <p:sp>
              <p:nvSpPr>
                <p:cNvPr id="101" name="شكل حر: شكل 100">
                  <a:extLst>
                    <a:ext uri="{FF2B5EF4-FFF2-40B4-BE49-F238E27FC236}">
                      <a16:creationId xmlns:a16="http://schemas.microsoft.com/office/drawing/2014/main" id="{99F8B840-BCB1-B119-5596-8D97A563D0FB}"/>
                    </a:ext>
                  </a:extLst>
                </p:cNvPr>
                <p:cNvSpPr/>
                <p:nvPr/>
              </p:nvSpPr>
              <p:spPr>
                <a:xfrm>
                  <a:off x="7433691" y="3573875"/>
                  <a:ext cx="128111" cy="123444"/>
                </a:xfrm>
                <a:custGeom>
                  <a:avLst/>
                  <a:gdLst>
                    <a:gd name="connsiteX0" fmla="*/ 29337 w 128111"/>
                    <a:gd name="connsiteY0" fmla="*/ 61722 h 123444"/>
                    <a:gd name="connsiteX1" fmla="*/ 31623 w 128111"/>
                    <a:gd name="connsiteY1" fmla="*/ 74962 h 123444"/>
                    <a:gd name="connsiteX2" fmla="*/ 38481 w 128111"/>
                    <a:gd name="connsiteY2" fmla="*/ 86201 h 123444"/>
                    <a:gd name="connsiteX3" fmla="*/ 49339 w 128111"/>
                    <a:gd name="connsiteY3" fmla="*/ 94012 h 123444"/>
                    <a:gd name="connsiteX4" fmla="*/ 63818 w 128111"/>
                    <a:gd name="connsiteY4" fmla="*/ 96964 h 123444"/>
                    <a:gd name="connsiteX5" fmla="*/ 78296 w 128111"/>
                    <a:gd name="connsiteY5" fmla="*/ 94012 h 123444"/>
                    <a:gd name="connsiteX6" fmla="*/ 89154 w 128111"/>
                    <a:gd name="connsiteY6" fmla="*/ 86201 h 123444"/>
                    <a:gd name="connsiteX7" fmla="*/ 96012 w 128111"/>
                    <a:gd name="connsiteY7" fmla="*/ 74962 h 123444"/>
                    <a:gd name="connsiteX8" fmla="*/ 98298 w 128111"/>
                    <a:gd name="connsiteY8" fmla="*/ 61722 h 123444"/>
                    <a:gd name="connsiteX9" fmla="*/ 96012 w 128111"/>
                    <a:gd name="connsiteY9" fmla="*/ 48482 h 123444"/>
                    <a:gd name="connsiteX10" fmla="*/ 89154 w 128111"/>
                    <a:gd name="connsiteY10" fmla="*/ 37243 h 123444"/>
                    <a:gd name="connsiteX11" fmla="*/ 78296 w 128111"/>
                    <a:gd name="connsiteY11" fmla="*/ 29432 h 123444"/>
                    <a:gd name="connsiteX12" fmla="*/ 63818 w 128111"/>
                    <a:gd name="connsiteY12" fmla="*/ 26479 h 123444"/>
                    <a:gd name="connsiteX13" fmla="*/ 49339 w 128111"/>
                    <a:gd name="connsiteY13" fmla="*/ 29432 h 123444"/>
                    <a:gd name="connsiteX14" fmla="*/ 38481 w 128111"/>
                    <a:gd name="connsiteY14" fmla="*/ 37243 h 123444"/>
                    <a:gd name="connsiteX15" fmla="*/ 31623 w 128111"/>
                    <a:gd name="connsiteY15" fmla="*/ 48482 h 123444"/>
                    <a:gd name="connsiteX16" fmla="*/ 29337 w 128111"/>
                    <a:gd name="connsiteY16" fmla="*/ 61722 h 123444"/>
                    <a:gd name="connsiteX17" fmla="*/ 0 w 128111"/>
                    <a:gd name="connsiteY17" fmla="*/ 61722 h 123444"/>
                    <a:gd name="connsiteX18" fmla="*/ 5048 w 128111"/>
                    <a:gd name="connsiteY18" fmla="*/ 36386 h 123444"/>
                    <a:gd name="connsiteX19" fmla="*/ 18669 w 128111"/>
                    <a:gd name="connsiteY19" fmla="*/ 16859 h 123444"/>
                    <a:gd name="connsiteX20" fmla="*/ 39053 w 128111"/>
                    <a:gd name="connsiteY20" fmla="*/ 4382 h 123444"/>
                    <a:gd name="connsiteX21" fmla="*/ 64103 w 128111"/>
                    <a:gd name="connsiteY21" fmla="*/ 0 h 123444"/>
                    <a:gd name="connsiteX22" fmla="*/ 89154 w 128111"/>
                    <a:gd name="connsiteY22" fmla="*/ 4382 h 123444"/>
                    <a:gd name="connsiteX23" fmla="*/ 109442 w 128111"/>
                    <a:gd name="connsiteY23" fmla="*/ 16859 h 123444"/>
                    <a:gd name="connsiteX24" fmla="*/ 123063 w 128111"/>
                    <a:gd name="connsiteY24" fmla="*/ 36386 h 123444"/>
                    <a:gd name="connsiteX25" fmla="*/ 128111 w 128111"/>
                    <a:gd name="connsiteY25" fmla="*/ 61722 h 123444"/>
                    <a:gd name="connsiteX26" fmla="*/ 123063 w 128111"/>
                    <a:gd name="connsiteY26" fmla="*/ 87059 h 123444"/>
                    <a:gd name="connsiteX27" fmla="*/ 109442 w 128111"/>
                    <a:gd name="connsiteY27" fmla="*/ 106585 h 123444"/>
                    <a:gd name="connsiteX28" fmla="*/ 89154 w 128111"/>
                    <a:gd name="connsiteY28" fmla="*/ 119062 h 123444"/>
                    <a:gd name="connsiteX29" fmla="*/ 64103 w 128111"/>
                    <a:gd name="connsiteY29" fmla="*/ 123444 h 123444"/>
                    <a:gd name="connsiteX30" fmla="*/ 39053 w 128111"/>
                    <a:gd name="connsiteY30" fmla="*/ 119062 h 123444"/>
                    <a:gd name="connsiteX31" fmla="*/ 18669 w 128111"/>
                    <a:gd name="connsiteY31" fmla="*/ 106585 h 123444"/>
                    <a:gd name="connsiteX32" fmla="*/ 5048 w 128111"/>
                    <a:gd name="connsiteY32" fmla="*/ 87059 h 123444"/>
                    <a:gd name="connsiteX33" fmla="*/ 0 w 128111"/>
                    <a:gd name="connsiteY33" fmla="*/ 61722 h 123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128111" h="123444">
                      <a:moveTo>
                        <a:pt x="29337" y="61722"/>
                      </a:moveTo>
                      <a:cubicBezTo>
                        <a:pt x="29337" y="66294"/>
                        <a:pt x="30099" y="70675"/>
                        <a:pt x="31623" y="74962"/>
                      </a:cubicBezTo>
                      <a:cubicBezTo>
                        <a:pt x="33147" y="79248"/>
                        <a:pt x="35433" y="82963"/>
                        <a:pt x="38481" y="86201"/>
                      </a:cubicBezTo>
                      <a:cubicBezTo>
                        <a:pt x="41529" y="89440"/>
                        <a:pt x="45148" y="92107"/>
                        <a:pt x="49339" y="94012"/>
                      </a:cubicBezTo>
                      <a:cubicBezTo>
                        <a:pt x="53626" y="96012"/>
                        <a:pt x="58388" y="96964"/>
                        <a:pt x="63818" y="96964"/>
                      </a:cubicBezTo>
                      <a:cubicBezTo>
                        <a:pt x="69247" y="96964"/>
                        <a:pt x="74009" y="96012"/>
                        <a:pt x="78296" y="94012"/>
                      </a:cubicBezTo>
                      <a:cubicBezTo>
                        <a:pt x="82582" y="92012"/>
                        <a:pt x="86201" y="89440"/>
                        <a:pt x="89154" y="86201"/>
                      </a:cubicBezTo>
                      <a:cubicBezTo>
                        <a:pt x="92202" y="82963"/>
                        <a:pt x="94488" y="79153"/>
                        <a:pt x="96012" y="74962"/>
                      </a:cubicBezTo>
                      <a:cubicBezTo>
                        <a:pt x="97536" y="70675"/>
                        <a:pt x="98298" y="66294"/>
                        <a:pt x="98298" y="61722"/>
                      </a:cubicBezTo>
                      <a:cubicBezTo>
                        <a:pt x="98298" y="57150"/>
                        <a:pt x="97536" y="52769"/>
                        <a:pt x="96012" y="48482"/>
                      </a:cubicBezTo>
                      <a:cubicBezTo>
                        <a:pt x="94488" y="44196"/>
                        <a:pt x="92202" y="40481"/>
                        <a:pt x="89154" y="37243"/>
                      </a:cubicBezTo>
                      <a:cubicBezTo>
                        <a:pt x="86106" y="34004"/>
                        <a:pt x="82487" y="31337"/>
                        <a:pt x="78296" y="29432"/>
                      </a:cubicBezTo>
                      <a:cubicBezTo>
                        <a:pt x="74009" y="27527"/>
                        <a:pt x="69247" y="26479"/>
                        <a:pt x="63818" y="26479"/>
                      </a:cubicBezTo>
                      <a:cubicBezTo>
                        <a:pt x="58388" y="26479"/>
                        <a:pt x="53626" y="27432"/>
                        <a:pt x="49339" y="29432"/>
                      </a:cubicBezTo>
                      <a:cubicBezTo>
                        <a:pt x="45053" y="31433"/>
                        <a:pt x="41434" y="34004"/>
                        <a:pt x="38481" y="37243"/>
                      </a:cubicBezTo>
                      <a:cubicBezTo>
                        <a:pt x="35433" y="40481"/>
                        <a:pt x="33147" y="44291"/>
                        <a:pt x="31623" y="48482"/>
                      </a:cubicBezTo>
                      <a:cubicBezTo>
                        <a:pt x="30099" y="52769"/>
                        <a:pt x="29337" y="57150"/>
                        <a:pt x="29337" y="61722"/>
                      </a:cubicBezTo>
                      <a:moveTo>
                        <a:pt x="0" y="61722"/>
                      </a:moveTo>
                      <a:cubicBezTo>
                        <a:pt x="0" y="52387"/>
                        <a:pt x="1714" y="43910"/>
                        <a:pt x="5048" y="36386"/>
                      </a:cubicBezTo>
                      <a:cubicBezTo>
                        <a:pt x="8382" y="28765"/>
                        <a:pt x="12954" y="22288"/>
                        <a:pt x="18669" y="16859"/>
                      </a:cubicBezTo>
                      <a:cubicBezTo>
                        <a:pt x="24384" y="11430"/>
                        <a:pt x="31147" y="7334"/>
                        <a:pt x="39053" y="4382"/>
                      </a:cubicBezTo>
                      <a:cubicBezTo>
                        <a:pt x="46958" y="1429"/>
                        <a:pt x="55245" y="0"/>
                        <a:pt x="64103" y="0"/>
                      </a:cubicBezTo>
                      <a:cubicBezTo>
                        <a:pt x="72962" y="0"/>
                        <a:pt x="81248" y="1429"/>
                        <a:pt x="89154" y="4382"/>
                      </a:cubicBezTo>
                      <a:cubicBezTo>
                        <a:pt x="96964" y="7334"/>
                        <a:pt x="103727" y="11525"/>
                        <a:pt x="109442" y="16859"/>
                      </a:cubicBezTo>
                      <a:cubicBezTo>
                        <a:pt x="115157" y="22288"/>
                        <a:pt x="119729" y="28765"/>
                        <a:pt x="123063" y="36386"/>
                      </a:cubicBezTo>
                      <a:cubicBezTo>
                        <a:pt x="126397" y="44006"/>
                        <a:pt x="128111" y="52483"/>
                        <a:pt x="128111" y="61722"/>
                      </a:cubicBezTo>
                      <a:cubicBezTo>
                        <a:pt x="128111" y="70961"/>
                        <a:pt x="126397" y="79534"/>
                        <a:pt x="123063" y="87059"/>
                      </a:cubicBezTo>
                      <a:cubicBezTo>
                        <a:pt x="119729" y="94678"/>
                        <a:pt x="115157" y="101156"/>
                        <a:pt x="109442" y="106585"/>
                      </a:cubicBezTo>
                      <a:cubicBezTo>
                        <a:pt x="103727" y="112014"/>
                        <a:pt x="96964" y="116110"/>
                        <a:pt x="89154" y="119062"/>
                      </a:cubicBezTo>
                      <a:cubicBezTo>
                        <a:pt x="81248" y="122015"/>
                        <a:pt x="72962" y="123444"/>
                        <a:pt x="64103" y="123444"/>
                      </a:cubicBezTo>
                      <a:cubicBezTo>
                        <a:pt x="55245" y="123444"/>
                        <a:pt x="46958" y="122015"/>
                        <a:pt x="39053" y="119062"/>
                      </a:cubicBezTo>
                      <a:cubicBezTo>
                        <a:pt x="31242" y="116110"/>
                        <a:pt x="24384" y="111919"/>
                        <a:pt x="18669" y="106585"/>
                      </a:cubicBezTo>
                      <a:cubicBezTo>
                        <a:pt x="12954" y="101156"/>
                        <a:pt x="8382" y="94678"/>
                        <a:pt x="5048" y="87059"/>
                      </a:cubicBezTo>
                      <a:cubicBezTo>
                        <a:pt x="1714" y="79438"/>
                        <a:pt x="0" y="70961"/>
                        <a:pt x="0" y="61722"/>
                      </a:cubicBezTo>
                    </a:path>
                  </a:pathLst>
                </a:custGeom>
                <a:solidFill>
                  <a:srgbClr val="025E6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ar-SA"/>
                </a:p>
              </p:txBody>
            </p:sp>
            <p:sp>
              <p:nvSpPr>
                <p:cNvPr id="102" name="شكل حر: شكل 101">
                  <a:extLst>
                    <a:ext uri="{FF2B5EF4-FFF2-40B4-BE49-F238E27FC236}">
                      <a16:creationId xmlns:a16="http://schemas.microsoft.com/office/drawing/2014/main" id="{F8083EAD-A84F-A3F8-929D-EB27795B7FF4}"/>
                    </a:ext>
                  </a:extLst>
                </p:cNvPr>
                <p:cNvSpPr/>
                <p:nvPr/>
              </p:nvSpPr>
              <p:spPr>
                <a:xfrm>
                  <a:off x="7607712" y="3573875"/>
                  <a:ext cx="127063" cy="176593"/>
                </a:xfrm>
                <a:custGeom>
                  <a:avLst/>
                  <a:gdLst>
                    <a:gd name="connsiteX0" fmla="*/ 97727 w 127063"/>
                    <a:gd name="connsiteY0" fmla="*/ 61722 h 176593"/>
                    <a:gd name="connsiteX1" fmla="*/ 95441 w 127063"/>
                    <a:gd name="connsiteY1" fmla="*/ 48482 h 176593"/>
                    <a:gd name="connsiteX2" fmla="*/ 88583 w 127063"/>
                    <a:gd name="connsiteY2" fmla="*/ 37243 h 176593"/>
                    <a:gd name="connsiteX3" fmla="*/ 77629 w 127063"/>
                    <a:gd name="connsiteY3" fmla="*/ 29432 h 176593"/>
                    <a:gd name="connsiteX4" fmla="*/ 63151 w 127063"/>
                    <a:gd name="connsiteY4" fmla="*/ 26479 h 176593"/>
                    <a:gd name="connsiteX5" fmla="*/ 48673 w 127063"/>
                    <a:gd name="connsiteY5" fmla="*/ 29432 h 176593"/>
                    <a:gd name="connsiteX6" fmla="*/ 37814 w 127063"/>
                    <a:gd name="connsiteY6" fmla="*/ 37243 h 176593"/>
                    <a:gd name="connsiteX7" fmla="*/ 30956 w 127063"/>
                    <a:gd name="connsiteY7" fmla="*/ 48482 h 176593"/>
                    <a:gd name="connsiteX8" fmla="*/ 28670 w 127063"/>
                    <a:gd name="connsiteY8" fmla="*/ 61722 h 176593"/>
                    <a:gd name="connsiteX9" fmla="*/ 30956 w 127063"/>
                    <a:gd name="connsiteY9" fmla="*/ 74962 h 176593"/>
                    <a:gd name="connsiteX10" fmla="*/ 37814 w 127063"/>
                    <a:gd name="connsiteY10" fmla="*/ 86201 h 176593"/>
                    <a:gd name="connsiteX11" fmla="*/ 48673 w 127063"/>
                    <a:gd name="connsiteY11" fmla="*/ 94012 h 176593"/>
                    <a:gd name="connsiteX12" fmla="*/ 63151 w 127063"/>
                    <a:gd name="connsiteY12" fmla="*/ 96964 h 176593"/>
                    <a:gd name="connsiteX13" fmla="*/ 77629 w 127063"/>
                    <a:gd name="connsiteY13" fmla="*/ 94012 h 176593"/>
                    <a:gd name="connsiteX14" fmla="*/ 88583 w 127063"/>
                    <a:gd name="connsiteY14" fmla="*/ 86201 h 176593"/>
                    <a:gd name="connsiteX15" fmla="*/ 95441 w 127063"/>
                    <a:gd name="connsiteY15" fmla="*/ 74962 h 176593"/>
                    <a:gd name="connsiteX16" fmla="*/ 97727 w 127063"/>
                    <a:gd name="connsiteY16" fmla="*/ 61722 h 176593"/>
                    <a:gd name="connsiteX17" fmla="*/ 191 w 127063"/>
                    <a:gd name="connsiteY17" fmla="*/ 2953 h 176593"/>
                    <a:gd name="connsiteX18" fmla="*/ 28099 w 127063"/>
                    <a:gd name="connsiteY18" fmla="*/ 2953 h 176593"/>
                    <a:gd name="connsiteX19" fmla="*/ 28099 w 127063"/>
                    <a:gd name="connsiteY19" fmla="*/ 20574 h 176593"/>
                    <a:gd name="connsiteX20" fmla="*/ 28575 w 127063"/>
                    <a:gd name="connsiteY20" fmla="*/ 20574 h 176593"/>
                    <a:gd name="connsiteX21" fmla="*/ 45720 w 127063"/>
                    <a:gd name="connsiteY21" fmla="*/ 4763 h 176593"/>
                    <a:gd name="connsiteX22" fmla="*/ 68961 w 127063"/>
                    <a:gd name="connsiteY22" fmla="*/ 0 h 176593"/>
                    <a:gd name="connsiteX23" fmla="*/ 93250 w 127063"/>
                    <a:gd name="connsiteY23" fmla="*/ 4763 h 176593"/>
                    <a:gd name="connsiteX24" fmla="*/ 111633 w 127063"/>
                    <a:gd name="connsiteY24" fmla="*/ 17907 h 176593"/>
                    <a:gd name="connsiteX25" fmla="*/ 123158 w 127063"/>
                    <a:gd name="connsiteY25" fmla="*/ 37528 h 176593"/>
                    <a:gd name="connsiteX26" fmla="*/ 127063 w 127063"/>
                    <a:gd name="connsiteY26" fmla="*/ 61817 h 176593"/>
                    <a:gd name="connsiteX27" fmla="*/ 122872 w 127063"/>
                    <a:gd name="connsiteY27" fmla="*/ 86106 h 176593"/>
                    <a:gd name="connsiteX28" fmla="*/ 111252 w 127063"/>
                    <a:gd name="connsiteY28" fmla="*/ 105727 h 176593"/>
                    <a:gd name="connsiteX29" fmla="*/ 93250 w 127063"/>
                    <a:gd name="connsiteY29" fmla="*/ 118872 h 176593"/>
                    <a:gd name="connsiteX30" fmla="*/ 70199 w 127063"/>
                    <a:gd name="connsiteY30" fmla="*/ 123635 h 176593"/>
                    <a:gd name="connsiteX31" fmla="*/ 55626 w 127063"/>
                    <a:gd name="connsiteY31" fmla="*/ 121920 h 176593"/>
                    <a:gd name="connsiteX32" fmla="*/ 44196 w 127063"/>
                    <a:gd name="connsiteY32" fmla="*/ 117538 h 176593"/>
                    <a:gd name="connsiteX33" fmla="*/ 35814 w 127063"/>
                    <a:gd name="connsiteY33" fmla="*/ 111728 h 176593"/>
                    <a:gd name="connsiteX34" fmla="*/ 30194 w 127063"/>
                    <a:gd name="connsiteY34" fmla="*/ 105727 h 176593"/>
                    <a:gd name="connsiteX35" fmla="*/ 29432 w 127063"/>
                    <a:gd name="connsiteY35" fmla="*/ 105727 h 176593"/>
                    <a:gd name="connsiteX36" fmla="*/ 29432 w 127063"/>
                    <a:gd name="connsiteY36" fmla="*/ 176594 h 176593"/>
                    <a:gd name="connsiteX37" fmla="*/ 0 w 127063"/>
                    <a:gd name="connsiteY37" fmla="*/ 176594 h 176593"/>
                    <a:gd name="connsiteX38" fmla="*/ 0 w 127063"/>
                    <a:gd name="connsiteY38" fmla="*/ 2953 h 1765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127063" h="176593">
                      <a:moveTo>
                        <a:pt x="97727" y="61722"/>
                      </a:moveTo>
                      <a:cubicBezTo>
                        <a:pt x="97727" y="57150"/>
                        <a:pt x="96965" y="52769"/>
                        <a:pt x="95441" y="48482"/>
                      </a:cubicBezTo>
                      <a:cubicBezTo>
                        <a:pt x="93917" y="44196"/>
                        <a:pt x="91630" y="40481"/>
                        <a:pt x="88583" y="37243"/>
                      </a:cubicBezTo>
                      <a:cubicBezTo>
                        <a:pt x="85535" y="34004"/>
                        <a:pt x="81915" y="31337"/>
                        <a:pt x="77629" y="29432"/>
                      </a:cubicBezTo>
                      <a:cubicBezTo>
                        <a:pt x="73343" y="27432"/>
                        <a:pt x="68580" y="26479"/>
                        <a:pt x="63151" y="26479"/>
                      </a:cubicBezTo>
                      <a:cubicBezTo>
                        <a:pt x="57721" y="26479"/>
                        <a:pt x="52959" y="27432"/>
                        <a:pt x="48673" y="29432"/>
                      </a:cubicBezTo>
                      <a:cubicBezTo>
                        <a:pt x="44387" y="31433"/>
                        <a:pt x="40767" y="34004"/>
                        <a:pt x="37814" y="37243"/>
                      </a:cubicBezTo>
                      <a:cubicBezTo>
                        <a:pt x="34766" y="40481"/>
                        <a:pt x="32480" y="44291"/>
                        <a:pt x="30956" y="48482"/>
                      </a:cubicBezTo>
                      <a:cubicBezTo>
                        <a:pt x="29432" y="52769"/>
                        <a:pt x="28670" y="57150"/>
                        <a:pt x="28670" y="61722"/>
                      </a:cubicBezTo>
                      <a:cubicBezTo>
                        <a:pt x="28670" y="66294"/>
                        <a:pt x="29432" y="70675"/>
                        <a:pt x="30956" y="74962"/>
                      </a:cubicBezTo>
                      <a:cubicBezTo>
                        <a:pt x="32480" y="79248"/>
                        <a:pt x="34766" y="82963"/>
                        <a:pt x="37814" y="86201"/>
                      </a:cubicBezTo>
                      <a:cubicBezTo>
                        <a:pt x="40862" y="89440"/>
                        <a:pt x="44482" y="92107"/>
                        <a:pt x="48673" y="94012"/>
                      </a:cubicBezTo>
                      <a:cubicBezTo>
                        <a:pt x="52959" y="96012"/>
                        <a:pt x="57721" y="96964"/>
                        <a:pt x="63151" y="96964"/>
                      </a:cubicBezTo>
                      <a:cubicBezTo>
                        <a:pt x="68580" y="96964"/>
                        <a:pt x="73343" y="96012"/>
                        <a:pt x="77629" y="94012"/>
                      </a:cubicBezTo>
                      <a:cubicBezTo>
                        <a:pt x="81915" y="92012"/>
                        <a:pt x="85535" y="89440"/>
                        <a:pt x="88583" y="86201"/>
                      </a:cubicBezTo>
                      <a:cubicBezTo>
                        <a:pt x="91630" y="82963"/>
                        <a:pt x="93917" y="79153"/>
                        <a:pt x="95441" y="74962"/>
                      </a:cubicBezTo>
                      <a:cubicBezTo>
                        <a:pt x="96965" y="70675"/>
                        <a:pt x="97727" y="66294"/>
                        <a:pt x="97727" y="61722"/>
                      </a:cubicBezTo>
                      <a:moveTo>
                        <a:pt x="191" y="2953"/>
                      </a:moveTo>
                      <a:lnTo>
                        <a:pt x="28099" y="2953"/>
                      </a:lnTo>
                      <a:lnTo>
                        <a:pt x="28099" y="20574"/>
                      </a:lnTo>
                      <a:lnTo>
                        <a:pt x="28575" y="20574"/>
                      </a:lnTo>
                      <a:cubicBezTo>
                        <a:pt x="32861" y="13240"/>
                        <a:pt x="38576" y="8001"/>
                        <a:pt x="45720" y="4763"/>
                      </a:cubicBezTo>
                      <a:cubicBezTo>
                        <a:pt x="52864" y="1619"/>
                        <a:pt x="60674" y="0"/>
                        <a:pt x="68961" y="0"/>
                      </a:cubicBezTo>
                      <a:cubicBezTo>
                        <a:pt x="77915" y="0"/>
                        <a:pt x="86011" y="1619"/>
                        <a:pt x="93250" y="4763"/>
                      </a:cubicBezTo>
                      <a:cubicBezTo>
                        <a:pt x="100489" y="8001"/>
                        <a:pt x="106585" y="12287"/>
                        <a:pt x="111633" y="17907"/>
                      </a:cubicBezTo>
                      <a:cubicBezTo>
                        <a:pt x="116681" y="23432"/>
                        <a:pt x="120491" y="30004"/>
                        <a:pt x="123158" y="37528"/>
                      </a:cubicBezTo>
                      <a:cubicBezTo>
                        <a:pt x="125730" y="45053"/>
                        <a:pt x="127063" y="53150"/>
                        <a:pt x="127063" y="61817"/>
                      </a:cubicBezTo>
                      <a:cubicBezTo>
                        <a:pt x="127063" y="70485"/>
                        <a:pt x="125730" y="78581"/>
                        <a:pt x="122872" y="86106"/>
                      </a:cubicBezTo>
                      <a:cubicBezTo>
                        <a:pt x="120110" y="93631"/>
                        <a:pt x="116205" y="100203"/>
                        <a:pt x="111252" y="105727"/>
                      </a:cubicBezTo>
                      <a:cubicBezTo>
                        <a:pt x="106299" y="111252"/>
                        <a:pt x="100298" y="115634"/>
                        <a:pt x="93250" y="118872"/>
                      </a:cubicBezTo>
                      <a:cubicBezTo>
                        <a:pt x="86201" y="122111"/>
                        <a:pt x="78581" y="123635"/>
                        <a:pt x="70199" y="123635"/>
                      </a:cubicBezTo>
                      <a:cubicBezTo>
                        <a:pt x="64770" y="123635"/>
                        <a:pt x="59912" y="123063"/>
                        <a:pt x="55626" y="121920"/>
                      </a:cubicBezTo>
                      <a:cubicBezTo>
                        <a:pt x="51245" y="120777"/>
                        <a:pt x="47435" y="119348"/>
                        <a:pt x="44196" y="117538"/>
                      </a:cubicBezTo>
                      <a:cubicBezTo>
                        <a:pt x="40958" y="115729"/>
                        <a:pt x="38100" y="113824"/>
                        <a:pt x="35814" y="111728"/>
                      </a:cubicBezTo>
                      <a:cubicBezTo>
                        <a:pt x="33528" y="109728"/>
                        <a:pt x="31623" y="107633"/>
                        <a:pt x="30194" y="105727"/>
                      </a:cubicBezTo>
                      <a:lnTo>
                        <a:pt x="29432" y="105727"/>
                      </a:lnTo>
                      <a:lnTo>
                        <a:pt x="29432" y="176594"/>
                      </a:lnTo>
                      <a:lnTo>
                        <a:pt x="0" y="176594"/>
                      </a:lnTo>
                      <a:lnTo>
                        <a:pt x="0" y="2953"/>
                      </a:lnTo>
                      <a:close/>
                    </a:path>
                  </a:pathLst>
                </a:custGeom>
                <a:solidFill>
                  <a:srgbClr val="025E6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ar-SA"/>
                </a:p>
              </p:txBody>
            </p:sp>
            <p:sp>
              <p:nvSpPr>
                <p:cNvPr id="103" name="شكل حر: شكل 102">
                  <a:extLst>
                    <a:ext uri="{FF2B5EF4-FFF2-40B4-BE49-F238E27FC236}">
                      <a16:creationId xmlns:a16="http://schemas.microsoft.com/office/drawing/2014/main" id="{54DD26D9-3176-BDDC-12F4-11EF03C03685}"/>
                    </a:ext>
                  </a:extLst>
                </p:cNvPr>
                <p:cNvSpPr/>
                <p:nvPr/>
              </p:nvSpPr>
              <p:spPr>
                <a:xfrm>
                  <a:off x="7770685" y="3573779"/>
                  <a:ext cx="96583" cy="123539"/>
                </a:xfrm>
                <a:custGeom>
                  <a:avLst/>
                  <a:gdLst>
                    <a:gd name="connsiteX0" fmla="*/ 73247 w 96583"/>
                    <a:gd name="connsiteY0" fmla="*/ 35624 h 123539"/>
                    <a:gd name="connsiteX1" fmla="*/ 50197 w 96583"/>
                    <a:gd name="connsiteY1" fmla="*/ 23622 h 123539"/>
                    <a:gd name="connsiteX2" fmla="*/ 38671 w 96583"/>
                    <a:gd name="connsiteY2" fmla="*/ 26575 h 123539"/>
                    <a:gd name="connsiteX3" fmla="*/ 33052 w 96583"/>
                    <a:gd name="connsiteY3" fmla="*/ 36100 h 123539"/>
                    <a:gd name="connsiteX4" fmla="*/ 37719 w 96583"/>
                    <a:gd name="connsiteY4" fmla="*/ 43910 h 123539"/>
                    <a:gd name="connsiteX5" fmla="*/ 49530 w 96583"/>
                    <a:gd name="connsiteY5" fmla="*/ 48101 h 123539"/>
                    <a:gd name="connsiteX6" fmla="*/ 64865 w 96583"/>
                    <a:gd name="connsiteY6" fmla="*/ 51626 h 123539"/>
                    <a:gd name="connsiteX7" fmla="*/ 80200 w 96583"/>
                    <a:gd name="connsiteY7" fmla="*/ 57245 h 123539"/>
                    <a:gd name="connsiteX8" fmla="*/ 91916 w 96583"/>
                    <a:gd name="connsiteY8" fmla="*/ 67627 h 123539"/>
                    <a:gd name="connsiteX9" fmla="*/ 96583 w 96583"/>
                    <a:gd name="connsiteY9" fmla="*/ 85725 h 123539"/>
                    <a:gd name="connsiteX10" fmla="*/ 92012 w 96583"/>
                    <a:gd name="connsiteY10" fmla="*/ 103537 h 123539"/>
                    <a:gd name="connsiteX11" fmla="*/ 80200 w 96583"/>
                    <a:gd name="connsiteY11" fmla="*/ 115157 h 123539"/>
                    <a:gd name="connsiteX12" fmla="*/ 63913 w 96583"/>
                    <a:gd name="connsiteY12" fmla="*/ 121539 h 123539"/>
                    <a:gd name="connsiteX13" fmla="*/ 45815 w 96583"/>
                    <a:gd name="connsiteY13" fmla="*/ 123539 h 123539"/>
                    <a:gd name="connsiteX14" fmla="*/ 20479 w 96583"/>
                    <a:gd name="connsiteY14" fmla="*/ 119634 h 123539"/>
                    <a:gd name="connsiteX15" fmla="*/ 0 w 96583"/>
                    <a:gd name="connsiteY15" fmla="*/ 105442 h 123539"/>
                    <a:gd name="connsiteX16" fmla="*/ 19621 w 96583"/>
                    <a:gd name="connsiteY16" fmla="*/ 87059 h 123539"/>
                    <a:gd name="connsiteX17" fmla="*/ 31718 w 96583"/>
                    <a:gd name="connsiteY17" fmla="*/ 97441 h 123539"/>
                    <a:gd name="connsiteX18" fmla="*/ 47530 w 96583"/>
                    <a:gd name="connsiteY18" fmla="*/ 101441 h 123539"/>
                    <a:gd name="connsiteX19" fmla="*/ 54102 w 96583"/>
                    <a:gd name="connsiteY19" fmla="*/ 100679 h 123539"/>
                    <a:gd name="connsiteX20" fmla="*/ 60484 w 96583"/>
                    <a:gd name="connsiteY20" fmla="*/ 98203 h 123539"/>
                    <a:gd name="connsiteX21" fmla="*/ 65246 w 96583"/>
                    <a:gd name="connsiteY21" fmla="*/ 93917 h 123539"/>
                    <a:gd name="connsiteX22" fmla="*/ 67056 w 96583"/>
                    <a:gd name="connsiteY22" fmla="*/ 87916 h 123539"/>
                    <a:gd name="connsiteX23" fmla="*/ 62389 w 96583"/>
                    <a:gd name="connsiteY23" fmla="*/ 78867 h 123539"/>
                    <a:gd name="connsiteX24" fmla="*/ 50673 w 96583"/>
                    <a:gd name="connsiteY24" fmla="*/ 74105 h 123539"/>
                    <a:gd name="connsiteX25" fmla="*/ 35338 w 96583"/>
                    <a:gd name="connsiteY25" fmla="*/ 70676 h 123539"/>
                    <a:gd name="connsiteX26" fmla="*/ 20003 w 96583"/>
                    <a:gd name="connsiteY26" fmla="*/ 65532 h 123539"/>
                    <a:gd name="connsiteX27" fmla="*/ 8287 w 96583"/>
                    <a:gd name="connsiteY27" fmla="*/ 55626 h 123539"/>
                    <a:gd name="connsiteX28" fmla="*/ 3620 w 96583"/>
                    <a:gd name="connsiteY28" fmla="*/ 38005 h 123539"/>
                    <a:gd name="connsiteX29" fmla="*/ 7620 w 96583"/>
                    <a:gd name="connsiteY29" fmla="*/ 20955 h 123539"/>
                    <a:gd name="connsiteX30" fmla="*/ 18288 w 96583"/>
                    <a:gd name="connsiteY30" fmla="*/ 9049 h 123539"/>
                    <a:gd name="connsiteX31" fmla="*/ 33528 w 96583"/>
                    <a:gd name="connsiteY31" fmla="*/ 2191 h 123539"/>
                    <a:gd name="connsiteX32" fmla="*/ 50959 w 96583"/>
                    <a:gd name="connsiteY32" fmla="*/ 0 h 123539"/>
                    <a:gd name="connsiteX33" fmla="*/ 74200 w 96583"/>
                    <a:gd name="connsiteY33" fmla="*/ 4001 h 123539"/>
                    <a:gd name="connsiteX34" fmla="*/ 92869 w 96583"/>
                    <a:gd name="connsiteY34" fmla="*/ 17812 h 123539"/>
                    <a:gd name="connsiteX35" fmla="*/ 73247 w 96583"/>
                    <a:gd name="connsiteY35" fmla="*/ 35433 h 123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l="l" t="t" r="r" b="b"/>
                  <a:pathLst>
                    <a:path w="96583" h="123539">
                      <a:moveTo>
                        <a:pt x="73247" y="35624"/>
                      </a:moveTo>
                      <a:cubicBezTo>
                        <a:pt x="67723" y="27623"/>
                        <a:pt x="60007" y="23622"/>
                        <a:pt x="50197" y="23622"/>
                      </a:cubicBezTo>
                      <a:cubicBezTo>
                        <a:pt x="46291" y="23622"/>
                        <a:pt x="42386" y="24575"/>
                        <a:pt x="38671" y="26575"/>
                      </a:cubicBezTo>
                      <a:cubicBezTo>
                        <a:pt x="34957" y="28575"/>
                        <a:pt x="33052" y="31718"/>
                        <a:pt x="33052" y="36100"/>
                      </a:cubicBezTo>
                      <a:cubicBezTo>
                        <a:pt x="33052" y="39719"/>
                        <a:pt x="34576" y="42291"/>
                        <a:pt x="37719" y="43910"/>
                      </a:cubicBezTo>
                      <a:cubicBezTo>
                        <a:pt x="40862" y="45529"/>
                        <a:pt x="44767" y="46958"/>
                        <a:pt x="49530" y="48101"/>
                      </a:cubicBezTo>
                      <a:cubicBezTo>
                        <a:pt x="54292" y="49244"/>
                        <a:pt x="59341" y="50387"/>
                        <a:pt x="64865" y="51626"/>
                      </a:cubicBezTo>
                      <a:cubicBezTo>
                        <a:pt x="70295" y="52864"/>
                        <a:pt x="75438" y="54769"/>
                        <a:pt x="80200" y="57245"/>
                      </a:cubicBezTo>
                      <a:cubicBezTo>
                        <a:pt x="84963" y="59817"/>
                        <a:pt x="88868" y="63246"/>
                        <a:pt x="91916" y="67627"/>
                      </a:cubicBezTo>
                      <a:cubicBezTo>
                        <a:pt x="95059" y="72009"/>
                        <a:pt x="96583" y="78105"/>
                        <a:pt x="96583" y="85725"/>
                      </a:cubicBezTo>
                      <a:cubicBezTo>
                        <a:pt x="96583" y="92774"/>
                        <a:pt x="95059" y="98679"/>
                        <a:pt x="92012" y="103537"/>
                      </a:cubicBezTo>
                      <a:cubicBezTo>
                        <a:pt x="88963" y="108395"/>
                        <a:pt x="85058" y="112205"/>
                        <a:pt x="80200" y="115157"/>
                      </a:cubicBezTo>
                      <a:cubicBezTo>
                        <a:pt x="75343" y="118110"/>
                        <a:pt x="69913" y="120206"/>
                        <a:pt x="63913" y="121539"/>
                      </a:cubicBezTo>
                      <a:cubicBezTo>
                        <a:pt x="57912" y="122873"/>
                        <a:pt x="51816" y="123539"/>
                        <a:pt x="45815" y="123539"/>
                      </a:cubicBezTo>
                      <a:cubicBezTo>
                        <a:pt x="36481" y="123539"/>
                        <a:pt x="28099" y="122206"/>
                        <a:pt x="20479" y="119634"/>
                      </a:cubicBezTo>
                      <a:cubicBezTo>
                        <a:pt x="12859" y="117062"/>
                        <a:pt x="6001" y="112300"/>
                        <a:pt x="0" y="105442"/>
                      </a:cubicBezTo>
                      <a:lnTo>
                        <a:pt x="19621" y="87059"/>
                      </a:lnTo>
                      <a:cubicBezTo>
                        <a:pt x="23336" y="91345"/>
                        <a:pt x="27432" y="94774"/>
                        <a:pt x="31718" y="97441"/>
                      </a:cubicBezTo>
                      <a:cubicBezTo>
                        <a:pt x="36004" y="100108"/>
                        <a:pt x="41338" y="101441"/>
                        <a:pt x="47530" y="101441"/>
                      </a:cubicBezTo>
                      <a:cubicBezTo>
                        <a:pt x="49625" y="101441"/>
                        <a:pt x="51911" y="101156"/>
                        <a:pt x="54102" y="100679"/>
                      </a:cubicBezTo>
                      <a:cubicBezTo>
                        <a:pt x="56388" y="100203"/>
                        <a:pt x="58483" y="99346"/>
                        <a:pt x="60484" y="98203"/>
                      </a:cubicBezTo>
                      <a:cubicBezTo>
                        <a:pt x="62484" y="97060"/>
                        <a:pt x="64008" y="95631"/>
                        <a:pt x="65246" y="93917"/>
                      </a:cubicBezTo>
                      <a:cubicBezTo>
                        <a:pt x="66484" y="92202"/>
                        <a:pt x="67056" y="90202"/>
                        <a:pt x="67056" y="87916"/>
                      </a:cubicBezTo>
                      <a:cubicBezTo>
                        <a:pt x="67056" y="83820"/>
                        <a:pt x="65532" y="80772"/>
                        <a:pt x="62389" y="78867"/>
                      </a:cubicBezTo>
                      <a:cubicBezTo>
                        <a:pt x="59246" y="76867"/>
                        <a:pt x="55340" y="75343"/>
                        <a:pt x="50673" y="74105"/>
                      </a:cubicBezTo>
                      <a:cubicBezTo>
                        <a:pt x="45911" y="72866"/>
                        <a:pt x="40767" y="71723"/>
                        <a:pt x="35338" y="70676"/>
                      </a:cubicBezTo>
                      <a:cubicBezTo>
                        <a:pt x="29908" y="69628"/>
                        <a:pt x="24765" y="67913"/>
                        <a:pt x="20003" y="65532"/>
                      </a:cubicBezTo>
                      <a:cubicBezTo>
                        <a:pt x="15240" y="63151"/>
                        <a:pt x="11335" y="59817"/>
                        <a:pt x="8287" y="55626"/>
                      </a:cubicBezTo>
                      <a:cubicBezTo>
                        <a:pt x="5143" y="51340"/>
                        <a:pt x="3620" y="45529"/>
                        <a:pt x="3620" y="38005"/>
                      </a:cubicBezTo>
                      <a:cubicBezTo>
                        <a:pt x="3620" y="31433"/>
                        <a:pt x="4953" y="25813"/>
                        <a:pt x="7620" y="20955"/>
                      </a:cubicBezTo>
                      <a:cubicBezTo>
                        <a:pt x="10287" y="16097"/>
                        <a:pt x="13906" y="12192"/>
                        <a:pt x="18288" y="9049"/>
                      </a:cubicBezTo>
                      <a:cubicBezTo>
                        <a:pt x="22670" y="5905"/>
                        <a:pt x="27718" y="3620"/>
                        <a:pt x="33528" y="2191"/>
                      </a:cubicBezTo>
                      <a:cubicBezTo>
                        <a:pt x="39243" y="762"/>
                        <a:pt x="45053" y="0"/>
                        <a:pt x="50959" y="0"/>
                      </a:cubicBezTo>
                      <a:cubicBezTo>
                        <a:pt x="58769" y="0"/>
                        <a:pt x="66580" y="1334"/>
                        <a:pt x="74200" y="4001"/>
                      </a:cubicBezTo>
                      <a:cubicBezTo>
                        <a:pt x="81915" y="6667"/>
                        <a:pt x="88106" y="11335"/>
                        <a:pt x="92869" y="17812"/>
                      </a:cubicBezTo>
                      <a:lnTo>
                        <a:pt x="73247" y="35433"/>
                      </a:lnTo>
                      <a:close/>
                    </a:path>
                  </a:pathLst>
                </a:custGeom>
                <a:solidFill>
                  <a:srgbClr val="025E6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ar-SA"/>
                </a:p>
              </p:txBody>
            </p:sp>
          </p:grpSp>
          <p:sp>
            <p:nvSpPr>
              <p:cNvPr id="83" name="شكل حر: شكل 82">
                <a:extLst>
                  <a:ext uri="{FF2B5EF4-FFF2-40B4-BE49-F238E27FC236}">
                    <a16:creationId xmlns:a16="http://schemas.microsoft.com/office/drawing/2014/main" id="{58B987A1-A380-D14C-407F-9A616E305A6E}"/>
                  </a:ext>
                </a:extLst>
              </p:cNvPr>
              <p:cNvSpPr/>
              <p:nvPr/>
            </p:nvSpPr>
            <p:spPr>
              <a:xfrm>
                <a:off x="5848683" y="3493865"/>
                <a:ext cx="228504" cy="212788"/>
              </a:xfrm>
              <a:custGeom>
                <a:avLst/>
                <a:gdLst>
                  <a:gd name="connsiteX0" fmla="*/ 195929 w 228504"/>
                  <a:gd name="connsiteY0" fmla="*/ 174022 h 212788"/>
                  <a:gd name="connsiteX1" fmla="*/ 189452 w 228504"/>
                  <a:gd name="connsiteY1" fmla="*/ 183928 h 212788"/>
                  <a:gd name="connsiteX2" fmla="*/ 188309 w 228504"/>
                  <a:gd name="connsiteY2" fmla="*/ 188119 h 212788"/>
                  <a:gd name="connsiteX3" fmla="*/ 184499 w 228504"/>
                  <a:gd name="connsiteY3" fmla="*/ 187738 h 212788"/>
                  <a:gd name="connsiteX4" fmla="*/ 171164 w 228504"/>
                  <a:gd name="connsiteY4" fmla="*/ 186214 h 212788"/>
                  <a:gd name="connsiteX5" fmla="*/ 161639 w 228504"/>
                  <a:gd name="connsiteY5" fmla="*/ 186976 h 212788"/>
                  <a:gd name="connsiteX6" fmla="*/ 143066 w 228504"/>
                  <a:gd name="connsiteY6" fmla="*/ 196501 h 212788"/>
                  <a:gd name="connsiteX7" fmla="*/ 113824 w 228504"/>
                  <a:gd name="connsiteY7" fmla="*/ 205264 h 212788"/>
                  <a:gd name="connsiteX8" fmla="*/ 111919 w 228504"/>
                  <a:gd name="connsiteY8" fmla="*/ 205264 h 212788"/>
                  <a:gd name="connsiteX9" fmla="*/ 86106 w 228504"/>
                  <a:gd name="connsiteY9" fmla="*/ 196501 h 212788"/>
                  <a:gd name="connsiteX10" fmla="*/ 67532 w 228504"/>
                  <a:gd name="connsiteY10" fmla="*/ 186976 h 212788"/>
                  <a:gd name="connsiteX11" fmla="*/ 58007 w 228504"/>
                  <a:gd name="connsiteY11" fmla="*/ 186214 h 212788"/>
                  <a:gd name="connsiteX12" fmla="*/ 44768 w 228504"/>
                  <a:gd name="connsiteY12" fmla="*/ 187738 h 212788"/>
                  <a:gd name="connsiteX13" fmla="*/ 40958 w 228504"/>
                  <a:gd name="connsiteY13" fmla="*/ 188500 h 212788"/>
                  <a:gd name="connsiteX14" fmla="*/ 39815 w 228504"/>
                  <a:gd name="connsiteY14" fmla="*/ 183928 h 212788"/>
                  <a:gd name="connsiteX15" fmla="*/ 33338 w 228504"/>
                  <a:gd name="connsiteY15" fmla="*/ 173641 h 212788"/>
                  <a:gd name="connsiteX16" fmla="*/ 9049 w 228504"/>
                  <a:gd name="connsiteY16" fmla="*/ 166402 h 212788"/>
                  <a:gd name="connsiteX17" fmla="*/ 56483 w 228504"/>
                  <a:gd name="connsiteY17" fmla="*/ 125349 h 212788"/>
                  <a:gd name="connsiteX18" fmla="*/ 57626 w 228504"/>
                  <a:gd name="connsiteY18" fmla="*/ 112014 h 212788"/>
                  <a:gd name="connsiteX19" fmla="*/ 40958 w 228504"/>
                  <a:gd name="connsiteY19" fmla="*/ 100965 h 212788"/>
                  <a:gd name="connsiteX20" fmla="*/ 38291 w 228504"/>
                  <a:gd name="connsiteY20" fmla="*/ 100203 h 212788"/>
                  <a:gd name="connsiteX21" fmla="*/ 30671 w 228504"/>
                  <a:gd name="connsiteY21" fmla="*/ 94869 h 212788"/>
                  <a:gd name="connsiteX22" fmla="*/ 35624 w 228504"/>
                  <a:gd name="connsiteY22" fmla="*/ 92202 h 212788"/>
                  <a:gd name="connsiteX23" fmla="*/ 36767 w 228504"/>
                  <a:gd name="connsiteY23" fmla="*/ 92202 h 212788"/>
                  <a:gd name="connsiteX24" fmla="*/ 49625 w 228504"/>
                  <a:gd name="connsiteY24" fmla="*/ 95631 h 212788"/>
                  <a:gd name="connsiteX25" fmla="*/ 59150 w 228504"/>
                  <a:gd name="connsiteY25" fmla="*/ 92202 h 212788"/>
                  <a:gd name="connsiteX26" fmla="*/ 60293 w 228504"/>
                  <a:gd name="connsiteY26" fmla="*/ 89535 h 212788"/>
                  <a:gd name="connsiteX27" fmla="*/ 59912 w 228504"/>
                  <a:gd name="connsiteY27" fmla="*/ 82677 h 212788"/>
                  <a:gd name="connsiteX28" fmla="*/ 62198 w 228504"/>
                  <a:gd name="connsiteY28" fmla="*/ 39815 h 212788"/>
                  <a:gd name="connsiteX29" fmla="*/ 112300 w 228504"/>
                  <a:gd name="connsiteY29" fmla="*/ 7525 h 212788"/>
                  <a:gd name="connsiteX30" fmla="*/ 116491 w 228504"/>
                  <a:gd name="connsiteY30" fmla="*/ 7525 h 212788"/>
                  <a:gd name="connsiteX31" fmla="*/ 166973 w 228504"/>
                  <a:gd name="connsiteY31" fmla="*/ 39053 h 212788"/>
                  <a:gd name="connsiteX32" fmla="*/ 169259 w 228504"/>
                  <a:gd name="connsiteY32" fmla="*/ 81915 h 212788"/>
                  <a:gd name="connsiteX33" fmla="*/ 169259 w 228504"/>
                  <a:gd name="connsiteY33" fmla="*/ 82677 h 212788"/>
                  <a:gd name="connsiteX34" fmla="*/ 168878 w 228504"/>
                  <a:gd name="connsiteY34" fmla="*/ 88773 h 212788"/>
                  <a:gd name="connsiteX35" fmla="*/ 170021 w 228504"/>
                  <a:gd name="connsiteY35" fmla="*/ 91821 h 212788"/>
                  <a:gd name="connsiteX36" fmla="*/ 179165 w 228504"/>
                  <a:gd name="connsiteY36" fmla="*/ 95250 h 212788"/>
                  <a:gd name="connsiteX37" fmla="*/ 191357 w 228504"/>
                  <a:gd name="connsiteY37" fmla="*/ 91821 h 212788"/>
                  <a:gd name="connsiteX38" fmla="*/ 195548 w 228504"/>
                  <a:gd name="connsiteY38" fmla="*/ 92202 h 212788"/>
                  <a:gd name="connsiteX39" fmla="*/ 198215 w 228504"/>
                  <a:gd name="connsiteY39" fmla="*/ 94488 h 212788"/>
                  <a:gd name="connsiteX40" fmla="*/ 190595 w 228504"/>
                  <a:gd name="connsiteY40" fmla="*/ 99822 h 212788"/>
                  <a:gd name="connsiteX41" fmla="*/ 187547 w 228504"/>
                  <a:gd name="connsiteY41" fmla="*/ 100965 h 212788"/>
                  <a:gd name="connsiteX42" fmla="*/ 171164 w 228504"/>
                  <a:gd name="connsiteY42" fmla="*/ 112014 h 212788"/>
                  <a:gd name="connsiteX43" fmla="*/ 172307 w 228504"/>
                  <a:gd name="connsiteY43" fmla="*/ 125349 h 212788"/>
                  <a:gd name="connsiteX44" fmla="*/ 219361 w 228504"/>
                  <a:gd name="connsiteY44" fmla="*/ 166783 h 212788"/>
                  <a:gd name="connsiteX45" fmla="*/ 195834 w 228504"/>
                  <a:gd name="connsiteY45" fmla="*/ 174022 h 212788"/>
                  <a:gd name="connsiteX46" fmla="*/ 222885 w 228504"/>
                  <a:gd name="connsiteY46" fmla="*/ 160020 h 212788"/>
                  <a:gd name="connsiteX47" fmla="*/ 179642 w 228504"/>
                  <a:gd name="connsiteY47" fmla="*/ 122777 h 212788"/>
                  <a:gd name="connsiteX48" fmla="*/ 179642 w 228504"/>
                  <a:gd name="connsiteY48" fmla="*/ 122396 h 212788"/>
                  <a:gd name="connsiteX49" fmla="*/ 178499 w 228504"/>
                  <a:gd name="connsiteY49" fmla="*/ 115157 h 212788"/>
                  <a:gd name="connsiteX50" fmla="*/ 190691 w 228504"/>
                  <a:gd name="connsiteY50" fmla="*/ 108299 h 212788"/>
                  <a:gd name="connsiteX51" fmla="*/ 193739 w 228504"/>
                  <a:gd name="connsiteY51" fmla="*/ 107156 h 212788"/>
                  <a:gd name="connsiteX52" fmla="*/ 205835 w 228504"/>
                  <a:gd name="connsiteY52" fmla="*/ 94583 h 212788"/>
                  <a:gd name="connsiteX53" fmla="*/ 198215 w 228504"/>
                  <a:gd name="connsiteY53" fmla="*/ 85439 h 212788"/>
                  <a:gd name="connsiteX54" fmla="*/ 192881 w 228504"/>
                  <a:gd name="connsiteY54" fmla="*/ 84296 h 212788"/>
                  <a:gd name="connsiteX55" fmla="*/ 187928 w 228504"/>
                  <a:gd name="connsiteY55" fmla="*/ 85439 h 212788"/>
                  <a:gd name="connsiteX56" fmla="*/ 178784 w 228504"/>
                  <a:gd name="connsiteY56" fmla="*/ 88106 h 212788"/>
                  <a:gd name="connsiteX57" fmla="*/ 176498 w 228504"/>
                  <a:gd name="connsiteY57" fmla="*/ 87725 h 212788"/>
                  <a:gd name="connsiteX58" fmla="*/ 176879 w 228504"/>
                  <a:gd name="connsiteY58" fmla="*/ 83915 h 212788"/>
                  <a:gd name="connsiteX59" fmla="*/ 176879 w 228504"/>
                  <a:gd name="connsiteY59" fmla="*/ 83153 h 212788"/>
                  <a:gd name="connsiteX60" fmla="*/ 173831 w 228504"/>
                  <a:gd name="connsiteY60" fmla="*/ 36862 h 212788"/>
                  <a:gd name="connsiteX61" fmla="*/ 116491 w 228504"/>
                  <a:gd name="connsiteY61" fmla="*/ 0 h 212788"/>
                  <a:gd name="connsiteX62" fmla="*/ 111919 w 228504"/>
                  <a:gd name="connsiteY62" fmla="*/ 0 h 212788"/>
                  <a:gd name="connsiteX63" fmla="*/ 54959 w 228504"/>
                  <a:gd name="connsiteY63" fmla="*/ 36862 h 212788"/>
                  <a:gd name="connsiteX64" fmla="*/ 51911 w 228504"/>
                  <a:gd name="connsiteY64" fmla="*/ 83153 h 212788"/>
                  <a:gd name="connsiteX65" fmla="*/ 52292 w 228504"/>
                  <a:gd name="connsiteY65" fmla="*/ 87725 h 212788"/>
                  <a:gd name="connsiteX66" fmla="*/ 49244 w 228504"/>
                  <a:gd name="connsiteY66" fmla="*/ 88106 h 212788"/>
                  <a:gd name="connsiteX67" fmla="*/ 39338 w 228504"/>
                  <a:gd name="connsiteY67" fmla="*/ 85439 h 212788"/>
                  <a:gd name="connsiteX68" fmla="*/ 22670 w 228504"/>
                  <a:gd name="connsiteY68" fmla="*/ 93440 h 212788"/>
                  <a:gd name="connsiteX69" fmla="*/ 34862 w 228504"/>
                  <a:gd name="connsiteY69" fmla="*/ 107061 h 212788"/>
                  <a:gd name="connsiteX70" fmla="*/ 38291 w 228504"/>
                  <a:gd name="connsiteY70" fmla="*/ 108204 h 212788"/>
                  <a:gd name="connsiteX71" fmla="*/ 50102 w 228504"/>
                  <a:gd name="connsiteY71" fmla="*/ 115062 h 212788"/>
                  <a:gd name="connsiteX72" fmla="*/ 48958 w 228504"/>
                  <a:gd name="connsiteY72" fmla="*/ 122301 h 212788"/>
                  <a:gd name="connsiteX73" fmla="*/ 4953 w 228504"/>
                  <a:gd name="connsiteY73" fmla="*/ 159163 h 212788"/>
                  <a:gd name="connsiteX74" fmla="*/ 0 w 228504"/>
                  <a:gd name="connsiteY74" fmla="*/ 165640 h 212788"/>
                  <a:gd name="connsiteX75" fmla="*/ 762 w 228504"/>
                  <a:gd name="connsiteY75" fmla="*/ 168307 h 212788"/>
                  <a:gd name="connsiteX76" fmla="*/ 30766 w 228504"/>
                  <a:gd name="connsiteY76" fmla="*/ 181166 h 212788"/>
                  <a:gd name="connsiteX77" fmla="*/ 31909 w 228504"/>
                  <a:gd name="connsiteY77" fmla="*/ 185738 h 212788"/>
                  <a:gd name="connsiteX78" fmla="*/ 33052 w 228504"/>
                  <a:gd name="connsiteY78" fmla="*/ 191072 h 212788"/>
                  <a:gd name="connsiteX79" fmla="*/ 39910 w 228504"/>
                  <a:gd name="connsiteY79" fmla="*/ 196025 h 212788"/>
                  <a:gd name="connsiteX80" fmla="*/ 45244 w 228504"/>
                  <a:gd name="connsiteY80" fmla="*/ 195263 h 212788"/>
                  <a:gd name="connsiteX81" fmla="*/ 57055 w 228504"/>
                  <a:gd name="connsiteY81" fmla="*/ 193739 h 212788"/>
                  <a:gd name="connsiteX82" fmla="*/ 65818 w 228504"/>
                  <a:gd name="connsiteY82" fmla="*/ 194882 h 212788"/>
                  <a:gd name="connsiteX83" fmla="*/ 81439 w 228504"/>
                  <a:gd name="connsiteY83" fmla="*/ 202883 h 212788"/>
                  <a:gd name="connsiteX84" fmla="*/ 111443 w 228504"/>
                  <a:gd name="connsiteY84" fmla="*/ 212789 h 212788"/>
                  <a:gd name="connsiteX85" fmla="*/ 114110 w 228504"/>
                  <a:gd name="connsiteY85" fmla="*/ 212789 h 212788"/>
                  <a:gd name="connsiteX86" fmla="*/ 148304 w 228504"/>
                  <a:gd name="connsiteY86" fmla="*/ 202883 h 212788"/>
                  <a:gd name="connsiteX87" fmla="*/ 163830 w 228504"/>
                  <a:gd name="connsiteY87" fmla="*/ 194882 h 212788"/>
                  <a:gd name="connsiteX88" fmla="*/ 172212 w 228504"/>
                  <a:gd name="connsiteY88" fmla="*/ 194120 h 212788"/>
                  <a:gd name="connsiteX89" fmla="*/ 184023 w 228504"/>
                  <a:gd name="connsiteY89" fmla="*/ 195263 h 212788"/>
                  <a:gd name="connsiteX90" fmla="*/ 189738 w 228504"/>
                  <a:gd name="connsiteY90" fmla="*/ 196025 h 212788"/>
                  <a:gd name="connsiteX91" fmla="*/ 196215 w 228504"/>
                  <a:gd name="connsiteY91" fmla="*/ 191072 h 212788"/>
                  <a:gd name="connsiteX92" fmla="*/ 197358 w 228504"/>
                  <a:gd name="connsiteY92" fmla="*/ 185738 h 212788"/>
                  <a:gd name="connsiteX93" fmla="*/ 198501 w 228504"/>
                  <a:gd name="connsiteY93" fmla="*/ 181547 h 212788"/>
                  <a:gd name="connsiteX94" fmla="*/ 227743 w 228504"/>
                  <a:gd name="connsiteY94" fmla="*/ 169069 h 212788"/>
                  <a:gd name="connsiteX95" fmla="*/ 228505 w 228504"/>
                  <a:gd name="connsiteY95" fmla="*/ 166402 h 212788"/>
                  <a:gd name="connsiteX96" fmla="*/ 223171 w 228504"/>
                  <a:gd name="connsiteY96" fmla="*/ 159925 h 212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228504" h="212788">
                    <a:moveTo>
                      <a:pt x="195929" y="174022"/>
                    </a:moveTo>
                    <a:cubicBezTo>
                      <a:pt x="191357" y="174403"/>
                      <a:pt x="190595" y="178975"/>
                      <a:pt x="189452" y="183928"/>
                    </a:cubicBezTo>
                    <a:cubicBezTo>
                      <a:pt x="189071" y="185071"/>
                      <a:pt x="188690" y="186595"/>
                      <a:pt x="188309" y="188119"/>
                    </a:cubicBezTo>
                    <a:cubicBezTo>
                      <a:pt x="187547" y="188119"/>
                      <a:pt x="186404" y="188119"/>
                      <a:pt x="184499" y="187738"/>
                    </a:cubicBezTo>
                    <a:cubicBezTo>
                      <a:pt x="180689" y="186976"/>
                      <a:pt x="176498" y="186214"/>
                      <a:pt x="171164" y="186214"/>
                    </a:cubicBezTo>
                    <a:cubicBezTo>
                      <a:pt x="168116" y="186214"/>
                      <a:pt x="165068" y="186595"/>
                      <a:pt x="161639" y="186976"/>
                    </a:cubicBezTo>
                    <a:cubicBezTo>
                      <a:pt x="154781" y="188119"/>
                      <a:pt x="148781" y="192310"/>
                      <a:pt x="143066" y="196501"/>
                    </a:cubicBezTo>
                    <a:cubicBezTo>
                      <a:pt x="134684" y="202597"/>
                      <a:pt x="125254" y="205264"/>
                      <a:pt x="113824" y="205264"/>
                    </a:cubicBezTo>
                    <a:lnTo>
                      <a:pt x="111919" y="205264"/>
                    </a:lnTo>
                    <a:cubicBezTo>
                      <a:pt x="99346" y="205264"/>
                      <a:pt x="93345" y="201454"/>
                      <a:pt x="86106" y="196501"/>
                    </a:cubicBezTo>
                    <a:cubicBezTo>
                      <a:pt x="80391" y="192310"/>
                      <a:pt x="74676" y="188119"/>
                      <a:pt x="67532" y="186976"/>
                    </a:cubicBezTo>
                    <a:cubicBezTo>
                      <a:pt x="64484" y="186595"/>
                      <a:pt x="61055" y="186214"/>
                      <a:pt x="58007" y="186214"/>
                    </a:cubicBezTo>
                    <a:cubicBezTo>
                      <a:pt x="52292" y="186214"/>
                      <a:pt x="47720" y="186976"/>
                      <a:pt x="44768" y="187738"/>
                    </a:cubicBezTo>
                    <a:cubicBezTo>
                      <a:pt x="43244" y="188119"/>
                      <a:pt x="42100" y="188500"/>
                      <a:pt x="40958" y="188500"/>
                    </a:cubicBezTo>
                    <a:cubicBezTo>
                      <a:pt x="40577" y="186976"/>
                      <a:pt x="40196" y="185452"/>
                      <a:pt x="39815" y="183928"/>
                    </a:cubicBezTo>
                    <a:cubicBezTo>
                      <a:pt x="38672" y="178975"/>
                      <a:pt x="37910" y="174403"/>
                      <a:pt x="33338" y="173641"/>
                    </a:cubicBezTo>
                    <a:cubicBezTo>
                      <a:pt x="16669" y="171355"/>
                      <a:pt x="10954" y="167926"/>
                      <a:pt x="9049" y="166402"/>
                    </a:cubicBezTo>
                    <a:cubicBezTo>
                      <a:pt x="40196" y="159925"/>
                      <a:pt x="54578" y="129540"/>
                      <a:pt x="56483" y="125349"/>
                    </a:cubicBezTo>
                    <a:cubicBezTo>
                      <a:pt x="58769" y="120396"/>
                      <a:pt x="59150" y="115824"/>
                      <a:pt x="57626" y="112014"/>
                    </a:cubicBezTo>
                    <a:cubicBezTo>
                      <a:pt x="54578" y="105156"/>
                      <a:pt x="46196" y="102489"/>
                      <a:pt x="40958" y="100965"/>
                    </a:cubicBezTo>
                    <a:cubicBezTo>
                      <a:pt x="39815" y="100965"/>
                      <a:pt x="39053" y="100584"/>
                      <a:pt x="38291" y="100203"/>
                    </a:cubicBezTo>
                    <a:cubicBezTo>
                      <a:pt x="31814" y="97536"/>
                      <a:pt x="30671" y="95250"/>
                      <a:pt x="30671" y="94869"/>
                    </a:cubicBezTo>
                    <a:cubicBezTo>
                      <a:pt x="30671" y="93726"/>
                      <a:pt x="33338" y="92202"/>
                      <a:pt x="35624" y="92202"/>
                    </a:cubicBezTo>
                    <a:lnTo>
                      <a:pt x="36767" y="92202"/>
                    </a:lnTo>
                    <a:cubicBezTo>
                      <a:pt x="41339" y="94488"/>
                      <a:pt x="45911" y="95631"/>
                      <a:pt x="49625" y="95631"/>
                    </a:cubicBezTo>
                    <a:cubicBezTo>
                      <a:pt x="55340" y="95631"/>
                      <a:pt x="58388" y="92964"/>
                      <a:pt x="59150" y="92202"/>
                    </a:cubicBezTo>
                    <a:cubicBezTo>
                      <a:pt x="59912" y="91440"/>
                      <a:pt x="60293" y="90678"/>
                      <a:pt x="60293" y="89535"/>
                    </a:cubicBezTo>
                    <a:cubicBezTo>
                      <a:pt x="60293" y="87249"/>
                      <a:pt x="59912" y="84963"/>
                      <a:pt x="59912" y="82677"/>
                    </a:cubicBezTo>
                    <a:cubicBezTo>
                      <a:pt x="58769" y="67818"/>
                      <a:pt x="57626" y="49625"/>
                      <a:pt x="62198" y="39815"/>
                    </a:cubicBezTo>
                    <a:cubicBezTo>
                      <a:pt x="75438" y="9811"/>
                      <a:pt x="103918" y="7525"/>
                      <a:pt x="112300" y="7525"/>
                    </a:cubicBezTo>
                    <a:lnTo>
                      <a:pt x="116491" y="7525"/>
                    </a:lnTo>
                    <a:cubicBezTo>
                      <a:pt x="124873" y="7525"/>
                      <a:pt x="153353" y="9811"/>
                      <a:pt x="166973" y="39053"/>
                    </a:cubicBezTo>
                    <a:cubicBezTo>
                      <a:pt x="171164" y="48959"/>
                      <a:pt x="170021" y="67151"/>
                      <a:pt x="169259" y="81915"/>
                    </a:cubicBezTo>
                    <a:lnTo>
                      <a:pt x="169259" y="82677"/>
                    </a:lnTo>
                    <a:cubicBezTo>
                      <a:pt x="169259" y="84963"/>
                      <a:pt x="168878" y="86868"/>
                      <a:pt x="168878" y="88773"/>
                    </a:cubicBezTo>
                    <a:cubicBezTo>
                      <a:pt x="168878" y="89916"/>
                      <a:pt x="169259" y="91059"/>
                      <a:pt x="170021" y="91821"/>
                    </a:cubicBezTo>
                    <a:cubicBezTo>
                      <a:pt x="170783" y="92583"/>
                      <a:pt x="173450" y="94869"/>
                      <a:pt x="179165" y="95250"/>
                    </a:cubicBezTo>
                    <a:cubicBezTo>
                      <a:pt x="182975" y="94869"/>
                      <a:pt x="186785" y="93726"/>
                      <a:pt x="191357" y="91821"/>
                    </a:cubicBezTo>
                    <a:cubicBezTo>
                      <a:pt x="192119" y="91440"/>
                      <a:pt x="194024" y="91440"/>
                      <a:pt x="195548" y="92202"/>
                    </a:cubicBezTo>
                    <a:cubicBezTo>
                      <a:pt x="197453" y="92964"/>
                      <a:pt x="198215" y="94107"/>
                      <a:pt x="198215" y="94488"/>
                    </a:cubicBezTo>
                    <a:cubicBezTo>
                      <a:pt x="198215" y="95250"/>
                      <a:pt x="196691" y="97536"/>
                      <a:pt x="190595" y="99822"/>
                    </a:cubicBezTo>
                    <a:cubicBezTo>
                      <a:pt x="189833" y="100203"/>
                      <a:pt x="188690" y="100584"/>
                      <a:pt x="187547" y="100965"/>
                    </a:cubicBezTo>
                    <a:cubicBezTo>
                      <a:pt x="182594" y="102489"/>
                      <a:pt x="174212" y="105156"/>
                      <a:pt x="171164" y="112014"/>
                    </a:cubicBezTo>
                    <a:cubicBezTo>
                      <a:pt x="169259" y="115824"/>
                      <a:pt x="170021" y="120396"/>
                      <a:pt x="172307" y="125349"/>
                    </a:cubicBezTo>
                    <a:cubicBezTo>
                      <a:pt x="173831" y="129159"/>
                      <a:pt x="187833" y="160306"/>
                      <a:pt x="219361" y="166783"/>
                    </a:cubicBezTo>
                    <a:cubicBezTo>
                      <a:pt x="217456" y="168307"/>
                      <a:pt x="212122" y="171355"/>
                      <a:pt x="195834" y="174022"/>
                    </a:cubicBezTo>
                    <a:moveTo>
                      <a:pt x="222885" y="160020"/>
                    </a:moveTo>
                    <a:cubicBezTo>
                      <a:pt x="194024" y="155067"/>
                      <a:pt x="181070" y="126206"/>
                      <a:pt x="179642" y="122777"/>
                    </a:cubicBezTo>
                    <a:lnTo>
                      <a:pt x="179642" y="122396"/>
                    </a:lnTo>
                    <a:cubicBezTo>
                      <a:pt x="178118" y="119348"/>
                      <a:pt x="177737" y="117062"/>
                      <a:pt x="178499" y="115157"/>
                    </a:cubicBezTo>
                    <a:cubicBezTo>
                      <a:pt x="180023" y="111728"/>
                      <a:pt x="186500" y="109442"/>
                      <a:pt x="190691" y="108299"/>
                    </a:cubicBezTo>
                    <a:cubicBezTo>
                      <a:pt x="191834" y="107918"/>
                      <a:pt x="192977" y="107537"/>
                      <a:pt x="193739" y="107156"/>
                    </a:cubicBezTo>
                    <a:cubicBezTo>
                      <a:pt x="201740" y="103727"/>
                      <a:pt x="205835" y="99536"/>
                      <a:pt x="205835" y="94583"/>
                    </a:cubicBezTo>
                    <a:cubicBezTo>
                      <a:pt x="205835" y="90773"/>
                      <a:pt x="202787" y="86963"/>
                      <a:pt x="198215" y="85439"/>
                    </a:cubicBezTo>
                    <a:cubicBezTo>
                      <a:pt x="196691" y="84677"/>
                      <a:pt x="194786" y="84296"/>
                      <a:pt x="192881" y="84296"/>
                    </a:cubicBezTo>
                    <a:cubicBezTo>
                      <a:pt x="191738" y="84296"/>
                      <a:pt x="189833" y="84677"/>
                      <a:pt x="187928" y="85439"/>
                    </a:cubicBezTo>
                    <a:cubicBezTo>
                      <a:pt x="184118" y="86963"/>
                      <a:pt x="181070" y="88106"/>
                      <a:pt x="178784" y="88106"/>
                    </a:cubicBezTo>
                    <a:cubicBezTo>
                      <a:pt x="178022" y="88106"/>
                      <a:pt x="177260" y="88106"/>
                      <a:pt x="176498" y="87725"/>
                    </a:cubicBezTo>
                    <a:cubicBezTo>
                      <a:pt x="176879" y="86582"/>
                      <a:pt x="176879" y="85439"/>
                      <a:pt x="176879" y="83915"/>
                    </a:cubicBezTo>
                    <a:lnTo>
                      <a:pt x="176879" y="83153"/>
                    </a:lnTo>
                    <a:cubicBezTo>
                      <a:pt x="177641" y="67532"/>
                      <a:pt x="179165" y="48197"/>
                      <a:pt x="173831" y="36862"/>
                    </a:cubicBezTo>
                    <a:cubicBezTo>
                      <a:pt x="158306" y="2667"/>
                      <a:pt x="126016" y="0"/>
                      <a:pt x="116491" y="0"/>
                    </a:cubicBezTo>
                    <a:lnTo>
                      <a:pt x="111919" y="0"/>
                    </a:lnTo>
                    <a:cubicBezTo>
                      <a:pt x="102394" y="0"/>
                      <a:pt x="70199" y="2667"/>
                      <a:pt x="54959" y="36862"/>
                    </a:cubicBezTo>
                    <a:cubicBezTo>
                      <a:pt x="49625" y="48292"/>
                      <a:pt x="50768" y="67628"/>
                      <a:pt x="51911" y="83153"/>
                    </a:cubicBezTo>
                    <a:cubicBezTo>
                      <a:pt x="52292" y="84677"/>
                      <a:pt x="52292" y="86201"/>
                      <a:pt x="52292" y="87725"/>
                    </a:cubicBezTo>
                    <a:cubicBezTo>
                      <a:pt x="51530" y="87725"/>
                      <a:pt x="50387" y="88106"/>
                      <a:pt x="49244" y="88106"/>
                    </a:cubicBezTo>
                    <a:cubicBezTo>
                      <a:pt x="46196" y="88106"/>
                      <a:pt x="43148" y="87344"/>
                      <a:pt x="39338" y="85439"/>
                    </a:cubicBezTo>
                    <a:cubicBezTo>
                      <a:pt x="34004" y="83153"/>
                      <a:pt x="23813" y="86582"/>
                      <a:pt x="22670" y="93440"/>
                    </a:cubicBezTo>
                    <a:cubicBezTo>
                      <a:pt x="21908" y="97250"/>
                      <a:pt x="23432" y="102584"/>
                      <a:pt x="34862" y="107061"/>
                    </a:cubicBezTo>
                    <a:cubicBezTo>
                      <a:pt x="35624" y="107442"/>
                      <a:pt x="36767" y="107823"/>
                      <a:pt x="38291" y="108204"/>
                    </a:cubicBezTo>
                    <a:cubicBezTo>
                      <a:pt x="42100" y="109347"/>
                      <a:pt x="48578" y="111633"/>
                      <a:pt x="50102" y="115062"/>
                    </a:cubicBezTo>
                    <a:cubicBezTo>
                      <a:pt x="50864" y="116586"/>
                      <a:pt x="50483" y="119253"/>
                      <a:pt x="48958" y="122301"/>
                    </a:cubicBezTo>
                    <a:cubicBezTo>
                      <a:pt x="48197" y="123444"/>
                      <a:pt x="34957" y="154210"/>
                      <a:pt x="4953" y="159163"/>
                    </a:cubicBezTo>
                    <a:cubicBezTo>
                      <a:pt x="1905" y="159925"/>
                      <a:pt x="0" y="162592"/>
                      <a:pt x="0" y="165640"/>
                    </a:cubicBezTo>
                    <a:cubicBezTo>
                      <a:pt x="0" y="166783"/>
                      <a:pt x="381" y="167545"/>
                      <a:pt x="762" y="168307"/>
                    </a:cubicBezTo>
                    <a:cubicBezTo>
                      <a:pt x="3048" y="174403"/>
                      <a:pt x="12859" y="178213"/>
                      <a:pt x="30766" y="181166"/>
                    </a:cubicBezTo>
                    <a:cubicBezTo>
                      <a:pt x="31147" y="182309"/>
                      <a:pt x="31528" y="184595"/>
                      <a:pt x="31909" y="185738"/>
                    </a:cubicBezTo>
                    <a:cubicBezTo>
                      <a:pt x="32290" y="187262"/>
                      <a:pt x="32671" y="189167"/>
                      <a:pt x="33052" y="191072"/>
                    </a:cubicBezTo>
                    <a:cubicBezTo>
                      <a:pt x="33433" y="192977"/>
                      <a:pt x="35338" y="196025"/>
                      <a:pt x="39910" y="196025"/>
                    </a:cubicBezTo>
                    <a:cubicBezTo>
                      <a:pt x="41434" y="196025"/>
                      <a:pt x="43339" y="195644"/>
                      <a:pt x="45244" y="195263"/>
                    </a:cubicBezTo>
                    <a:cubicBezTo>
                      <a:pt x="48292" y="194501"/>
                      <a:pt x="52102" y="193739"/>
                      <a:pt x="57055" y="193739"/>
                    </a:cubicBezTo>
                    <a:cubicBezTo>
                      <a:pt x="60103" y="193739"/>
                      <a:pt x="62770" y="194120"/>
                      <a:pt x="65818" y="194882"/>
                    </a:cubicBezTo>
                    <a:cubicBezTo>
                      <a:pt x="71152" y="195644"/>
                      <a:pt x="76105" y="199072"/>
                      <a:pt x="81439" y="202883"/>
                    </a:cubicBezTo>
                    <a:cubicBezTo>
                      <a:pt x="89440" y="208597"/>
                      <a:pt x="96583" y="212789"/>
                      <a:pt x="111443" y="212789"/>
                    </a:cubicBezTo>
                    <a:lnTo>
                      <a:pt x="114110" y="212789"/>
                    </a:lnTo>
                    <a:cubicBezTo>
                      <a:pt x="126968" y="212789"/>
                      <a:pt x="138398" y="209359"/>
                      <a:pt x="148304" y="202883"/>
                    </a:cubicBezTo>
                    <a:cubicBezTo>
                      <a:pt x="153638" y="199454"/>
                      <a:pt x="158591" y="195644"/>
                      <a:pt x="163830" y="194882"/>
                    </a:cubicBezTo>
                    <a:cubicBezTo>
                      <a:pt x="166497" y="194501"/>
                      <a:pt x="169545" y="194120"/>
                      <a:pt x="172212" y="194120"/>
                    </a:cubicBezTo>
                    <a:cubicBezTo>
                      <a:pt x="176784" y="194120"/>
                      <a:pt x="180594" y="194501"/>
                      <a:pt x="184023" y="195263"/>
                    </a:cubicBezTo>
                    <a:cubicBezTo>
                      <a:pt x="186309" y="195644"/>
                      <a:pt x="188214" y="196025"/>
                      <a:pt x="189738" y="196025"/>
                    </a:cubicBezTo>
                    <a:cubicBezTo>
                      <a:pt x="192786" y="196025"/>
                      <a:pt x="195453" y="194120"/>
                      <a:pt x="196215" y="191072"/>
                    </a:cubicBezTo>
                    <a:cubicBezTo>
                      <a:pt x="196596" y="189167"/>
                      <a:pt x="196977" y="187643"/>
                      <a:pt x="197358" y="185738"/>
                    </a:cubicBezTo>
                    <a:cubicBezTo>
                      <a:pt x="197739" y="184976"/>
                      <a:pt x="198120" y="182690"/>
                      <a:pt x="198501" y="181547"/>
                    </a:cubicBezTo>
                    <a:cubicBezTo>
                      <a:pt x="216313" y="178880"/>
                      <a:pt x="225076" y="174689"/>
                      <a:pt x="227743" y="169069"/>
                    </a:cubicBezTo>
                    <a:cubicBezTo>
                      <a:pt x="228124" y="168307"/>
                      <a:pt x="228505" y="167164"/>
                      <a:pt x="228505" y="166402"/>
                    </a:cubicBezTo>
                    <a:cubicBezTo>
                      <a:pt x="228505" y="163354"/>
                      <a:pt x="226219" y="160306"/>
                      <a:pt x="223171" y="159925"/>
                    </a:cubicBezTo>
                  </a:path>
                </a:pathLst>
              </a:custGeom>
              <a:solidFill>
                <a:srgbClr val="0093AF"/>
              </a:solidFill>
              <a:ln w="0" cap="flat">
                <a:solidFill>
                  <a:srgbClr val="0093A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ar-SA"/>
              </a:p>
            </p:txBody>
          </p:sp>
          <p:sp>
            <p:nvSpPr>
              <p:cNvPr id="84" name="شكل حر: شكل 83">
                <a:extLst>
                  <a:ext uri="{FF2B5EF4-FFF2-40B4-BE49-F238E27FC236}">
                    <a16:creationId xmlns:a16="http://schemas.microsoft.com/office/drawing/2014/main" id="{B31B39DD-2CD1-E349-9973-EDFE1CE18A2E}"/>
                  </a:ext>
                </a:extLst>
              </p:cNvPr>
              <p:cNvSpPr/>
              <p:nvPr/>
            </p:nvSpPr>
            <p:spPr>
              <a:xfrm>
                <a:off x="5848683" y="3493865"/>
                <a:ext cx="228504" cy="212788"/>
              </a:xfrm>
              <a:custGeom>
                <a:avLst/>
                <a:gdLst>
                  <a:gd name="connsiteX0" fmla="*/ 195929 w 228504"/>
                  <a:gd name="connsiteY0" fmla="*/ 174022 h 212788"/>
                  <a:gd name="connsiteX1" fmla="*/ 189452 w 228504"/>
                  <a:gd name="connsiteY1" fmla="*/ 183928 h 212788"/>
                  <a:gd name="connsiteX2" fmla="*/ 188309 w 228504"/>
                  <a:gd name="connsiteY2" fmla="*/ 188119 h 212788"/>
                  <a:gd name="connsiteX3" fmla="*/ 184499 w 228504"/>
                  <a:gd name="connsiteY3" fmla="*/ 187738 h 212788"/>
                  <a:gd name="connsiteX4" fmla="*/ 171164 w 228504"/>
                  <a:gd name="connsiteY4" fmla="*/ 186214 h 212788"/>
                  <a:gd name="connsiteX5" fmla="*/ 161639 w 228504"/>
                  <a:gd name="connsiteY5" fmla="*/ 186976 h 212788"/>
                  <a:gd name="connsiteX6" fmla="*/ 143066 w 228504"/>
                  <a:gd name="connsiteY6" fmla="*/ 196501 h 212788"/>
                  <a:gd name="connsiteX7" fmla="*/ 113824 w 228504"/>
                  <a:gd name="connsiteY7" fmla="*/ 205264 h 212788"/>
                  <a:gd name="connsiteX8" fmla="*/ 111919 w 228504"/>
                  <a:gd name="connsiteY8" fmla="*/ 205264 h 212788"/>
                  <a:gd name="connsiteX9" fmla="*/ 86106 w 228504"/>
                  <a:gd name="connsiteY9" fmla="*/ 196501 h 212788"/>
                  <a:gd name="connsiteX10" fmla="*/ 67532 w 228504"/>
                  <a:gd name="connsiteY10" fmla="*/ 186976 h 212788"/>
                  <a:gd name="connsiteX11" fmla="*/ 58007 w 228504"/>
                  <a:gd name="connsiteY11" fmla="*/ 186214 h 212788"/>
                  <a:gd name="connsiteX12" fmla="*/ 44768 w 228504"/>
                  <a:gd name="connsiteY12" fmla="*/ 187738 h 212788"/>
                  <a:gd name="connsiteX13" fmla="*/ 40958 w 228504"/>
                  <a:gd name="connsiteY13" fmla="*/ 188500 h 212788"/>
                  <a:gd name="connsiteX14" fmla="*/ 39815 w 228504"/>
                  <a:gd name="connsiteY14" fmla="*/ 183928 h 212788"/>
                  <a:gd name="connsiteX15" fmla="*/ 33338 w 228504"/>
                  <a:gd name="connsiteY15" fmla="*/ 173641 h 212788"/>
                  <a:gd name="connsiteX16" fmla="*/ 9049 w 228504"/>
                  <a:gd name="connsiteY16" fmla="*/ 166402 h 212788"/>
                  <a:gd name="connsiteX17" fmla="*/ 56483 w 228504"/>
                  <a:gd name="connsiteY17" fmla="*/ 125349 h 212788"/>
                  <a:gd name="connsiteX18" fmla="*/ 57626 w 228504"/>
                  <a:gd name="connsiteY18" fmla="*/ 112014 h 212788"/>
                  <a:gd name="connsiteX19" fmla="*/ 40958 w 228504"/>
                  <a:gd name="connsiteY19" fmla="*/ 100965 h 212788"/>
                  <a:gd name="connsiteX20" fmla="*/ 38291 w 228504"/>
                  <a:gd name="connsiteY20" fmla="*/ 100203 h 212788"/>
                  <a:gd name="connsiteX21" fmla="*/ 30671 w 228504"/>
                  <a:gd name="connsiteY21" fmla="*/ 94869 h 212788"/>
                  <a:gd name="connsiteX22" fmla="*/ 35624 w 228504"/>
                  <a:gd name="connsiteY22" fmla="*/ 92202 h 212788"/>
                  <a:gd name="connsiteX23" fmla="*/ 36767 w 228504"/>
                  <a:gd name="connsiteY23" fmla="*/ 92202 h 212788"/>
                  <a:gd name="connsiteX24" fmla="*/ 49625 w 228504"/>
                  <a:gd name="connsiteY24" fmla="*/ 95631 h 212788"/>
                  <a:gd name="connsiteX25" fmla="*/ 59150 w 228504"/>
                  <a:gd name="connsiteY25" fmla="*/ 92202 h 212788"/>
                  <a:gd name="connsiteX26" fmla="*/ 60293 w 228504"/>
                  <a:gd name="connsiteY26" fmla="*/ 89535 h 212788"/>
                  <a:gd name="connsiteX27" fmla="*/ 59912 w 228504"/>
                  <a:gd name="connsiteY27" fmla="*/ 82677 h 212788"/>
                  <a:gd name="connsiteX28" fmla="*/ 62198 w 228504"/>
                  <a:gd name="connsiteY28" fmla="*/ 39815 h 212788"/>
                  <a:gd name="connsiteX29" fmla="*/ 112300 w 228504"/>
                  <a:gd name="connsiteY29" fmla="*/ 7525 h 212788"/>
                  <a:gd name="connsiteX30" fmla="*/ 116491 w 228504"/>
                  <a:gd name="connsiteY30" fmla="*/ 7525 h 212788"/>
                  <a:gd name="connsiteX31" fmla="*/ 166973 w 228504"/>
                  <a:gd name="connsiteY31" fmla="*/ 39053 h 212788"/>
                  <a:gd name="connsiteX32" fmla="*/ 169259 w 228504"/>
                  <a:gd name="connsiteY32" fmla="*/ 81915 h 212788"/>
                  <a:gd name="connsiteX33" fmla="*/ 169259 w 228504"/>
                  <a:gd name="connsiteY33" fmla="*/ 82677 h 212788"/>
                  <a:gd name="connsiteX34" fmla="*/ 168878 w 228504"/>
                  <a:gd name="connsiteY34" fmla="*/ 88773 h 212788"/>
                  <a:gd name="connsiteX35" fmla="*/ 170021 w 228504"/>
                  <a:gd name="connsiteY35" fmla="*/ 91821 h 212788"/>
                  <a:gd name="connsiteX36" fmla="*/ 179165 w 228504"/>
                  <a:gd name="connsiteY36" fmla="*/ 95250 h 212788"/>
                  <a:gd name="connsiteX37" fmla="*/ 191357 w 228504"/>
                  <a:gd name="connsiteY37" fmla="*/ 91821 h 212788"/>
                  <a:gd name="connsiteX38" fmla="*/ 195548 w 228504"/>
                  <a:gd name="connsiteY38" fmla="*/ 92202 h 212788"/>
                  <a:gd name="connsiteX39" fmla="*/ 198215 w 228504"/>
                  <a:gd name="connsiteY39" fmla="*/ 94488 h 212788"/>
                  <a:gd name="connsiteX40" fmla="*/ 190595 w 228504"/>
                  <a:gd name="connsiteY40" fmla="*/ 99822 h 212788"/>
                  <a:gd name="connsiteX41" fmla="*/ 187547 w 228504"/>
                  <a:gd name="connsiteY41" fmla="*/ 100965 h 212788"/>
                  <a:gd name="connsiteX42" fmla="*/ 171164 w 228504"/>
                  <a:gd name="connsiteY42" fmla="*/ 112014 h 212788"/>
                  <a:gd name="connsiteX43" fmla="*/ 172307 w 228504"/>
                  <a:gd name="connsiteY43" fmla="*/ 125349 h 212788"/>
                  <a:gd name="connsiteX44" fmla="*/ 219361 w 228504"/>
                  <a:gd name="connsiteY44" fmla="*/ 166783 h 212788"/>
                  <a:gd name="connsiteX45" fmla="*/ 195834 w 228504"/>
                  <a:gd name="connsiteY45" fmla="*/ 174022 h 212788"/>
                  <a:gd name="connsiteX46" fmla="*/ 222885 w 228504"/>
                  <a:gd name="connsiteY46" fmla="*/ 160020 h 212788"/>
                  <a:gd name="connsiteX47" fmla="*/ 179642 w 228504"/>
                  <a:gd name="connsiteY47" fmla="*/ 122777 h 212788"/>
                  <a:gd name="connsiteX48" fmla="*/ 179642 w 228504"/>
                  <a:gd name="connsiteY48" fmla="*/ 122396 h 212788"/>
                  <a:gd name="connsiteX49" fmla="*/ 178499 w 228504"/>
                  <a:gd name="connsiteY49" fmla="*/ 115157 h 212788"/>
                  <a:gd name="connsiteX50" fmla="*/ 190691 w 228504"/>
                  <a:gd name="connsiteY50" fmla="*/ 108299 h 212788"/>
                  <a:gd name="connsiteX51" fmla="*/ 193739 w 228504"/>
                  <a:gd name="connsiteY51" fmla="*/ 107156 h 212788"/>
                  <a:gd name="connsiteX52" fmla="*/ 205835 w 228504"/>
                  <a:gd name="connsiteY52" fmla="*/ 94583 h 212788"/>
                  <a:gd name="connsiteX53" fmla="*/ 198215 w 228504"/>
                  <a:gd name="connsiteY53" fmla="*/ 85439 h 212788"/>
                  <a:gd name="connsiteX54" fmla="*/ 192881 w 228504"/>
                  <a:gd name="connsiteY54" fmla="*/ 84296 h 212788"/>
                  <a:gd name="connsiteX55" fmla="*/ 187928 w 228504"/>
                  <a:gd name="connsiteY55" fmla="*/ 85439 h 212788"/>
                  <a:gd name="connsiteX56" fmla="*/ 178784 w 228504"/>
                  <a:gd name="connsiteY56" fmla="*/ 88106 h 212788"/>
                  <a:gd name="connsiteX57" fmla="*/ 176498 w 228504"/>
                  <a:gd name="connsiteY57" fmla="*/ 87725 h 212788"/>
                  <a:gd name="connsiteX58" fmla="*/ 176879 w 228504"/>
                  <a:gd name="connsiteY58" fmla="*/ 83915 h 212788"/>
                  <a:gd name="connsiteX59" fmla="*/ 176879 w 228504"/>
                  <a:gd name="connsiteY59" fmla="*/ 83153 h 212788"/>
                  <a:gd name="connsiteX60" fmla="*/ 173831 w 228504"/>
                  <a:gd name="connsiteY60" fmla="*/ 36862 h 212788"/>
                  <a:gd name="connsiteX61" fmla="*/ 116491 w 228504"/>
                  <a:gd name="connsiteY61" fmla="*/ 0 h 212788"/>
                  <a:gd name="connsiteX62" fmla="*/ 111919 w 228504"/>
                  <a:gd name="connsiteY62" fmla="*/ 0 h 212788"/>
                  <a:gd name="connsiteX63" fmla="*/ 54959 w 228504"/>
                  <a:gd name="connsiteY63" fmla="*/ 36862 h 212788"/>
                  <a:gd name="connsiteX64" fmla="*/ 51911 w 228504"/>
                  <a:gd name="connsiteY64" fmla="*/ 83153 h 212788"/>
                  <a:gd name="connsiteX65" fmla="*/ 52292 w 228504"/>
                  <a:gd name="connsiteY65" fmla="*/ 87725 h 212788"/>
                  <a:gd name="connsiteX66" fmla="*/ 49244 w 228504"/>
                  <a:gd name="connsiteY66" fmla="*/ 88106 h 212788"/>
                  <a:gd name="connsiteX67" fmla="*/ 39338 w 228504"/>
                  <a:gd name="connsiteY67" fmla="*/ 85439 h 212788"/>
                  <a:gd name="connsiteX68" fmla="*/ 22670 w 228504"/>
                  <a:gd name="connsiteY68" fmla="*/ 93440 h 212788"/>
                  <a:gd name="connsiteX69" fmla="*/ 34862 w 228504"/>
                  <a:gd name="connsiteY69" fmla="*/ 107061 h 212788"/>
                  <a:gd name="connsiteX70" fmla="*/ 38291 w 228504"/>
                  <a:gd name="connsiteY70" fmla="*/ 108204 h 212788"/>
                  <a:gd name="connsiteX71" fmla="*/ 50102 w 228504"/>
                  <a:gd name="connsiteY71" fmla="*/ 115062 h 212788"/>
                  <a:gd name="connsiteX72" fmla="*/ 48958 w 228504"/>
                  <a:gd name="connsiteY72" fmla="*/ 122301 h 212788"/>
                  <a:gd name="connsiteX73" fmla="*/ 4953 w 228504"/>
                  <a:gd name="connsiteY73" fmla="*/ 159163 h 212788"/>
                  <a:gd name="connsiteX74" fmla="*/ 0 w 228504"/>
                  <a:gd name="connsiteY74" fmla="*/ 165640 h 212788"/>
                  <a:gd name="connsiteX75" fmla="*/ 762 w 228504"/>
                  <a:gd name="connsiteY75" fmla="*/ 168307 h 212788"/>
                  <a:gd name="connsiteX76" fmla="*/ 30766 w 228504"/>
                  <a:gd name="connsiteY76" fmla="*/ 181166 h 212788"/>
                  <a:gd name="connsiteX77" fmla="*/ 31909 w 228504"/>
                  <a:gd name="connsiteY77" fmla="*/ 185738 h 212788"/>
                  <a:gd name="connsiteX78" fmla="*/ 33052 w 228504"/>
                  <a:gd name="connsiteY78" fmla="*/ 191072 h 212788"/>
                  <a:gd name="connsiteX79" fmla="*/ 39910 w 228504"/>
                  <a:gd name="connsiteY79" fmla="*/ 196025 h 212788"/>
                  <a:gd name="connsiteX80" fmla="*/ 45244 w 228504"/>
                  <a:gd name="connsiteY80" fmla="*/ 195263 h 212788"/>
                  <a:gd name="connsiteX81" fmla="*/ 57055 w 228504"/>
                  <a:gd name="connsiteY81" fmla="*/ 193739 h 212788"/>
                  <a:gd name="connsiteX82" fmla="*/ 65818 w 228504"/>
                  <a:gd name="connsiteY82" fmla="*/ 194882 h 212788"/>
                  <a:gd name="connsiteX83" fmla="*/ 81439 w 228504"/>
                  <a:gd name="connsiteY83" fmla="*/ 202883 h 212788"/>
                  <a:gd name="connsiteX84" fmla="*/ 111443 w 228504"/>
                  <a:gd name="connsiteY84" fmla="*/ 212789 h 212788"/>
                  <a:gd name="connsiteX85" fmla="*/ 114110 w 228504"/>
                  <a:gd name="connsiteY85" fmla="*/ 212789 h 212788"/>
                  <a:gd name="connsiteX86" fmla="*/ 148304 w 228504"/>
                  <a:gd name="connsiteY86" fmla="*/ 202883 h 212788"/>
                  <a:gd name="connsiteX87" fmla="*/ 163830 w 228504"/>
                  <a:gd name="connsiteY87" fmla="*/ 194882 h 212788"/>
                  <a:gd name="connsiteX88" fmla="*/ 172212 w 228504"/>
                  <a:gd name="connsiteY88" fmla="*/ 194120 h 212788"/>
                  <a:gd name="connsiteX89" fmla="*/ 184023 w 228504"/>
                  <a:gd name="connsiteY89" fmla="*/ 195263 h 212788"/>
                  <a:gd name="connsiteX90" fmla="*/ 189738 w 228504"/>
                  <a:gd name="connsiteY90" fmla="*/ 196025 h 212788"/>
                  <a:gd name="connsiteX91" fmla="*/ 196215 w 228504"/>
                  <a:gd name="connsiteY91" fmla="*/ 191072 h 212788"/>
                  <a:gd name="connsiteX92" fmla="*/ 197358 w 228504"/>
                  <a:gd name="connsiteY92" fmla="*/ 185738 h 212788"/>
                  <a:gd name="connsiteX93" fmla="*/ 198501 w 228504"/>
                  <a:gd name="connsiteY93" fmla="*/ 181547 h 212788"/>
                  <a:gd name="connsiteX94" fmla="*/ 227743 w 228504"/>
                  <a:gd name="connsiteY94" fmla="*/ 169069 h 212788"/>
                  <a:gd name="connsiteX95" fmla="*/ 228505 w 228504"/>
                  <a:gd name="connsiteY95" fmla="*/ 166402 h 212788"/>
                  <a:gd name="connsiteX96" fmla="*/ 223171 w 228504"/>
                  <a:gd name="connsiteY96" fmla="*/ 159925 h 212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228504" h="212788">
                    <a:moveTo>
                      <a:pt x="195929" y="174022"/>
                    </a:moveTo>
                    <a:cubicBezTo>
                      <a:pt x="191357" y="174403"/>
                      <a:pt x="190595" y="178975"/>
                      <a:pt x="189452" y="183928"/>
                    </a:cubicBezTo>
                    <a:cubicBezTo>
                      <a:pt x="189071" y="185071"/>
                      <a:pt x="188690" y="186595"/>
                      <a:pt x="188309" y="188119"/>
                    </a:cubicBezTo>
                    <a:cubicBezTo>
                      <a:pt x="187547" y="188119"/>
                      <a:pt x="186404" y="188119"/>
                      <a:pt x="184499" y="187738"/>
                    </a:cubicBezTo>
                    <a:cubicBezTo>
                      <a:pt x="180689" y="186976"/>
                      <a:pt x="176498" y="186214"/>
                      <a:pt x="171164" y="186214"/>
                    </a:cubicBezTo>
                    <a:cubicBezTo>
                      <a:pt x="168116" y="186214"/>
                      <a:pt x="165068" y="186595"/>
                      <a:pt x="161639" y="186976"/>
                    </a:cubicBezTo>
                    <a:cubicBezTo>
                      <a:pt x="154781" y="188119"/>
                      <a:pt x="148781" y="192310"/>
                      <a:pt x="143066" y="196501"/>
                    </a:cubicBezTo>
                    <a:cubicBezTo>
                      <a:pt x="134684" y="202597"/>
                      <a:pt x="125254" y="205264"/>
                      <a:pt x="113824" y="205264"/>
                    </a:cubicBezTo>
                    <a:lnTo>
                      <a:pt x="111919" y="205264"/>
                    </a:lnTo>
                    <a:cubicBezTo>
                      <a:pt x="99346" y="205264"/>
                      <a:pt x="93345" y="201454"/>
                      <a:pt x="86106" y="196501"/>
                    </a:cubicBezTo>
                    <a:cubicBezTo>
                      <a:pt x="80391" y="192310"/>
                      <a:pt x="74676" y="188119"/>
                      <a:pt x="67532" y="186976"/>
                    </a:cubicBezTo>
                    <a:cubicBezTo>
                      <a:pt x="64484" y="186595"/>
                      <a:pt x="61055" y="186214"/>
                      <a:pt x="58007" y="186214"/>
                    </a:cubicBezTo>
                    <a:cubicBezTo>
                      <a:pt x="52292" y="186214"/>
                      <a:pt x="47720" y="186976"/>
                      <a:pt x="44768" y="187738"/>
                    </a:cubicBezTo>
                    <a:cubicBezTo>
                      <a:pt x="43244" y="188119"/>
                      <a:pt x="42100" y="188500"/>
                      <a:pt x="40958" y="188500"/>
                    </a:cubicBezTo>
                    <a:cubicBezTo>
                      <a:pt x="40577" y="186976"/>
                      <a:pt x="40196" y="185452"/>
                      <a:pt x="39815" y="183928"/>
                    </a:cubicBezTo>
                    <a:cubicBezTo>
                      <a:pt x="38672" y="178975"/>
                      <a:pt x="37910" y="174403"/>
                      <a:pt x="33338" y="173641"/>
                    </a:cubicBezTo>
                    <a:cubicBezTo>
                      <a:pt x="16669" y="171355"/>
                      <a:pt x="10954" y="167926"/>
                      <a:pt x="9049" y="166402"/>
                    </a:cubicBezTo>
                    <a:cubicBezTo>
                      <a:pt x="40196" y="159925"/>
                      <a:pt x="54578" y="129540"/>
                      <a:pt x="56483" y="125349"/>
                    </a:cubicBezTo>
                    <a:cubicBezTo>
                      <a:pt x="58769" y="120396"/>
                      <a:pt x="59150" y="115824"/>
                      <a:pt x="57626" y="112014"/>
                    </a:cubicBezTo>
                    <a:cubicBezTo>
                      <a:pt x="54578" y="105156"/>
                      <a:pt x="46196" y="102489"/>
                      <a:pt x="40958" y="100965"/>
                    </a:cubicBezTo>
                    <a:cubicBezTo>
                      <a:pt x="39815" y="100965"/>
                      <a:pt x="39053" y="100584"/>
                      <a:pt x="38291" y="100203"/>
                    </a:cubicBezTo>
                    <a:cubicBezTo>
                      <a:pt x="31814" y="97536"/>
                      <a:pt x="30671" y="95250"/>
                      <a:pt x="30671" y="94869"/>
                    </a:cubicBezTo>
                    <a:cubicBezTo>
                      <a:pt x="30671" y="93726"/>
                      <a:pt x="33338" y="92202"/>
                      <a:pt x="35624" y="92202"/>
                    </a:cubicBezTo>
                    <a:lnTo>
                      <a:pt x="36767" y="92202"/>
                    </a:lnTo>
                    <a:cubicBezTo>
                      <a:pt x="41339" y="94488"/>
                      <a:pt x="45911" y="95631"/>
                      <a:pt x="49625" y="95631"/>
                    </a:cubicBezTo>
                    <a:cubicBezTo>
                      <a:pt x="55340" y="95631"/>
                      <a:pt x="58388" y="92964"/>
                      <a:pt x="59150" y="92202"/>
                    </a:cubicBezTo>
                    <a:cubicBezTo>
                      <a:pt x="59912" y="91440"/>
                      <a:pt x="60293" y="90678"/>
                      <a:pt x="60293" y="89535"/>
                    </a:cubicBezTo>
                    <a:cubicBezTo>
                      <a:pt x="60293" y="87249"/>
                      <a:pt x="59912" y="84963"/>
                      <a:pt x="59912" y="82677"/>
                    </a:cubicBezTo>
                    <a:cubicBezTo>
                      <a:pt x="58769" y="67818"/>
                      <a:pt x="57626" y="49625"/>
                      <a:pt x="62198" y="39815"/>
                    </a:cubicBezTo>
                    <a:cubicBezTo>
                      <a:pt x="75438" y="9811"/>
                      <a:pt x="103918" y="7525"/>
                      <a:pt x="112300" y="7525"/>
                    </a:cubicBezTo>
                    <a:lnTo>
                      <a:pt x="116491" y="7525"/>
                    </a:lnTo>
                    <a:cubicBezTo>
                      <a:pt x="124873" y="7525"/>
                      <a:pt x="153353" y="9811"/>
                      <a:pt x="166973" y="39053"/>
                    </a:cubicBezTo>
                    <a:cubicBezTo>
                      <a:pt x="171164" y="48959"/>
                      <a:pt x="170021" y="67151"/>
                      <a:pt x="169259" y="81915"/>
                    </a:cubicBezTo>
                    <a:lnTo>
                      <a:pt x="169259" y="82677"/>
                    </a:lnTo>
                    <a:cubicBezTo>
                      <a:pt x="169259" y="84963"/>
                      <a:pt x="168878" y="86868"/>
                      <a:pt x="168878" y="88773"/>
                    </a:cubicBezTo>
                    <a:cubicBezTo>
                      <a:pt x="168878" y="89916"/>
                      <a:pt x="169259" y="91059"/>
                      <a:pt x="170021" y="91821"/>
                    </a:cubicBezTo>
                    <a:cubicBezTo>
                      <a:pt x="170783" y="92583"/>
                      <a:pt x="173450" y="94869"/>
                      <a:pt x="179165" y="95250"/>
                    </a:cubicBezTo>
                    <a:cubicBezTo>
                      <a:pt x="182975" y="94869"/>
                      <a:pt x="186785" y="93726"/>
                      <a:pt x="191357" y="91821"/>
                    </a:cubicBezTo>
                    <a:cubicBezTo>
                      <a:pt x="192119" y="91440"/>
                      <a:pt x="194024" y="91440"/>
                      <a:pt x="195548" y="92202"/>
                    </a:cubicBezTo>
                    <a:cubicBezTo>
                      <a:pt x="197453" y="92964"/>
                      <a:pt x="198215" y="94107"/>
                      <a:pt x="198215" y="94488"/>
                    </a:cubicBezTo>
                    <a:cubicBezTo>
                      <a:pt x="198215" y="95250"/>
                      <a:pt x="196691" y="97536"/>
                      <a:pt x="190595" y="99822"/>
                    </a:cubicBezTo>
                    <a:cubicBezTo>
                      <a:pt x="189833" y="100203"/>
                      <a:pt x="188690" y="100584"/>
                      <a:pt x="187547" y="100965"/>
                    </a:cubicBezTo>
                    <a:cubicBezTo>
                      <a:pt x="182594" y="102489"/>
                      <a:pt x="174212" y="105156"/>
                      <a:pt x="171164" y="112014"/>
                    </a:cubicBezTo>
                    <a:cubicBezTo>
                      <a:pt x="169259" y="115824"/>
                      <a:pt x="170021" y="120396"/>
                      <a:pt x="172307" y="125349"/>
                    </a:cubicBezTo>
                    <a:cubicBezTo>
                      <a:pt x="173831" y="129159"/>
                      <a:pt x="187833" y="160306"/>
                      <a:pt x="219361" y="166783"/>
                    </a:cubicBezTo>
                    <a:cubicBezTo>
                      <a:pt x="217456" y="168307"/>
                      <a:pt x="212122" y="171355"/>
                      <a:pt x="195834" y="174022"/>
                    </a:cubicBezTo>
                    <a:close/>
                    <a:moveTo>
                      <a:pt x="222885" y="160020"/>
                    </a:moveTo>
                    <a:cubicBezTo>
                      <a:pt x="194024" y="155067"/>
                      <a:pt x="181070" y="126206"/>
                      <a:pt x="179642" y="122777"/>
                    </a:cubicBezTo>
                    <a:lnTo>
                      <a:pt x="179642" y="122396"/>
                    </a:lnTo>
                    <a:cubicBezTo>
                      <a:pt x="178118" y="119348"/>
                      <a:pt x="177737" y="117062"/>
                      <a:pt x="178499" y="115157"/>
                    </a:cubicBezTo>
                    <a:cubicBezTo>
                      <a:pt x="180023" y="111728"/>
                      <a:pt x="186500" y="109442"/>
                      <a:pt x="190691" y="108299"/>
                    </a:cubicBezTo>
                    <a:cubicBezTo>
                      <a:pt x="191834" y="107918"/>
                      <a:pt x="192977" y="107537"/>
                      <a:pt x="193739" y="107156"/>
                    </a:cubicBezTo>
                    <a:cubicBezTo>
                      <a:pt x="201740" y="103727"/>
                      <a:pt x="205835" y="99536"/>
                      <a:pt x="205835" y="94583"/>
                    </a:cubicBezTo>
                    <a:cubicBezTo>
                      <a:pt x="205835" y="90773"/>
                      <a:pt x="202787" y="86963"/>
                      <a:pt x="198215" y="85439"/>
                    </a:cubicBezTo>
                    <a:cubicBezTo>
                      <a:pt x="196691" y="84677"/>
                      <a:pt x="194786" y="84296"/>
                      <a:pt x="192881" y="84296"/>
                    </a:cubicBezTo>
                    <a:cubicBezTo>
                      <a:pt x="191738" y="84296"/>
                      <a:pt x="189833" y="84677"/>
                      <a:pt x="187928" y="85439"/>
                    </a:cubicBezTo>
                    <a:cubicBezTo>
                      <a:pt x="184118" y="86963"/>
                      <a:pt x="181070" y="88106"/>
                      <a:pt x="178784" y="88106"/>
                    </a:cubicBezTo>
                    <a:cubicBezTo>
                      <a:pt x="178022" y="88106"/>
                      <a:pt x="177260" y="88106"/>
                      <a:pt x="176498" y="87725"/>
                    </a:cubicBezTo>
                    <a:cubicBezTo>
                      <a:pt x="176879" y="86582"/>
                      <a:pt x="176879" y="85439"/>
                      <a:pt x="176879" y="83915"/>
                    </a:cubicBezTo>
                    <a:lnTo>
                      <a:pt x="176879" y="83153"/>
                    </a:lnTo>
                    <a:cubicBezTo>
                      <a:pt x="177641" y="67532"/>
                      <a:pt x="179165" y="48197"/>
                      <a:pt x="173831" y="36862"/>
                    </a:cubicBezTo>
                    <a:cubicBezTo>
                      <a:pt x="158306" y="2667"/>
                      <a:pt x="126016" y="0"/>
                      <a:pt x="116491" y="0"/>
                    </a:cubicBezTo>
                    <a:lnTo>
                      <a:pt x="111919" y="0"/>
                    </a:lnTo>
                    <a:cubicBezTo>
                      <a:pt x="102394" y="0"/>
                      <a:pt x="70199" y="2667"/>
                      <a:pt x="54959" y="36862"/>
                    </a:cubicBezTo>
                    <a:cubicBezTo>
                      <a:pt x="49625" y="48292"/>
                      <a:pt x="50768" y="67628"/>
                      <a:pt x="51911" y="83153"/>
                    </a:cubicBezTo>
                    <a:cubicBezTo>
                      <a:pt x="52292" y="84677"/>
                      <a:pt x="52292" y="86201"/>
                      <a:pt x="52292" y="87725"/>
                    </a:cubicBezTo>
                    <a:cubicBezTo>
                      <a:pt x="51530" y="87725"/>
                      <a:pt x="50387" y="88106"/>
                      <a:pt x="49244" y="88106"/>
                    </a:cubicBezTo>
                    <a:cubicBezTo>
                      <a:pt x="46196" y="88106"/>
                      <a:pt x="43148" y="87344"/>
                      <a:pt x="39338" y="85439"/>
                    </a:cubicBezTo>
                    <a:cubicBezTo>
                      <a:pt x="34004" y="83153"/>
                      <a:pt x="23813" y="86582"/>
                      <a:pt x="22670" y="93440"/>
                    </a:cubicBezTo>
                    <a:cubicBezTo>
                      <a:pt x="21908" y="97250"/>
                      <a:pt x="23432" y="102584"/>
                      <a:pt x="34862" y="107061"/>
                    </a:cubicBezTo>
                    <a:cubicBezTo>
                      <a:pt x="35624" y="107442"/>
                      <a:pt x="36767" y="107823"/>
                      <a:pt x="38291" y="108204"/>
                    </a:cubicBezTo>
                    <a:cubicBezTo>
                      <a:pt x="42100" y="109347"/>
                      <a:pt x="48578" y="111633"/>
                      <a:pt x="50102" y="115062"/>
                    </a:cubicBezTo>
                    <a:cubicBezTo>
                      <a:pt x="50864" y="116586"/>
                      <a:pt x="50483" y="119253"/>
                      <a:pt x="48958" y="122301"/>
                    </a:cubicBezTo>
                    <a:cubicBezTo>
                      <a:pt x="48197" y="123444"/>
                      <a:pt x="34957" y="154210"/>
                      <a:pt x="4953" y="159163"/>
                    </a:cubicBezTo>
                    <a:cubicBezTo>
                      <a:pt x="1905" y="159925"/>
                      <a:pt x="0" y="162592"/>
                      <a:pt x="0" y="165640"/>
                    </a:cubicBezTo>
                    <a:cubicBezTo>
                      <a:pt x="0" y="166783"/>
                      <a:pt x="381" y="167545"/>
                      <a:pt x="762" y="168307"/>
                    </a:cubicBezTo>
                    <a:cubicBezTo>
                      <a:pt x="3048" y="174403"/>
                      <a:pt x="12859" y="178213"/>
                      <a:pt x="30766" y="181166"/>
                    </a:cubicBezTo>
                    <a:cubicBezTo>
                      <a:pt x="31147" y="182309"/>
                      <a:pt x="31528" y="184595"/>
                      <a:pt x="31909" y="185738"/>
                    </a:cubicBezTo>
                    <a:cubicBezTo>
                      <a:pt x="32290" y="187262"/>
                      <a:pt x="32671" y="189167"/>
                      <a:pt x="33052" y="191072"/>
                    </a:cubicBezTo>
                    <a:cubicBezTo>
                      <a:pt x="33433" y="192977"/>
                      <a:pt x="35338" y="196025"/>
                      <a:pt x="39910" y="196025"/>
                    </a:cubicBezTo>
                    <a:cubicBezTo>
                      <a:pt x="41434" y="196025"/>
                      <a:pt x="43339" y="195644"/>
                      <a:pt x="45244" y="195263"/>
                    </a:cubicBezTo>
                    <a:cubicBezTo>
                      <a:pt x="48292" y="194501"/>
                      <a:pt x="52102" y="193739"/>
                      <a:pt x="57055" y="193739"/>
                    </a:cubicBezTo>
                    <a:cubicBezTo>
                      <a:pt x="60103" y="193739"/>
                      <a:pt x="62770" y="194120"/>
                      <a:pt x="65818" y="194882"/>
                    </a:cubicBezTo>
                    <a:cubicBezTo>
                      <a:pt x="71152" y="195644"/>
                      <a:pt x="76105" y="199072"/>
                      <a:pt x="81439" y="202883"/>
                    </a:cubicBezTo>
                    <a:cubicBezTo>
                      <a:pt x="89440" y="208597"/>
                      <a:pt x="96583" y="212789"/>
                      <a:pt x="111443" y="212789"/>
                    </a:cubicBezTo>
                    <a:lnTo>
                      <a:pt x="114110" y="212789"/>
                    </a:lnTo>
                    <a:cubicBezTo>
                      <a:pt x="126968" y="212789"/>
                      <a:pt x="138398" y="209359"/>
                      <a:pt x="148304" y="202883"/>
                    </a:cubicBezTo>
                    <a:cubicBezTo>
                      <a:pt x="153638" y="199454"/>
                      <a:pt x="158591" y="195644"/>
                      <a:pt x="163830" y="194882"/>
                    </a:cubicBezTo>
                    <a:cubicBezTo>
                      <a:pt x="166497" y="194501"/>
                      <a:pt x="169545" y="194120"/>
                      <a:pt x="172212" y="194120"/>
                    </a:cubicBezTo>
                    <a:cubicBezTo>
                      <a:pt x="176784" y="194120"/>
                      <a:pt x="180594" y="194501"/>
                      <a:pt x="184023" y="195263"/>
                    </a:cubicBezTo>
                    <a:cubicBezTo>
                      <a:pt x="186309" y="195644"/>
                      <a:pt x="188214" y="196025"/>
                      <a:pt x="189738" y="196025"/>
                    </a:cubicBezTo>
                    <a:cubicBezTo>
                      <a:pt x="192786" y="196025"/>
                      <a:pt x="195453" y="194120"/>
                      <a:pt x="196215" y="191072"/>
                    </a:cubicBezTo>
                    <a:cubicBezTo>
                      <a:pt x="196596" y="189167"/>
                      <a:pt x="196977" y="187643"/>
                      <a:pt x="197358" y="185738"/>
                    </a:cubicBezTo>
                    <a:cubicBezTo>
                      <a:pt x="197739" y="184976"/>
                      <a:pt x="198120" y="182690"/>
                      <a:pt x="198501" y="181547"/>
                    </a:cubicBezTo>
                    <a:cubicBezTo>
                      <a:pt x="216313" y="178880"/>
                      <a:pt x="225076" y="174689"/>
                      <a:pt x="227743" y="169069"/>
                    </a:cubicBezTo>
                    <a:cubicBezTo>
                      <a:pt x="228124" y="168307"/>
                      <a:pt x="228505" y="167164"/>
                      <a:pt x="228505" y="166402"/>
                    </a:cubicBezTo>
                    <a:cubicBezTo>
                      <a:pt x="228505" y="163354"/>
                      <a:pt x="226219" y="160306"/>
                      <a:pt x="223171" y="159925"/>
                    </a:cubicBezTo>
                    <a:close/>
                  </a:path>
                </a:pathLst>
              </a:custGeom>
              <a:solidFill>
                <a:srgbClr val="0093AF"/>
              </a:solidFill>
              <a:ln w="6477" cap="flat">
                <a:solidFill>
                  <a:srgbClr val="0093AF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ar-SA"/>
              </a:p>
            </p:txBody>
          </p:sp>
          <p:grpSp>
            <p:nvGrpSpPr>
              <p:cNvPr id="85" name="مجموعة 84">
                <a:extLst>
                  <a:ext uri="{FF2B5EF4-FFF2-40B4-BE49-F238E27FC236}">
                    <a16:creationId xmlns:a16="http://schemas.microsoft.com/office/drawing/2014/main" id="{306BC597-95FA-F6E5-6F86-AEEE3773861F}"/>
                  </a:ext>
                </a:extLst>
              </p:cNvPr>
              <p:cNvGrpSpPr/>
              <p:nvPr/>
            </p:nvGrpSpPr>
            <p:grpSpPr>
              <a:xfrm>
                <a:off x="4202048" y="3497199"/>
                <a:ext cx="206120" cy="206120"/>
                <a:chOff x="4202048" y="3497198"/>
                <a:chExt cx="206120" cy="206120"/>
              </a:xfrm>
              <a:solidFill>
                <a:srgbClr val="0093AF"/>
              </a:solidFill>
            </p:grpSpPr>
            <p:sp>
              <p:nvSpPr>
                <p:cNvPr id="91" name="شكل حر: شكل 90">
                  <a:extLst>
                    <a:ext uri="{FF2B5EF4-FFF2-40B4-BE49-F238E27FC236}">
                      <a16:creationId xmlns:a16="http://schemas.microsoft.com/office/drawing/2014/main" id="{D02AE468-FE28-C4F1-625A-8F2C5235BCAD}"/>
                    </a:ext>
                  </a:extLst>
                </p:cNvPr>
                <p:cNvSpPr/>
                <p:nvPr/>
              </p:nvSpPr>
              <p:spPr>
                <a:xfrm>
                  <a:off x="4347591" y="3534060"/>
                  <a:ext cx="24193" cy="24193"/>
                </a:xfrm>
                <a:custGeom>
                  <a:avLst/>
                  <a:gdLst>
                    <a:gd name="connsiteX0" fmla="*/ 12097 w 24193"/>
                    <a:gd name="connsiteY0" fmla="*/ 0 h 24193"/>
                    <a:gd name="connsiteX1" fmla="*/ 0 w 24193"/>
                    <a:gd name="connsiteY1" fmla="*/ 12097 h 24193"/>
                    <a:gd name="connsiteX2" fmla="*/ 12097 w 24193"/>
                    <a:gd name="connsiteY2" fmla="*/ 24194 h 24193"/>
                    <a:gd name="connsiteX3" fmla="*/ 24193 w 24193"/>
                    <a:gd name="connsiteY3" fmla="*/ 12097 h 24193"/>
                    <a:gd name="connsiteX4" fmla="*/ 12097 w 24193"/>
                    <a:gd name="connsiteY4" fmla="*/ 0 h 24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193" h="24193">
                      <a:moveTo>
                        <a:pt x="12097" y="0"/>
                      </a:moveTo>
                      <a:cubicBezTo>
                        <a:pt x="5429" y="0"/>
                        <a:pt x="0" y="5429"/>
                        <a:pt x="0" y="12097"/>
                      </a:cubicBezTo>
                      <a:cubicBezTo>
                        <a:pt x="0" y="18764"/>
                        <a:pt x="5429" y="24194"/>
                        <a:pt x="12097" y="24194"/>
                      </a:cubicBezTo>
                      <a:cubicBezTo>
                        <a:pt x="18764" y="24194"/>
                        <a:pt x="24193" y="18764"/>
                        <a:pt x="24193" y="12097"/>
                      </a:cubicBezTo>
                      <a:cubicBezTo>
                        <a:pt x="24193" y="5429"/>
                        <a:pt x="18764" y="0"/>
                        <a:pt x="12097" y="0"/>
                      </a:cubicBezTo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ar-SA"/>
                </a:p>
              </p:txBody>
            </p:sp>
            <p:sp>
              <p:nvSpPr>
                <p:cNvPr id="92" name="شكل حر: شكل 91">
                  <a:extLst>
                    <a:ext uri="{FF2B5EF4-FFF2-40B4-BE49-F238E27FC236}">
                      <a16:creationId xmlns:a16="http://schemas.microsoft.com/office/drawing/2014/main" id="{6358BA73-5B7D-372E-8107-A18F38969E06}"/>
                    </a:ext>
                  </a:extLst>
                </p:cNvPr>
                <p:cNvSpPr/>
                <p:nvPr/>
              </p:nvSpPr>
              <p:spPr>
                <a:xfrm>
                  <a:off x="4255198" y="3549491"/>
                  <a:ext cx="101536" cy="101536"/>
                </a:xfrm>
                <a:custGeom>
                  <a:avLst/>
                  <a:gdLst>
                    <a:gd name="connsiteX0" fmla="*/ 50768 w 101536"/>
                    <a:gd name="connsiteY0" fmla="*/ 83344 h 101536"/>
                    <a:gd name="connsiteX1" fmla="*/ 18288 w 101536"/>
                    <a:gd name="connsiteY1" fmla="*/ 50864 h 101536"/>
                    <a:gd name="connsiteX2" fmla="*/ 50768 w 101536"/>
                    <a:gd name="connsiteY2" fmla="*/ 18383 h 101536"/>
                    <a:gd name="connsiteX3" fmla="*/ 83249 w 101536"/>
                    <a:gd name="connsiteY3" fmla="*/ 50864 h 101536"/>
                    <a:gd name="connsiteX4" fmla="*/ 50768 w 101536"/>
                    <a:gd name="connsiteY4" fmla="*/ 83344 h 101536"/>
                    <a:gd name="connsiteX5" fmla="*/ 50768 w 101536"/>
                    <a:gd name="connsiteY5" fmla="*/ 0 h 101536"/>
                    <a:gd name="connsiteX6" fmla="*/ 0 w 101536"/>
                    <a:gd name="connsiteY6" fmla="*/ 50768 h 101536"/>
                    <a:gd name="connsiteX7" fmla="*/ 50768 w 101536"/>
                    <a:gd name="connsiteY7" fmla="*/ 101537 h 101536"/>
                    <a:gd name="connsiteX8" fmla="*/ 101537 w 101536"/>
                    <a:gd name="connsiteY8" fmla="*/ 50768 h 101536"/>
                    <a:gd name="connsiteX9" fmla="*/ 50768 w 101536"/>
                    <a:gd name="connsiteY9" fmla="*/ 0 h 1015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1536" h="101536">
                      <a:moveTo>
                        <a:pt x="50768" y="83344"/>
                      </a:moveTo>
                      <a:cubicBezTo>
                        <a:pt x="32861" y="83344"/>
                        <a:pt x="18288" y="68771"/>
                        <a:pt x="18288" y="50864"/>
                      </a:cubicBezTo>
                      <a:cubicBezTo>
                        <a:pt x="18288" y="32957"/>
                        <a:pt x="32861" y="18383"/>
                        <a:pt x="50768" y="18383"/>
                      </a:cubicBezTo>
                      <a:cubicBezTo>
                        <a:pt x="68675" y="18383"/>
                        <a:pt x="83249" y="32957"/>
                        <a:pt x="83249" y="50864"/>
                      </a:cubicBezTo>
                      <a:cubicBezTo>
                        <a:pt x="83249" y="68771"/>
                        <a:pt x="68675" y="83344"/>
                        <a:pt x="50768" y="83344"/>
                      </a:cubicBezTo>
                      <a:moveTo>
                        <a:pt x="50768" y="0"/>
                      </a:moveTo>
                      <a:cubicBezTo>
                        <a:pt x="22765" y="0"/>
                        <a:pt x="0" y="22765"/>
                        <a:pt x="0" y="50768"/>
                      </a:cubicBezTo>
                      <a:cubicBezTo>
                        <a:pt x="0" y="78772"/>
                        <a:pt x="22765" y="101537"/>
                        <a:pt x="50768" y="101537"/>
                      </a:cubicBezTo>
                      <a:cubicBezTo>
                        <a:pt x="78772" y="101537"/>
                        <a:pt x="101537" y="78772"/>
                        <a:pt x="101537" y="50768"/>
                      </a:cubicBezTo>
                      <a:cubicBezTo>
                        <a:pt x="101537" y="22765"/>
                        <a:pt x="78772" y="0"/>
                        <a:pt x="50768" y="0"/>
                      </a:cubicBezTo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ar-SA"/>
                </a:p>
              </p:txBody>
            </p:sp>
            <p:sp>
              <p:nvSpPr>
                <p:cNvPr id="93" name="شكل حر: شكل 92">
                  <a:extLst>
                    <a:ext uri="{FF2B5EF4-FFF2-40B4-BE49-F238E27FC236}">
                      <a16:creationId xmlns:a16="http://schemas.microsoft.com/office/drawing/2014/main" id="{886B9A2E-498E-5F46-7546-A46F5A6F922E}"/>
                    </a:ext>
                  </a:extLst>
                </p:cNvPr>
                <p:cNvSpPr/>
                <p:nvPr/>
              </p:nvSpPr>
              <p:spPr>
                <a:xfrm>
                  <a:off x="4202048" y="3497198"/>
                  <a:ext cx="206120" cy="206120"/>
                </a:xfrm>
                <a:custGeom>
                  <a:avLst/>
                  <a:gdLst>
                    <a:gd name="connsiteX0" fmla="*/ 61913 w 206120"/>
                    <a:gd name="connsiteY0" fmla="*/ 19431 h 206120"/>
                    <a:gd name="connsiteX1" fmla="*/ 19431 w 206120"/>
                    <a:gd name="connsiteY1" fmla="*/ 62008 h 206120"/>
                    <a:gd name="connsiteX2" fmla="*/ 19431 w 206120"/>
                    <a:gd name="connsiteY2" fmla="*/ 144304 h 206120"/>
                    <a:gd name="connsiteX3" fmla="*/ 61913 w 206120"/>
                    <a:gd name="connsiteY3" fmla="*/ 186785 h 206120"/>
                    <a:gd name="connsiteX4" fmla="*/ 144209 w 206120"/>
                    <a:gd name="connsiteY4" fmla="*/ 186785 h 206120"/>
                    <a:gd name="connsiteX5" fmla="*/ 186785 w 206120"/>
                    <a:gd name="connsiteY5" fmla="*/ 144304 h 206120"/>
                    <a:gd name="connsiteX6" fmla="*/ 186785 w 206120"/>
                    <a:gd name="connsiteY6" fmla="*/ 62008 h 206120"/>
                    <a:gd name="connsiteX7" fmla="*/ 144209 w 206120"/>
                    <a:gd name="connsiteY7" fmla="*/ 19431 h 206120"/>
                    <a:gd name="connsiteX8" fmla="*/ 61913 w 206120"/>
                    <a:gd name="connsiteY8" fmla="*/ 19431 h 206120"/>
                    <a:gd name="connsiteX9" fmla="*/ 144209 w 206120"/>
                    <a:gd name="connsiteY9" fmla="*/ 206121 h 206120"/>
                    <a:gd name="connsiteX10" fmla="*/ 61913 w 206120"/>
                    <a:gd name="connsiteY10" fmla="*/ 206121 h 206120"/>
                    <a:gd name="connsiteX11" fmla="*/ 0 w 206120"/>
                    <a:gd name="connsiteY11" fmla="*/ 144209 h 206120"/>
                    <a:gd name="connsiteX12" fmla="*/ 0 w 206120"/>
                    <a:gd name="connsiteY12" fmla="*/ 61913 h 206120"/>
                    <a:gd name="connsiteX13" fmla="*/ 61913 w 206120"/>
                    <a:gd name="connsiteY13" fmla="*/ 0 h 206120"/>
                    <a:gd name="connsiteX14" fmla="*/ 144209 w 206120"/>
                    <a:gd name="connsiteY14" fmla="*/ 0 h 206120"/>
                    <a:gd name="connsiteX15" fmla="*/ 206121 w 206120"/>
                    <a:gd name="connsiteY15" fmla="*/ 61913 h 206120"/>
                    <a:gd name="connsiteX16" fmla="*/ 206121 w 206120"/>
                    <a:gd name="connsiteY16" fmla="*/ 144209 h 206120"/>
                    <a:gd name="connsiteX17" fmla="*/ 144209 w 206120"/>
                    <a:gd name="connsiteY17" fmla="*/ 206121 h 2061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06120" h="206120">
                      <a:moveTo>
                        <a:pt x="61913" y="19431"/>
                      </a:moveTo>
                      <a:cubicBezTo>
                        <a:pt x="38481" y="19431"/>
                        <a:pt x="19431" y="38481"/>
                        <a:pt x="19431" y="62008"/>
                      </a:cubicBezTo>
                      <a:lnTo>
                        <a:pt x="19431" y="144304"/>
                      </a:lnTo>
                      <a:cubicBezTo>
                        <a:pt x="19431" y="167735"/>
                        <a:pt x="38481" y="186785"/>
                        <a:pt x="61913" y="186785"/>
                      </a:cubicBezTo>
                      <a:lnTo>
                        <a:pt x="144209" y="186785"/>
                      </a:lnTo>
                      <a:cubicBezTo>
                        <a:pt x="167640" y="186785"/>
                        <a:pt x="186785" y="167735"/>
                        <a:pt x="186785" y="144304"/>
                      </a:cubicBezTo>
                      <a:lnTo>
                        <a:pt x="186785" y="62008"/>
                      </a:lnTo>
                      <a:cubicBezTo>
                        <a:pt x="186785" y="38576"/>
                        <a:pt x="167735" y="19431"/>
                        <a:pt x="144209" y="19431"/>
                      </a:cubicBezTo>
                      <a:lnTo>
                        <a:pt x="61913" y="19431"/>
                      </a:lnTo>
                      <a:close/>
                      <a:moveTo>
                        <a:pt x="144209" y="206121"/>
                      </a:moveTo>
                      <a:lnTo>
                        <a:pt x="61913" y="206121"/>
                      </a:lnTo>
                      <a:cubicBezTo>
                        <a:pt x="27718" y="206121"/>
                        <a:pt x="0" y="178308"/>
                        <a:pt x="0" y="144209"/>
                      </a:cubicBezTo>
                      <a:lnTo>
                        <a:pt x="0" y="61913"/>
                      </a:lnTo>
                      <a:cubicBezTo>
                        <a:pt x="0" y="27813"/>
                        <a:pt x="27813" y="0"/>
                        <a:pt x="61913" y="0"/>
                      </a:cubicBezTo>
                      <a:lnTo>
                        <a:pt x="144209" y="0"/>
                      </a:lnTo>
                      <a:cubicBezTo>
                        <a:pt x="178308" y="0"/>
                        <a:pt x="206121" y="27813"/>
                        <a:pt x="206121" y="61913"/>
                      </a:cubicBezTo>
                      <a:lnTo>
                        <a:pt x="206121" y="144209"/>
                      </a:lnTo>
                      <a:cubicBezTo>
                        <a:pt x="206121" y="178308"/>
                        <a:pt x="178308" y="206121"/>
                        <a:pt x="144209" y="206121"/>
                      </a:cubicBezTo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ar-SA"/>
                </a:p>
              </p:txBody>
            </p:sp>
          </p:grpSp>
          <p:sp>
            <p:nvSpPr>
              <p:cNvPr id="86" name="شكل حر: شكل 85">
                <a:extLst>
                  <a:ext uri="{FF2B5EF4-FFF2-40B4-BE49-F238E27FC236}">
                    <a16:creationId xmlns:a16="http://schemas.microsoft.com/office/drawing/2014/main" id="{688EB652-EB44-6D44-53FA-CFFA66A00EE8}"/>
                  </a:ext>
                </a:extLst>
              </p:cNvPr>
              <p:cNvSpPr/>
              <p:nvPr/>
            </p:nvSpPr>
            <p:spPr>
              <a:xfrm>
                <a:off x="4617434" y="3517344"/>
                <a:ext cx="236886" cy="165830"/>
              </a:xfrm>
              <a:custGeom>
                <a:avLst/>
                <a:gdLst>
                  <a:gd name="connsiteX0" fmla="*/ 158782 w 236886"/>
                  <a:gd name="connsiteY0" fmla="*/ 87535 h 165830"/>
                  <a:gd name="connsiteX1" fmla="*/ 99155 w 236886"/>
                  <a:gd name="connsiteY1" fmla="*/ 117062 h 165830"/>
                  <a:gd name="connsiteX2" fmla="*/ 88868 w 236886"/>
                  <a:gd name="connsiteY2" fmla="*/ 114014 h 165830"/>
                  <a:gd name="connsiteX3" fmla="*/ 88868 w 236886"/>
                  <a:gd name="connsiteY3" fmla="*/ 53531 h 165830"/>
                  <a:gd name="connsiteX4" fmla="*/ 99250 w 236886"/>
                  <a:gd name="connsiteY4" fmla="*/ 50483 h 165830"/>
                  <a:gd name="connsiteX5" fmla="*/ 156305 w 236886"/>
                  <a:gd name="connsiteY5" fmla="*/ 81534 h 165830"/>
                  <a:gd name="connsiteX6" fmla="*/ 158782 w 236886"/>
                  <a:gd name="connsiteY6" fmla="*/ 87630 h 165830"/>
                  <a:gd name="connsiteX7" fmla="*/ 236887 w 236886"/>
                  <a:gd name="connsiteY7" fmla="*/ 52007 h 165830"/>
                  <a:gd name="connsiteX8" fmla="*/ 184880 w 236886"/>
                  <a:gd name="connsiteY8" fmla="*/ 0 h 165830"/>
                  <a:gd name="connsiteX9" fmla="*/ 52006 w 236886"/>
                  <a:gd name="connsiteY9" fmla="*/ 0 h 165830"/>
                  <a:gd name="connsiteX10" fmla="*/ 0 w 236886"/>
                  <a:gd name="connsiteY10" fmla="*/ 52007 h 165830"/>
                  <a:gd name="connsiteX11" fmla="*/ 0 w 236886"/>
                  <a:gd name="connsiteY11" fmla="*/ 113824 h 165830"/>
                  <a:gd name="connsiteX12" fmla="*/ 52006 w 236886"/>
                  <a:gd name="connsiteY12" fmla="*/ 165830 h 165830"/>
                  <a:gd name="connsiteX13" fmla="*/ 184880 w 236886"/>
                  <a:gd name="connsiteY13" fmla="*/ 165830 h 165830"/>
                  <a:gd name="connsiteX14" fmla="*/ 236887 w 236886"/>
                  <a:gd name="connsiteY14" fmla="*/ 113824 h 165830"/>
                  <a:gd name="connsiteX15" fmla="*/ 236887 w 236886"/>
                  <a:gd name="connsiteY15" fmla="*/ 52007 h 165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36886" h="165830">
                    <a:moveTo>
                      <a:pt x="158782" y="87535"/>
                    </a:moveTo>
                    <a:lnTo>
                      <a:pt x="99155" y="117062"/>
                    </a:lnTo>
                    <a:cubicBezTo>
                      <a:pt x="96774" y="118301"/>
                      <a:pt x="88868" y="116586"/>
                      <a:pt x="88868" y="114014"/>
                    </a:cubicBezTo>
                    <a:lnTo>
                      <a:pt x="88868" y="53531"/>
                    </a:lnTo>
                    <a:cubicBezTo>
                      <a:pt x="88868" y="50864"/>
                      <a:pt x="96869" y="49149"/>
                      <a:pt x="99250" y="50483"/>
                    </a:cubicBezTo>
                    <a:lnTo>
                      <a:pt x="156305" y="81534"/>
                    </a:lnTo>
                    <a:cubicBezTo>
                      <a:pt x="158687" y="82868"/>
                      <a:pt x="161163" y="86392"/>
                      <a:pt x="158782" y="87630"/>
                    </a:cubicBezTo>
                    <a:moveTo>
                      <a:pt x="236887" y="52007"/>
                    </a:moveTo>
                    <a:cubicBezTo>
                      <a:pt x="236887" y="23336"/>
                      <a:pt x="213646" y="0"/>
                      <a:pt x="184880" y="0"/>
                    </a:cubicBezTo>
                    <a:lnTo>
                      <a:pt x="52006" y="0"/>
                    </a:lnTo>
                    <a:cubicBezTo>
                      <a:pt x="23336" y="0"/>
                      <a:pt x="0" y="23241"/>
                      <a:pt x="0" y="52007"/>
                    </a:cubicBezTo>
                    <a:lnTo>
                      <a:pt x="0" y="113824"/>
                    </a:lnTo>
                    <a:cubicBezTo>
                      <a:pt x="0" y="142494"/>
                      <a:pt x="23241" y="165830"/>
                      <a:pt x="52006" y="165830"/>
                    </a:cubicBezTo>
                    <a:lnTo>
                      <a:pt x="184880" y="165830"/>
                    </a:lnTo>
                    <a:cubicBezTo>
                      <a:pt x="213551" y="165830"/>
                      <a:pt x="236887" y="142589"/>
                      <a:pt x="236887" y="113824"/>
                    </a:cubicBezTo>
                    <a:lnTo>
                      <a:pt x="236887" y="52007"/>
                    </a:lnTo>
                    <a:close/>
                  </a:path>
                </a:pathLst>
              </a:custGeom>
              <a:solidFill>
                <a:srgbClr val="0093AF"/>
              </a:solidFill>
              <a:ln w="0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ar-SA"/>
              </a:p>
            </p:txBody>
          </p:sp>
          <p:sp>
            <p:nvSpPr>
              <p:cNvPr id="87" name="شكل حر: شكل 86">
                <a:extLst>
                  <a:ext uri="{FF2B5EF4-FFF2-40B4-BE49-F238E27FC236}">
                    <a16:creationId xmlns:a16="http://schemas.microsoft.com/office/drawing/2014/main" id="{8B79E77C-EBD0-3722-D8DC-CC51D459A4DC}"/>
                  </a:ext>
                </a:extLst>
              </p:cNvPr>
              <p:cNvSpPr/>
              <p:nvPr/>
            </p:nvSpPr>
            <p:spPr>
              <a:xfrm>
                <a:off x="5084398" y="3478673"/>
                <a:ext cx="130302" cy="243173"/>
              </a:xfrm>
              <a:custGeom>
                <a:avLst/>
                <a:gdLst>
                  <a:gd name="connsiteX0" fmla="*/ 121634 w 130302"/>
                  <a:gd name="connsiteY0" fmla="*/ 136779 h 243173"/>
                  <a:gd name="connsiteX1" fmla="*/ 128397 w 130302"/>
                  <a:gd name="connsiteY1" fmla="*/ 92774 h 243173"/>
                  <a:gd name="connsiteX2" fmla="*/ 86201 w 130302"/>
                  <a:gd name="connsiteY2" fmla="*/ 92774 h 243173"/>
                  <a:gd name="connsiteX3" fmla="*/ 86201 w 130302"/>
                  <a:gd name="connsiteY3" fmla="*/ 64199 h 243173"/>
                  <a:gd name="connsiteX4" fmla="*/ 111061 w 130302"/>
                  <a:gd name="connsiteY4" fmla="*/ 40386 h 243173"/>
                  <a:gd name="connsiteX5" fmla="*/ 130302 w 130302"/>
                  <a:gd name="connsiteY5" fmla="*/ 40386 h 243173"/>
                  <a:gd name="connsiteX6" fmla="*/ 130302 w 130302"/>
                  <a:gd name="connsiteY6" fmla="*/ 2953 h 243173"/>
                  <a:gd name="connsiteX7" fmla="*/ 96202 w 130302"/>
                  <a:gd name="connsiteY7" fmla="*/ 0 h 243173"/>
                  <a:gd name="connsiteX8" fmla="*/ 38671 w 130302"/>
                  <a:gd name="connsiteY8" fmla="*/ 59245 h 243173"/>
                  <a:gd name="connsiteX9" fmla="*/ 38671 w 130302"/>
                  <a:gd name="connsiteY9" fmla="*/ 92774 h 243173"/>
                  <a:gd name="connsiteX10" fmla="*/ 0 w 130302"/>
                  <a:gd name="connsiteY10" fmla="*/ 92774 h 243173"/>
                  <a:gd name="connsiteX11" fmla="*/ 0 w 130302"/>
                  <a:gd name="connsiteY11" fmla="*/ 136779 h 243173"/>
                  <a:gd name="connsiteX12" fmla="*/ 38671 w 130302"/>
                  <a:gd name="connsiteY12" fmla="*/ 136779 h 243173"/>
                  <a:gd name="connsiteX13" fmla="*/ 38671 w 130302"/>
                  <a:gd name="connsiteY13" fmla="*/ 243173 h 243173"/>
                  <a:gd name="connsiteX14" fmla="*/ 86296 w 130302"/>
                  <a:gd name="connsiteY14" fmla="*/ 243173 h 243173"/>
                  <a:gd name="connsiteX15" fmla="*/ 86296 w 130302"/>
                  <a:gd name="connsiteY15" fmla="*/ 136779 h 243173"/>
                  <a:gd name="connsiteX16" fmla="*/ 121825 w 130302"/>
                  <a:gd name="connsiteY16" fmla="*/ 136779 h 243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30302" h="243173">
                    <a:moveTo>
                      <a:pt x="121634" y="136779"/>
                    </a:moveTo>
                    <a:lnTo>
                      <a:pt x="128397" y="92774"/>
                    </a:lnTo>
                    <a:lnTo>
                      <a:pt x="86201" y="92774"/>
                    </a:lnTo>
                    <a:lnTo>
                      <a:pt x="86201" y="64199"/>
                    </a:lnTo>
                    <a:cubicBezTo>
                      <a:pt x="86201" y="52197"/>
                      <a:pt x="92107" y="40386"/>
                      <a:pt x="111061" y="40386"/>
                    </a:cubicBezTo>
                    <a:lnTo>
                      <a:pt x="130302" y="40386"/>
                    </a:lnTo>
                    <a:lnTo>
                      <a:pt x="130302" y="2953"/>
                    </a:lnTo>
                    <a:cubicBezTo>
                      <a:pt x="130302" y="2953"/>
                      <a:pt x="112871" y="0"/>
                      <a:pt x="96202" y="0"/>
                    </a:cubicBezTo>
                    <a:cubicBezTo>
                      <a:pt x="61436" y="0"/>
                      <a:pt x="38671" y="21050"/>
                      <a:pt x="38671" y="59245"/>
                    </a:cubicBezTo>
                    <a:lnTo>
                      <a:pt x="38671" y="92774"/>
                    </a:lnTo>
                    <a:lnTo>
                      <a:pt x="0" y="92774"/>
                    </a:lnTo>
                    <a:lnTo>
                      <a:pt x="0" y="136779"/>
                    </a:lnTo>
                    <a:lnTo>
                      <a:pt x="38671" y="136779"/>
                    </a:lnTo>
                    <a:lnTo>
                      <a:pt x="38671" y="243173"/>
                    </a:lnTo>
                    <a:lnTo>
                      <a:pt x="86296" y="243173"/>
                    </a:lnTo>
                    <a:lnTo>
                      <a:pt x="86296" y="136779"/>
                    </a:lnTo>
                    <a:lnTo>
                      <a:pt x="121825" y="136779"/>
                    </a:lnTo>
                    <a:close/>
                  </a:path>
                </a:pathLst>
              </a:custGeom>
              <a:solidFill>
                <a:srgbClr val="0093AF"/>
              </a:solidFill>
              <a:ln w="0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ar-SA"/>
              </a:p>
            </p:txBody>
          </p:sp>
          <p:sp>
            <p:nvSpPr>
              <p:cNvPr id="88" name="شكل حر: شكل 87">
                <a:extLst>
                  <a:ext uri="{FF2B5EF4-FFF2-40B4-BE49-F238E27FC236}">
                    <a16:creationId xmlns:a16="http://schemas.microsoft.com/office/drawing/2014/main" id="{CCF02566-3AEE-FBD3-C175-9F3C1D69D584}"/>
                  </a:ext>
                </a:extLst>
              </p:cNvPr>
              <p:cNvSpPr/>
              <p:nvPr/>
            </p:nvSpPr>
            <p:spPr>
              <a:xfrm>
                <a:off x="4139565" y="3434715"/>
                <a:ext cx="331089" cy="331089"/>
              </a:xfrm>
              <a:custGeom>
                <a:avLst/>
                <a:gdLst>
                  <a:gd name="connsiteX0" fmla="*/ 331089 w 331089"/>
                  <a:gd name="connsiteY0" fmla="*/ 165545 h 331089"/>
                  <a:gd name="connsiteX1" fmla="*/ 165545 w 331089"/>
                  <a:gd name="connsiteY1" fmla="*/ 331089 h 331089"/>
                  <a:gd name="connsiteX2" fmla="*/ 0 w 331089"/>
                  <a:gd name="connsiteY2" fmla="*/ 165545 h 331089"/>
                  <a:gd name="connsiteX3" fmla="*/ 165545 w 331089"/>
                  <a:gd name="connsiteY3" fmla="*/ 0 h 331089"/>
                  <a:gd name="connsiteX4" fmla="*/ 331089 w 331089"/>
                  <a:gd name="connsiteY4" fmla="*/ 165545 h 331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1089" h="331089">
                    <a:moveTo>
                      <a:pt x="331089" y="165545"/>
                    </a:moveTo>
                    <a:cubicBezTo>
                      <a:pt x="331089" y="256972"/>
                      <a:pt x="256972" y="331089"/>
                      <a:pt x="165545" y="331089"/>
                    </a:cubicBezTo>
                    <a:cubicBezTo>
                      <a:pt x="74117" y="331089"/>
                      <a:pt x="0" y="256972"/>
                      <a:pt x="0" y="165545"/>
                    </a:cubicBezTo>
                    <a:cubicBezTo>
                      <a:pt x="0" y="74117"/>
                      <a:pt x="74117" y="0"/>
                      <a:pt x="165545" y="0"/>
                    </a:cubicBezTo>
                    <a:cubicBezTo>
                      <a:pt x="256972" y="0"/>
                      <a:pt x="331089" y="74117"/>
                      <a:pt x="331089" y="165545"/>
                    </a:cubicBezTo>
                    <a:close/>
                  </a:path>
                </a:pathLst>
              </a:custGeom>
              <a:noFill/>
              <a:ln w="9239" cap="flat">
                <a:solidFill>
                  <a:srgbClr val="F2AD30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ar-SA"/>
              </a:p>
            </p:txBody>
          </p:sp>
          <p:sp>
            <p:nvSpPr>
              <p:cNvPr id="89" name="شكل حر: شكل 88">
                <a:extLst>
                  <a:ext uri="{FF2B5EF4-FFF2-40B4-BE49-F238E27FC236}">
                    <a16:creationId xmlns:a16="http://schemas.microsoft.com/office/drawing/2014/main" id="{022344BD-98E8-FFCE-5352-3D8169DBAD0F}"/>
                  </a:ext>
                </a:extLst>
              </p:cNvPr>
              <p:cNvSpPr/>
              <p:nvPr/>
            </p:nvSpPr>
            <p:spPr>
              <a:xfrm>
                <a:off x="5397771" y="3434715"/>
                <a:ext cx="331088" cy="331089"/>
              </a:xfrm>
              <a:custGeom>
                <a:avLst/>
                <a:gdLst>
                  <a:gd name="connsiteX0" fmla="*/ 331089 w 331088"/>
                  <a:gd name="connsiteY0" fmla="*/ 165545 h 331089"/>
                  <a:gd name="connsiteX1" fmla="*/ 165545 w 331088"/>
                  <a:gd name="connsiteY1" fmla="*/ 331089 h 331089"/>
                  <a:gd name="connsiteX2" fmla="*/ 0 w 331088"/>
                  <a:gd name="connsiteY2" fmla="*/ 165545 h 331089"/>
                  <a:gd name="connsiteX3" fmla="*/ 165545 w 331088"/>
                  <a:gd name="connsiteY3" fmla="*/ 0 h 331089"/>
                  <a:gd name="connsiteX4" fmla="*/ 331089 w 331088"/>
                  <a:gd name="connsiteY4" fmla="*/ 165545 h 331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1088" h="331089">
                    <a:moveTo>
                      <a:pt x="331089" y="165545"/>
                    </a:moveTo>
                    <a:cubicBezTo>
                      <a:pt x="331089" y="256972"/>
                      <a:pt x="256972" y="331089"/>
                      <a:pt x="165545" y="331089"/>
                    </a:cubicBezTo>
                    <a:cubicBezTo>
                      <a:pt x="74117" y="331089"/>
                      <a:pt x="0" y="256972"/>
                      <a:pt x="0" y="165545"/>
                    </a:cubicBezTo>
                    <a:cubicBezTo>
                      <a:pt x="0" y="74117"/>
                      <a:pt x="74117" y="0"/>
                      <a:pt x="165545" y="0"/>
                    </a:cubicBezTo>
                    <a:cubicBezTo>
                      <a:pt x="256972" y="0"/>
                      <a:pt x="331089" y="74117"/>
                      <a:pt x="331089" y="165545"/>
                    </a:cubicBezTo>
                    <a:close/>
                  </a:path>
                </a:pathLst>
              </a:custGeom>
              <a:noFill/>
              <a:ln w="9239" cap="flat">
                <a:solidFill>
                  <a:srgbClr val="F2AD30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ar-SA"/>
              </a:p>
            </p:txBody>
          </p:sp>
          <p:sp>
            <p:nvSpPr>
              <p:cNvPr id="90" name="شكل حر: شكل 89">
                <a:extLst>
                  <a:ext uri="{FF2B5EF4-FFF2-40B4-BE49-F238E27FC236}">
                    <a16:creationId xmlns:a16="http://schemas.microsoft.com/office/drawing/2014/main" id="{F5608EEA-DCAD-98C7-CB5F-176CCDA0C455}"/>
                  </a:ext>
                </a:extLst>
              </p:cNvPr>
              <p:cNvSpPr/>
              <p:nvPr/>
            </p:nvSpPr>
            <p:spPr>
              <a:xfrm>
                <a:off x="5797391" y="3434715"/>
                <a:ext cx="331088" cy="331089"/>
              </a:xfrm>
              <a:custGeom>
                <a:avLst/>
                <a:gdLst>
                  <a:gd name="connsiteX0" fmla="*/ 331089 w 331088"/>
                  <a:gd name="connsiteY0" fmla="*/ 165545 h 331089"/>
                  <a:gd name="connsiteX1" fmla="*/ 165545 w 331088"/>
                  <a:gd name="connsiteY1" fmla="*/ 331089 h 331089"/>
                  <a:gd name="connsiteX2" fmla="*/ 0 w 331088"/>
                  <a:gd name="connsiteY2" fmla="*/ 165545 h 331089"/>
                  <a:gd name="connsiteX3" fmla="*/ 165545 w 331088"/>
                  <a:gd name="connsiteY3" fmla="*/ 0 h 331089"/>
                  <a:gd name="connsiteX4" fmla="*/ 331089 w 331088"/>
                  <a:gd name="connsiteY4" fmla="*/ 165545 h 331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1088" h="331089">
                    <a:moveTo>
                      <a:pt x="331089" y="165545"/>
                    </a:moveTo>
                    <a:cubicBezTo>
                      <a:pt x="331089" y="256972"/>
                      <a:pt x="256972" y="331089"/>
                      <a:pt x="165545" y="331089"/>
                    </a:cubicBezTo>
                    <a:cubicBezTo>
                      <a:pt x="74117" y="331089"/>
                      <a:pt x="0" y="256972"/>
                      <a:pt x="0" y="165545"/>
                    </a:cubicBezTo>
                    <a:cubicBezTo>
                      <a:pt x="0" y="74117"/>
                      <a:pt x="74117" y="0"/>
                      <a:pt x="165545" y="0"/>
                    </a:cubicBezTo>
                    <a:cubicBezTo>
                      <a:pt x="256972" y="0"/>
                      <a:pt x="331089" y="74117"/>
                      <a:pt x="331089" y="165545"/>
                    </a:cubicBezTo>
                    <a:close/>
                  </a:path>
                </a:pathLst>
              </a:custGeom>
              <a:noFill/>
              <a:ln w="9239" cap="flat">
                <a:solidFill>
                  <a:srgbClr val="F2AD30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ar-SA"/>
              </a:p>
            </p:txBody>
          </p:sp>
        </p:grpSp>
        <p:grpSp>
          <p:nvGrpSpPr>
            <p:cNvPr id="17" name="مجموعة 16">
              <a:extLst>
                <a:ext uri="{FF2B5EF4-FFF2-40B4-BE49-F238E27FC236}">
                  <a16:creationId xmlns:a16="http://schemas.microsoft.com/office/drawing/2014/main" id="{E9A74F61-C756-5B69-2062-BE0A825D5492}"/>
                </a:ext>
              </a:extLst>
            </p:cNvPr>
            <p:cNvGrpSpPr/>
            <p:nvPr/>
          </p:nvGrpSpPr>
          <p:grpSpPr>
            <a:xfrm>
              <a:off x="509126" y="5966687"/>
              <a:ext cx="2436543" cy="216281"/>
              <a:chOff x="514029" y="6053012"/>
              <a:chExt cx="2436543" cy="216281"/>
            </a:xfrm>
          </p:grpSpPr>
          <p:sp>
            <p:nvSpPr>
              <p:cNvPr id="63" name="شكل حر: شكل 62">
                <a:extLst>
                  <a:ext uri="{FF2B5EF4-FFF2-40B4-BE49-F238E27FC236}">
                    <a16:creationId xmlns:a16="http://schemas.microsoft.com/office/drawing/2014/main" id="{E72A7122-BC03-C3DF-4C5F-48DB7C1E67A8}"/>
                  </a:ext>
                </a:extLst>
              </p:cNvPr>
              <p:cNvSpPr/>
              <p:nvPr/>
            </p:nvSpPr>
            <p:spPr>
              <a:xfrm>
                <a:off x="514029" y="6053012"/>
                <a:ext cx="216343" cy="216281"/>
              </a:xfrm>
              <a:custGeom>
                <a:avLst/>
                <a:gdLst>
                  <a:gd name="connsiteX0" fmla="*/ 165449 w 331088"/>
                  <a:gd name="connsiteY0" fmla="*/ 0 h 330993"/>
                  <a:gd name="connsiteX1" fmla="*/ 0 w 331088"/>
                  <a:gd name="connsiteY1" fmla="*/ 165449 h 330993"/>
                  <a:gd name="connsiteX2" fmla="*/ 165545 w 331088"/>
                  <a:gd name="connsiteY2" fmla="*/ 330994 h 330993"/>
                  <a:gd name="connsiteX3" fmla="*/ 331089 w 331088"/>
                  <a:gd name="connsiteY3" fmla="*/ 165449 h 330993"/>
                  <a:gd name="connsiteX4" fmla="*/ 165449 w 331088"/>
                  <a:gd name="connsiteY4" fmla="*/ 0 h 330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1088" h="330993">
                    <a:moveTo>
                      <a:pt x="165449" y="0"/>
                    </a:moveTo>
                    <a:cubicBezTo>
                      <a:pt x="74105" y="0"/>
                      <a:pt x="0" y="74105"/>
                      <a:pt x="0" y="165449"/>
                    </a:cubicBezTo>
                    <a:cubicBezTo>
                      <a:pt x="0" y="256794"/>
                      <a:pt x="74105" y="330994"/>
                      <a:pt x="165545" y="330994"/>
                    </a:cubicBezTo>
                    <a:cubicBezTo>
                      <a:pt x="256985" y="330994"/>
                      <a:pt x="331089" y="256889"/>
                      <a:pt x="331089" y="165449"/>
                    </a:cubicBezTo>
                    <a:cubicBezTo>
                      <a:pt x="331089" y="74009"/>
                      <a:pt x="256889" y="0"/>
                      <a:pt x="165449" y="0"/>
                    </a:cubicBezTo>
                    <a:close/>
                  </a:path>
                </a:pathLst>
              </a:custGeom>
              <a:noFill/>
              <a:ln w="9239" cap="flat">
                <a:solidFill>
                  <a:srgbClr val="F2AD30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ar-SA"/>
              </a:p>
            </p:txBody>
          </p:sp>
          <p:sp>
            <p:nvSpPr>
              <p:cNvPr id="64" name="شكل حر: شكل 63">
                <a:extLst>
                  <a:ext uri="{FF2B5EF4-FFF2-40B4-BE49-F238E27FC236}">
                    <a16:creationId xmlns:a16="http://schemas.microsoft.com/office/drawing/2014/main" id="{7C5BC6D2-9648-C5AD-4DF2-B10553482A63}"/>
                  </a:ext>
                </a:extLst>
              </p:cNvPr>
              <p:cNvSpPr/>
              <p:nvPr/>
            </p:nvSpPr>
            <p:spPr>
              <a:xfrm>
                <a:off x="590272" y="6128633"/>
                <a:ext cx="67585" cy="62301"/>
              </a:xfrm>
              <a:custGeom>
                <a:avLst/>
                <a:gdLst>
                  <a:gd name="connsiteX0" fmla="*/ 98298 w 103431"/>
                  <a:gd name="connsiteY0" fmla="*/ 65151 h 95345"/>
                  <a:gd name="connsiteX1" fmla="*/ 80201 w 103431"/>
                  <a:gd name="connsiteY1" fmla="*/ 56578 h 95345"/>
                  <a:gd name="connsiteX2" fmla="*/ 76676 w 103431"/>
                  <a:gd name="connsiteY2" fmla="*/ 55816 h 95345"/>
                  <a:gd name="connsiteX3" fmla="*/ 71628 w 103431"/>
                  <a:gd name="connsiteY3" fmla="*/ 58769 h 95345"/>
                  <a:gd name="connsiteX4" fmla="*/ 64198 w 103431"/>
                  <a:gd name="connsiteY4" fmla="*/ 67913 h 95345"/>
                  <a:gd name="connsiteX5" fmla="*/ 63627 w 103431"/>
                  <a:gd name="connsiteY5" fmla="*/ 68389 h 95345"/>
                  <a:gd name="connsiteX6" fmla="*/ 60484 w 103431"/>
                  <a:gd name="connsiteY6" fmla="*/ 67151 h 95345"/>
                  <a:gd name="connsiteX7" fmla="*/ 30480 w 103431"/>
                  <a:gd name="connsiteY7" fmla="*/ 40481 h 95345"/>
                  <a:gd name="connsiteX8" fmla="*/ 30194 w 103431"/>
                  <a:gd name="connsiteY8" fmla="*/ 39910 h 95345"/>
                  <a:gd name="connsiteX9" fmla="*/ 31052 w 103431"/>
                  <a:gd name="connsiteY9" fmla="*/ 38862 h 95345"/>
                  <a:gd name="connsiteX10" fmla="*/ 33623 w 103431"/>
                  <a:gd name="connsiteY10" fmla="*/ 35909 h 95345"/>
                  <a:gd name="connsiteX11" fmla="*/ 34862 w 103431"/>
                  <a:gd name="connsiteY11" fmla="*/ 34481 h 95345"/>
                  <a:gd name="connsiteX12" fmla="*/ 37338 w 103431"/>
                  <a:gd name="connsiteY12" fmla="*/ 30575 h 95345"/>
                  <a:gd name="connsiteX13" fmla="*/ 37624 w 103431"/>
                  <a:gd name="connsiteY13" fmla="*/ 29908 h 95345"/>
                  <a:gd name="connsiteX14" fmla="*/ 37433 w 103431"/>
                  <a:gd name="connsiteY14" fmla="*/ 23336 h 95345"/>
                  <a:gd name="connsiteX15" fmla="*/ 30099 w 103431"/>
                  <a:gd name="connsiteY15" fmla="*/ 5715 h 95345"/>
                  <a:gd name="connsiteX16" fmla="*/ 23336 w 103431"/>
                  <a:gd name="connsiteY16" fmla="*/ 0 h 95345"/>
                  <a:gd name="connsiteX17" fmla="*/ 22193 w 103431"/>
                  <a:gd name="connsiteY17" fmla="*/ 0 h 95345"/>
                  <a:gd name="connsiteX18" fmla="*/ 9716 w 103431"/>
                  <a:gd name="connsiteY18" fmla="*/ 3238 h 95345"/>
                  <a:gd name="connsiteX19" fmla="*/ 0 w 103431"/>
                  <a:gd name="connsiteY19" fmla="*/ 25432 h 95345"/>
                  <a:gd name="connsiteX20" fmla="*/ 10382 w 103431"/>
                  <a:gd name="connsiteY20" fmla="*/ 51816 h 95345"/>
                  <a:gd name="connsiteX21" fmla="*/ 10859 w 103431"/>
                  <a:gd name="connsiteY21" fmla="*/ 52483 h 95345"/>
                  <a:gd name="connsiteX22" fmla="*/ 52769 w 103431"/>
                  <a:gd name="connsiteY22" fmla="*/ 88868 h 95345"/>
                  <a:gd name="connsiteX23" fmla="*/ 78105 w 103431"/>
                  <a:gd name="connsiteY23" fmla="*/ 95345 h 95345"/>
                  <a:gd name="connsiteX24" fmla="*/ 82201 w 103431"/>
                  <a:gd name="connsiteY24" fmla="*/ 95060 h 95345"/>
                  <a:gd name="connsiteX25" fmla="*/ 82963 w 103431"/>
                  <a:gd name="connsiteY25" fmla="*/ 95060 h 95345"/>
                  <a:gd name="connsiteX26" fmla="*/ 101537 w 103431"/>
                  <a:gd name="connsiteY26" fmla="*/ 81820 h 95345"/>
                  <a:gd name="connsiteX27" fmla="*/ 102680 w 103431"/>
                  <a:gd name="connsiteY27" fmla="*/ 68104 h 95345"/>
                  <a:gd name="connsiteX28" fmla="*/ 98298 w 103431"/>
                  <a:gd name="connsiteY28" fmla="*/ 64960 h 95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03431" h="95345">
                    <a:moveTo>
                      <a:pt x="98298" y="65151"/>
                    </a:moveTo>
                    <a:cubicBezTo>
                      <a:pt x="98298" y="65151"/>
                      <a:pt x="82868" y="57531"/>
                      <a:pt x="80201" y="56578"/>
                    </a:cubicBezTo>
                    <a:cubicBezTo>
                      <a:pt x="79153" y="56198"/>
                      <a:pt x="77915" y="55816"/>
                      <a:pt x="76676" y="55816"/>
                    </a:cubicBezTo>
                    <a:cubicBezTo>
                      <a:pt x="74676" y="55816"/>
                      <a:pt x="72962" y="56864"/>
                      <a:pt x="71628" y="58769"/>
                    </a:cubicBezTo>
                    <a:cubicBezTo>
                      <a:pt x="70104" y="60960"/>
                      <a:pt x="65627" y="66294"/>
                      <a:pt x="64198" y="67913"/>
                    </a:cubicBezTo>
                    <a:lnTo>
                      <a:pt x="63627" y="68389"/>
                    </a:lnTo>
                    <a:cubicBezTo>
                      <a:pt x="63627" y="68389"/>
                      <a:pt x="61151" y="67437"/>
                      <a:pt x="60484" y="67151"/>
                    </a:cubicBezTo>
                    <a:cubicBezTo>
                      <a:pt x="44387" y="60198"/>
                      <a:pt x="32195" y="43339"/>
                      <a:pt x="30480" y="40481"/>
                    </a:cubicBezTo>
                    <a:lnTo>
                      <a:pt x="30194" y="39910"/>
                    </a:lnTo>
                    <a:lnTo>
                      <a:pt x="31052" y="38862"/>
                    </a:lnTo>
                    <a:cubicBezTo>
                      <a:pt x="31909" y="38005"/>
                      <a:pt x="32766" y="36957"/>
                      <a:pt x="33623" y="35909"/>
                    </a:cubicBezTo>
                    <a:lnTo>
                      <a:pt x="34862" y="34481"/>
                    </a:lnTo>
                    <a:cubicBezTo>
                      <a:pt x="36100" y="33052"/>
                      <a:pt x="36671" y="31909"/>
                      <a:pt x="37338" y="30575"/>
                    </a:cubicBezTo>
                    <a:lnTo>
                      <a:pt x="37624" y="29908"/>
                    </a:lnTo>
                    <a:cubicBezTo>
                      <a:pt x="39148" y="26765"/>
                      <a:pt x="37814" y="24194"/>
                      <a:pt x="37433" y="23336"/>
                    </a:cubicBezTo>
                    <a:cubicBezTo>
                      <a:pt x="37052" y="22670"/>
                      <a:pt x="30766" y="7334"/>
                      <a:pt x="30099" y="5715"/>
                    </a:cubicBezTo>
                    <a:cubicBezTo>
                      <a:pt x="28480" y="1810"/>
                      <a:pt x="26289" y="0"/>
                      <a:pt x="23336" y="0"/>
                    </a:cubicBezTo>
                    <a:cubicBezTo>
                      <a:pt x="23051" y="0"/>
                      <a:pt x="23336" y="0"/>
                      <a:pt x="22193" y="0"/>
                    </a:cubicBezTo>
                    <a:cubicBezTo>
                      <a:pt x="20765" y="0"/>
                      <a:pt x="13145" y="1048"/>
                      <a:pt x="9716" y="3238"/>
                    </a:cubicBezTo>
                    <a:cubicBezTo>
                      <a:pt x="6096" y="5524"/>
                      <a:pt x="0" y="12763"/>
                      <a:pt x="0" y="25432"/>
                    </a:cubicBezTo>
                    <a:cubicBezTo>
                      <a:pt x="0" y="36862"/>
                      <a:pt x="7239" y="47720"/>
                      <a:pt x="10382" y="51816"/>
                    </a:cubicBezTo>
                    <a:lnTo>
                      <a:pt x="10859" y="52483"/>
                    </a:lnTo>
                    <a:cubicBezTo>
                      <a:pt x="22765" y="69913"/>
                      <a:pt x="37719" y="82868"/>
                      <a:pt x="52769" y="88868"/>
                    </a:cubicBezTo>
                    <a:cubicBezTo>
                      <a:pt x="67342" y="94678"/>
                      <a:pt x="74200" y="95345"/>
                      <a:pt x="78105" y="95345"/>
                    </a:cubicBezTo>
                    <a:cubicBezTo>
                      <a:pt x="79724" y="95345"/>
                      <a:pt x="81058" y="95250"/>
                      <a:pt x="82201" y="95060"/>
                    </a:cubicBezTo>
                    <a:lnTo>
                      <a:pt x="82963" y="95060"/>
                    </a:lnTo>
                    <a:cubicBezTo>
                      <a:pt x="88011" y="94583"/>
                      <a:pt x="99060" y="88868"/>
                      <a:pt x="101537" y="81820"/>
                    </a:cubicBezTo>
                    <a:cubicBezTo>
                      <a:pt x="103537" y="76295"/>
                      <a:pt x="104013" y="70295"/>
                      <a:pt x="102680" y="68104"/>
                    </a:cubicBezTo>
                    <a:cubicBezTo>
                      <a:pt x="101822" y="66580"/>
                      <a:pt x="100203" y="65913"/>
                      <a:pt x="98298" y="64960"/>
                    </a:cubicBezTo>
                  </a:path>
                </a:pathLst>
              </a:custGeom>
              <a:solidFill>
                <a:srgbClr val="0093AF"/>
              </a:solidFill>
              <a:ln w="0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ar-SA"/>
              </a:p>
            </p:txBody>
          </p:sp>
          <p:sp>
            <p:nvSpPr>
              <p:cNvPr id="65" name="شكل حر: شكل 64">
                <a:extLst>
                  <a:ext uri="{FF2B5EF4-FFF2-40B4-BE49-F238E27FC236}">
                    <a16:creationId xmlns:a16="http://schemas.microsoft.com/office/drawing/2014/main" id="{3D6465D8-A1FF-D0E3-8EE8-F71D525C9CB1}"/>
                  </a:ext>
                </a:extLst>
              </p:cNvPr>
              <p:cNvSpPr/>
              <p:nvPr/>
            </p:nvSpPr>
            <p:spPr>
              <a:xfrm>
                <a:off x="555034" y="6093778"/>
                <a:ext cx="134633" cy="134623"/>
              </a:xfrm>
              <a:custGeom>
                <a:avLst/>
                <a:gdLst>
                  <a:gd name="connsiteX0" fmla="*/ 104695 w 206040"/>
                  <a:gd name="connsiteY0" fmla="*/ 179927 h 206025"/>
                  <a:gd name="connsiteX1" fmla="*/ 60594 w 206040"/>
                  <a:gd name="connsiteY1" fmla="*/ 166783 h 206025"/>
                  <a:gd name="connsiteX2" fmla="*/ 59165 w 206040"/>
                  <a:gd name="connsiteY2" fmla="*/ 166307 h 206025"/>
                  <a:gd name="connsiteX3" fmla="*/ 58308 w 206040"/>
                  <a:gd name="connsiteY3" fmla="*/ 166307 h 206025"/>
                  <a:gd name="connsiteX4" fmla="*/ 31543 w 206040"/>
                  <a:gd name="connsiteY4" fmla="*/ 174974 h 206025"/>
                  <a:gd name="connsiteX5" fmla="*/ 40211 w 206040"/>
                  <a:gd name="connsiteY5" fmla="*/ 149447 h 206025"/>
                  <a:gd name="connsiteX6" fmla="*/ 39830 w 206040"/>
                  <a:gd name="connsiteY6" fmla="*/ 146971 h 206025"/>
                  <a:gd name="connsiteX7" fmla="*/ 24590 w 206040"/>
                  <a:gd name="connsiteY7" fmla="*/ 100394 h 206025"/>
                  <a:gd name="connsiteX8" fmla="*/ 104695 w 206040"/>
                  <a:gd name="connsiteY8" fmla="*/ 20955 h 206025"/>
                  <a:gd name="connsiteX9" fmla="*/ 184800 w 206040"/>
                  <a:gd name="connsiteY9" fmla="*/ 100394 h 206025"/>
                  <a:gd name="connsiteX10" fmla="*/ 104695 w 206040"/>
                  <a:gd name="connsiteY10" fmla="*/ 179832 h 206025"/>
                  <a:gd name="connsiteX11" fmla="*/ 104695 w 206040"/>
                  <a:gd name="connsiteY11" fmla="*/ 95 h 206025"/>
                  <a:gd name="connsiteX12" fmla="*/ 3539 w 206040"/>
                  <a:gd name="connsiteY12" fmla="*/ 100489 h 206025"/>
                  <a:gd name="connsiteX13" fmla="*/ 17446 w 206040"/>
                  <a:gd name="connsiteY13" fmla="*/ 151257 h 206025"/>
                  <a:gd name="connsiteX14" fmla="*/ 110 w 206040"/>
                  <a:gd name="connsiteY14" fmla="*/ 202502 h 206025"/>
                  <a:gd name="connsiteX15" fmla="*/ 777 w 206040"/>
                  <a:gd name="connsiteY15" fmla="*/ 205264 h 206025"/>
                  <a:gd name="connsiteX16" fmla="*/ 2682 w 206040"/>
                  <a:gd name="connsiteY16" fmla="*/ 206026 h 206025"/>
                  <a:gd name="connsiteX17" fmla="*/ 3539 w 206040"/>
                  <a:gd name="connsiteY17" fmla="*/ 206026 h 206025"/>
                  <a:gd name="connsiteX18" fmla="*/ 56975 w 206040"/>
                  <a:gd name="connsiteY18" fmla="*/ 188881 h 206025"/>
                  <a:gd name="connsiteX19" fmla="*/ 104885 w 206040"/>
                  <a:gd name="connsiteY19" fmla="*/ 200787 h 206025"/>
                  <a:gd name="connsiteX20" fmla="*/ 206041 w 206040"/>
                  <a:gd name="connsiteY20" fmla="*/ 100394 h 206025"/>
                  <a:gd name="connsiteX21" fmla="*/ 104885 w 206040"/>
                  <a:gd name="connsiteY21" fmla="*/ 0 h 206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06040" h="206025">
                    <a:moveTo>
                      <a:pt x="104695" y="179927"/>
                    </a:moveTo>
                    <a:cubicBezTo>
                      <a:pt x="88979" y="179927"/>
                      <a:pt x="73739" y="175355"/>
                      <a:pt x="60594" y="166783"/>
                    </a:cubicBezTo>
                    <a:lnTo>
                      <a:pt x="59165" y="166307"/>
                    </a:lnTo>
                    <a:lnTo>
                      <a:pt x="58308" y="166307"/>
                    </a:lnTo>
                    <a:cubicBezTo>
                      <a:pt x="58308" y="166307"/>
                      <a:pt x="31543" y="174974"/>
                      <a:pt x="31543" y="174974"/>
                    </a:cubicBezTo>
                    <a:lnTo>
                      <a:pt x="40211" y="149447"/>
                    </a:lnTo>
                    <a:cubicBezTo>
                      <a:pt x="40496" y="148590"/>
                      <a:pt x="40306" y="147733"/>
                      <a:pt x="39830" y="146971"/>
                    </a:cubicBezTo>
                    <a:cubicBezTo>
                      <a:pt x="29828" y="133350"/>
                      <a:pt x="24590" y="117253"/>
                      <a:pt x="24590" y="100394"/>
                    </a:cubicBezTo>
                    <a:cubicBezTo>
                      <a:pt x="24590" y="56578"/>
                      <a:pt x="60499" y="20955"/>
                      <a:pt x="104695" y="20955"/>
                    </a:cubicBezTo>
                    <a:cubicBezTo>
                      <a:pt x="148891" y="20955"/>
                      <a:pt x="184800" y="56578"/>
                      <a:pt x="184800" y="100394"/>
                    </a:cubicBezTo>
                    <a:cubicBezTo>
                      <a:pt x="184800" y="144209"/>
                      <a:pt x="148891" y="179832"/>
                      <a:pt x="104695" y="179832"/>
                    </a:cubicBezTo>
                    <a:moveTo>
                      <a:pt x="104695" y="95"/>
                    </a:moveTo>
                    <a:cubicBezTo>
                      <a:pt x="48878" y="95"/>
                      <a:pt x="3539" y="45148"/>
                      <a:pt x="3539" y="100489"/>
                    </a:cubicBezTo>
                    <a:cubicBezTo>
                      <a:pt x="3539" y="118396"/>
                      <a:pt x="8302" y="135922"/>
                      <a:pt x="17446" y="151257"/>
                    </a:cubicBezTo>
                    <a:lnTo>
                      <a:pt x="110" y="202502"/>
                    </a:lnTo>
                    <a:cubicBezTo>
                      <a:pt x="-175" y="203454"/>
                      <a:pt x="110" y="204502"/>
                      <a:pt x="777" y="205264"/>
                    </a:cubicBezTo>
                    <a:cubicBezTo>
                      <a:pt x="1253" y="205835"/>
                      <a:pt x="2015" y="206026"/>
                      <a:pt x="2682" y="206026"/>
                    </a:cubicBezTo>
                    <a:lnTo>
                      <a:pt x="3539" y="206026"/>
                    </a:lnTo>
                    <a:cubicBezTo>
                      <a:pt x="3539" y="206026"/>
                      <a:pt x="56975" y="188881"/>
                      <a:pt x="56975" y="188881"/>
                    </a:cubicBezTo>
                    <a:cubicBezTo>
                      <a:pt x="71548" y="196691"/>
                      <a:pt x="88121" y="200787"/>
                      <a:pt x="104885" y="200787"/>
                    </a:cubicBezTo>
                    <a:cubicBezTo>
                      <a:pt x="160607" y="200787"/>
                      <a:pt x="206041" y="155734"/>
                      <a:pt x="206041" y="100394"/>
                    </a:cubicBezTo>
                    <a:cubicBezTo>
                      <a:pt x="206041" y="45053"/>
                      <a:pt x="160702" y="0"/>
                      <a:pt x="104885" y="0"/>
                    </a:cubicBezTo>
                  </a:path>
                </a:pathLst>
              </a:custGeom>
              <a:solidFill>
                <a:srgbClr val="0093AF"/>
              </a:solidFill>
              <a:ln w="0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ar-SA"/>
              </a:p>
            </p:txBody>
          </p:sp>
          <p:sp>
            <p:nvSpPr>
              <p:cNvPr id="66" name="شكل حر: شكل 65">
                <a:extLst>
                  <a:ext uri="{FF2B5EF4-FFF2-40B4-BE49-F238E27FC236}">
                    <a16:creationId xmlns:a16="http://schemas.microsoft.com/office/drawing/2014/main" id="{CB6CE41C-EF19-1006-4205-5F72577BC377}"/>
                  </a:ext>
                </a:extLst>
              </p:cNvPr>
              <p:cNvSpPr/>
              <p:nvPr/>
            </p:nvSpPr>
            <p:spPr>
              <a:xfrm>
                <a:off x="859644" y="6133300"/>
                <a:ext cx="86823" cy="86823"/>
              </a:xfrm>
              <a:custGeom>
                <a:avLst/>
                <a:gdLst>
                  <a:gd name="connsiteX0" fmla="*/ 53912 w 132873"/>
                  <a:gd name="connsiteY0" fmla="*/ 54007 h 132873"/>
                  <a:gd name="connsiteX1" fmla="*/ 53912 w 132873"/>
                  <a:gd name="connsiteY1" fmla="*/ 0 h 132873"/>
                  <a:gd name="connsiteX2" fmla="*/ 78962 w 132873"/>
                  <a:gd name="connsiteY2" fmla="*/ 0 h 132873"/>
                  <a:gd name="connsiteX3" fmla="*/ 78962 w 132873"/>
                  <a:gd name="connsiteY3" fmla="*/ 54007 h 132873"/>
                  <a:gd name="connsiteX4" fmla="*/ 132874 w 132873"/>
                  <a:gd name="connsiteY4" fmla="*/ 54007 h 132873"/>
                  <a:gd name="connsiteX5" fmla="*/ 132874 w 132873"/>
                  <a:gd name="connsiteY5" fmla="*/ 78962 h 132873"/>
                  <a:gd name="connsiteX6" fmla="*/ 78962 w 132873"/>
                  <a:gd name="connsiteY6" fmla="*/ 78962 h 132873"/>
                  <a:gd name="connsiteX7" fmla="*/ 78962 w 132873"/>
                  <a:gd name="connsiteY7" fmla="*/ 132874 h 132873"/>
                  <a:gd name="connsiteX8" fmla="*/ 53912 w 132873"/>
                  <a:gd name="connsiteY8" fmla="*/ 132874 h 132873"/>
                  <a:gd name="connsiteX9" fmla="*/ 53912 w 132873"/>
                  <a:gd name="connsiteY9" fmla="*/ 78962 h 132873"/>
                  <a:gd name="connsiteX10" fmla="*/ 0 w 132873"/>
                  <a:gd name="connsiteY10" fmla="*/ 78962 h 132873"/>
                  <a:gd name="connsiteX11" fmla="*/ 0 w 132873"/>
                  <a:gd name="connsiteY11" fmla="*/ 54007 h 132873"/>
                  <a:gd name="connsiteX12" fmla="*/ 53912 w 132873"/>
                  <a:gd name="connsiteY12" fmla="*/ 54007 h 132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32873" h="132873">
                    <a:moveTo>
                      <a:pt x="53912" y="54007"/>
                    </a:moveTo>
                    <a:lnTo>
                      <a:pt x="53912" y="0"/>
                    </a:lnTo>
                    <a:lnTo>
                      <a:pt x="78962" y="0"/>
                    </a:lnTo>
                    <a:lnTo>
                      <a:pt x="78962" y="54007"/>
                    </a:lnTo>
                    <a:lnTo>
                      <a:pt x="132874" y="54007"/>
                    </a:lnTo>
                    <a:lnTo>
                      <a:pt x="132874" y="78962"/>
                    </a:lnTo>
                    <a:lnTo>
                      <a:pt x="78962" y="78962"/>
                    </a:lnTo>
                    <a:lnTo>
                      <a:pt x="78962" y="132874"/>
                    </a:lnTo>
                    <a:lnTo>
                      <a:pt x="53912" y="132874"/>
                    </a:lnTo>
                    <a:lnTo>
                      <a:pt x="53912" y="78962"/>
                    </a:lnTo>
                    <a:lnTo>
                      <a:pt x="0" y="78962"/>
                    </a:lnTo>
                    <a:lnTo>
                      <a:pt x="0" y="54007"/>
                    </a:lnTo>
                    <a:lnTo>
                      <a:pt x="53912" y="54007"/>
                    </a:lnTo>
                    <a:close/>
                  </a:path>
                </a:pathLst>
              </a:custGeom>
              <a:solidFill>
                <a:srgbClr val="025E68"/>
              </a:solidFill>
              <a:ln w="0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ar-SA"/>
              </a:p>
            </p:txBody>
          </p:sp>
          <p:sp>
            <p:nvSpPr>
              <p:cNvPr id="67" name="شكل حر: شكل 66">
                <a:extLst>
                  <a:ext uri="{FF2B5EF4-FFF2-40B4-BE49-F238E27FC236}">
                    <a16:creationId xmlns:a16="http://schemas.microsoft.com/office/drawing/2014/main" id="{072465FD-BCB3-6670-4B7D-2EDEC58F1F15}"/>
                  </a:ext>
                </a:extLst>
              </p:cNvPr>
              <p:cNvSpPr/>
              <p:nvPr/>
            </p:nvSpPr>
            <p:spPr>
              <a:xfrm>
                <a:off x="1034660" y="6110023"/>
                <a:ext cx="80786" cy="115267"/>
              </a:xfrm>
              <a:custGeom>
                <a:avLst/>
                <a:gdLst>
                  <a:gd name="connsiteX0" fmla="*/ 92583 w 123634"/>
                  <a:gd name="connsiteY0" fmla="*/ 59436 h 176403"/>
                  <a:gd name="connsiteX1" fmla="*/ 90106 w 123634"/>
                  <a:gd name="connsiteY1" fmla="*/ 47054 h 176403"/>
                  <a:gd name="connsiteX2" fmla="*/ 83344 w 123634"/>
                  <a:gd name="connsiteY2" fmla="*/ 36957 h 176403"/>
                  <a:gd name="connsiteX3" fmla="*/ 73247 w 123634"/>
                  <a:gd name="connsiteY3" fmla="*/ 30194 h 176403"/>
                  <a:gd name="connsiteX4" fmla="*/ 60865 w 123634"/>
                  <a:gd name="connsiteY4" fmla="*/ 27718 h 176403"/>
                  <a:gd name="connsiteX5" fmla="*/ 48482 w 123634"/>
                  <a:gd name="connsiteY5" fmla="*/ 30194 h 176403"/>
                  <a:gd name="connsiteX6" fmla="*/ 38386 w 123634"/>
                  <a:gd name="connsiteY6" fmla="*/ 36957 h 176403"/>
                  <a:gd name="connsiteX7" fmla="*/ 31623 w 123634"/>
                  <a:gd name="connsiteY7" fmla="*/ 47054 h 176403"/>
                  <a:gd name="connsiteX8" fmla="*/ 29146 w 123634"/>
                  <a:gd name="connsiteY8" fmla="*/ 59436 h 176403"/>
                  <a:gd name="connsiteX9" fmla="*/ 31623 w 123634"/>
                  <a:gd name="connsiteY9" fmla="*/ 71819 h 176403"/>
                  <a:gd name="connsiteX10" fmla="*/ 38386 w 123634"/>
                  <a:gd name="connsiteY10" fmla="*/ 81915 h 176403"/>
                  <a:gd name="connsiteX11" fmla="*/ 48482 w 123634"/>
                  <a:gd name="connsiteY11" fmla="*/ 88678 h 176403"/>
                  <a:gd name="connsiteX12" fmla="*/ 60865 w 123634"/>
                  <a:gd name="connsiteY12" fmla="*/ 91154 h 176403"/>
                  <a:gd name="connsiteX13" fmla="*/ 73247 w 123634"/>
                  <a:gd name="connsiteY13" fmla="*/ 88678 h 176403"/>
                  <a:gd name="connsiteX14" fmla="*/ 83344 w 123634"/>
                  <a:gd name="connsiteY14" fmla="*/ 81915 h 176403"/>
                  <a:gd name="connsiteX15" fmla="*/ 90106 w 123634"/>
                  <a:gd name="connsiteY15" fmla="*/ 71819 h 176403"/>
                  <a:gd name="connsiteX16" fmla="*/ 92583 w 123634"/>
                  <a:gd name="connsiteY16" fmla="*/ 59436 h 176403"/>
                  <a:gd name="connsiteX17" fmla="*/ 27146 w 123634"/>
                  <a:gd name="connsiteY17" fmla="*/ 176403 h 176403"/>
                  <a:gd name="connsiteX18" fmla="*/ 68866 w 123634"/>
                  <a:gd name="connsiteY18" fmla="*/ 112205 h 176403"/>
                  <a:gd name="connsiteX19" fmla="*/ 68390 w 123634"/>
                  <a:gd name="connsiteY19" fmla="*/ 111728 h 176403"/>
                  <a:gd name="connsiteX20" fmla="*/ 61150 w 123634"/>
                  <a:gd name="connsiteY20" fmla="*/ 113919 h 176403"/>
                  <a:gd name="connsiteX21" fmla="*/ 52197 w 123634"/>
                  <a:gd name="connsiteY21" fmla="*/ 114681 h 176403"/>
                  <a:gd name="connsiteX22" fmla="*/ 31147 w 123634"/>
                  <a:gd name="connsiteY22" fmla="*/ 110300 h 176403"/>
                  <a:gd name="connsiteX23" fmla="*/ 14573 w 123634"/>
                  <a:gd name="connsiteY23" fmla="*/ 98298 h 176403"/>
                  <a:gd name="connsiteX24" fmla="*/ 3810 w 123634"/>
                  <a:gd name="connsiteY24" fmla="*/ 80677 h 176403"/>
                  <a:gd name="connsiteX25" fmla="*/ 0 w 123634"/>
                  <a:gd name="connsiteY25" fmla="*/ 59341 h 176403"/>
                  <a:gd name="connsiteX26" fmla="*/ 4667 w 123634"/>
                  <a:gd name="connsiteY26" fmla="*/ 34862 h 176403"/>
                  <a:gd name="connsiteX27" fmla="*/ 17526 w 123634"/>
                  <a:gd name="connsiteY27" fmla="*/ 16097 h 176403"/>
                  <a:gd name="connsiteX28" fmla="*/ 37148 w 123634"/>
                  <a:gd name="connsiteY28" fmla="*/ 4191 h 176403"/>
                  <a:gd name="connsiteX29" fmla="*/ 61817 w 123634"/>
                  <a:gd name="connsiteY29" fmla="*/ 0 h 176403"/>
                  <a:gd name="connsiteX30" fmla="*/ 86677 w 123634"/>
                  <a:gd name="connsiteY30" fmla="*/ 4001 h 176403"/>
                  <a:gd name="connsiteX31" fmla="*/ 106299 w 123634"/>
                  <a:gd name="connsiteY31" fmla="*/ 15621 h 176403"/>
                  <a:gd name="connsiteX32" fmla="*/ 119063 w 123634"/>
                  <a:gd name="connsiteY32" fmla="*/ 34290 h 176403"/>
                  <a:gd name="connsiteX33" fmla="*/ 123635 w 123634"/>
                  <a:gd name="connsiteY33" fmla="*/ 59055 h 176403"/>
                  <a:gd name="connsiteX34" fmla="*/ 119063 w 123634"/>
                  <a:gd name="connsiteY34" fmla="*/ 83915 h 176403"/>
                  <a:gd name="connsiteX35" fmla="*/ 107442 w 123634"/>
                  <a:gd name="connsiteY35" fmla="*/ 106585 h 176403"/>
                  <a:gd name="connsiteX36" fmla="*/ 63056 w 123634"/>
                  <a:gd name="connsiteY36" fmla="*/ 176403 h 176403"/>
                  <a:gd name="connsiteX37" fmla="*/ 27242 w 123634"/>
                  <a:gd name="connsiteY37" fmla="*/ 176403 h 176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3634" h="176403">
                    <a:moveTo>
                      <a:pt x="92583" y="59436"/>
                    </a:moveTo>
                    <a:cubicBezTo>
                      <a:pt x="92583" y="55055"/>
                      <a:pt x="91726" y="50864"/>
                      <a:pt x="90106" y="47054"/>
                    </a:cubicBezTo>
                    <a:cubicBezTo>
                      <a:pt x="88487" y="43244"/>
                      <a:pt x="86201" y="39815"/>
                      <a:pt x="83344" y="36957"/>
                    </a:cubicBezTo>
                    <a:cubicBezTo>
                      <a:pt x="80486" y="34100"/>
                      <a:pt x="77152" y="31814"/>
                      <a:pt x="73247" y="30194"/>
                    </a:cubicBezTo>
                    <a:cubicBezTo>
                      <a:pt x="69437" y="28575"/>
                      <a:pt x="65246" y="27718"/>
                      <a:pt x="60865" y="27718"/>
                    </a:cubicBezTo>
                    <a:cubicBezTo>
                      <a:pt x="56483" y="27718"/>
                      <a:pt x="52292" y="28575"/>
                      <a:pt x="48482" y="30194"/>
                    </a:cubicBezTo>
                    <a:cubicBezTo>
                      <a:pt x="44672" y="31814"/>
                      <a:pt x="41243" y="34100"/>
                      <a:pt x="38386" y="36957"/>
                    </a:cubicBezTo>
                    <a:cubicBezTo>
                      <a:pt x="35528" y="39815"/>
                      <a:pt x="33242" y="43148"/>
                      <a:pt x="31623" y="47054"/>
                    </a:cubicBezTo>
                    <a:cubicBezTo>
                      <a:pt x="30004" y="50864"/>
                      <a:pt x="29146" y="55055"/>
                      <a:pt x="29146" y="59436"/>
                    </a:cubicBezTo>
                    <a:cubicBezTo>
                      <a:pt x="29146" y="63818"/>
                      <a:pt x="29908" y="68009"/>
                      <a:pt x="31623" y="71819"/>
                    </a:cubicBezTo>
                    <a:cubicBezTo>
                      <a:pt x="33242" y="75629"/>
                      <a:pt x="35528" y="79058"/>
                      <a:pt x="38386" y="81915"/>
                    </a:cubicBezTo>
                    <a:cubicBezTo>
                      <a:pt x="41243" y="84773"/>
                      <a:pt x="44577" y="87059"/>
                      <a:pt x="48482" y="88678"/>
                    </a:cubicBezTo>
                    <a:cubicBezTo>
                      <a:pt x="52292" y="90297"/>
                      <a:pt x="56483" y="91154"/>
                      <a:pt x="60865" y="91154"/>
                    </a:cubicBezTo>
                    <a:cubicBezTo>
                      <a:pt x="65246" y="91154"/>
                      <a:pt x="69437" y="90392"/>
                      <a:pt x="73247" y="88678"/>
                    </a:cubicBezTo>
                    <a:cubicBezTo>
                      <a:pt x="77057" y="87059"/>
                      <a:pt x="80391" y="84773"/>
                      <a:pt x="83344" y="81915"/>
                    </a:cubicBezTo>
                    <a:cubicBezTo>
                      <a:pt x="86201" y="79058"/>
                      <a:pt x="88392" y="75724"/>
                      <a:pt x="90106" y="71819"/>
                    </a:cubicBezTo>
                    <a:cubicBezTo>
                      <a:pt x="91726" y="68009"/>
                      <a:pt x="92583" y="63818"/>
                      <a:pt x="92583" y="59436"/>
                    </a:cubicBezTo>
                    <a:moveTo>
                      <a:pt x="27146" y="176403"/>
                    </a:moveTo>
                    <a:lnTo>
                      <a:pt x="68866" y="112205"/>
                    </a:lnTo>
                    <a:lnTo>
                      <a:pt x="68390" y="111728"/>
                    </a:lnTo>
                    <a:cubicBezTo>
                      <a:pt x="66580" y="112681"/>
                      <a:pt x="64198" y="113443"/>
                      <a:pt x="61150" y="113919"/>
                    </a:cubicBezTo>
                    <a:cubicBezTo>
                      <a:pt x="58102" y="114395"/>
                      <a:pt x="55150" y="114681"/>
                      <a:pt x="52197" y="114681"/>
                    </a:cubicBezTo>
                    <a:cubicBezTo>
                      <a:pt x="44482" y="114681"/>
                      <a:pt x="37433" y="113252"/>
                      <a:pt x="31147" y="110300"/>
                    </a:cubicBezTo>
                    <a:cubicBezTo>
                      <a:pt x="24765" y="107347"/>
                      <a:pt x="19241" y="103346"/>
                      <a:pt x="14573" y="98298"/>
                    </a:cubicBezTo>
                    <a:cubicBezTo>
                      <a:pt x="9906" y="93250"/>
                      <a:pt x="6287" y="87344"/>
                      <a:pt x="3810" y="80677"/>
                    </a:cubicBezTo>
                    <a:cubicBezTo>
                      <a:pt x="1238" y="74009"/>
                      <a:pt x="0" y="66866"/>
                      <a:pt x="0" y="59341"/>
                    </a:cubicBezTo>
                    <a:cubicBezTo>
                      <a:pt x="0" y="50387"/>
                      <a:pt x="1524" y="42196"/>
                      <a:pt x="4667" y="34862"/>
                    </a:cubicBezTo>
                    <a:cubicBezTo>
                      <a:pt x="7810" y="27527"/>
                      <a:pt x="12097" y="21241"/>
                      <a:pt x="17526" y="16097"/>
                    </a:cubicBezTo>
                    <a:cubicBezTo>
                      <a:pt x="23050" y="10954"/>
                      <a:pt x="29527" y="6953"/>
                      <a:pt x="37148" y="4191"/>
                    </a:cubicBezTo>
                    <a:cubicBezTo>
                      <a:pt x="44767" y="1429"/>
                      <a:pt x="52959" y="0"/>
                      <a:pt x="61817" y="0"/>
                    </a:cubicBezTo>
                    <a:cubicBezTo>
                      <a:pt x="70675" y="0"/>
                      <a:pt x="79058" y="1334"/>
                      <a:pt x="86677" y="4001"/>
                    </a:cubicBezTo>
                    <a:cubicBezTo>
                      <a:pt x="94298" y="6668"/>
                      <a:pt x="100775" y="10573"/>
                      <a:pt x="106299" y="15621"/>
                    </a:cubicBezTo>
                    <a:cubicBezTo>
                      <a:pt x="111823" y="20669"/>
                      <a:pt x="116015" y="26861"/>
                      <a:pt x="119063" y="34290"/>
                    </a:cubicBezTo>
                    <a:cubicBezTo>
                      <a:pt x="122111" y="41624"/>
                      <a:pt x="123635" y="49911"/>
                      <a:pt x="123635" y="59055"/>
                    </a:cubicBezTo>
                    <a:cubicBezTo>
                      <a:pt x="123635" y="68199"/>
                      <a:pt x="122111" y="76676"/>
                      <a:pt x="119063" y="83915"/>
                    </a:cubicBezTo>
                    <a:cubicBezTo>
                      <a:pt x="116015" y="91154"/>
                      <a:pt x="112204" y="98774"/>
                      <a:pt x="107442" y="106585"/>
                    </a:cubicBezTo>
                    <a:lnTo>
                      <a:pt x="63056" y="176403"/>
                    </a:lnTo>
                    <a:lnTo>
                      <a:pt x="27242" y="176403"/>
                    </a:lnTo>
                    <a:close/>
                  </a:path>
                </a:pathLst>
              </a:custGeom>
              <a:solidFill>
                <a:srgbClr val="025E68"/>
              </a:solidFill>
              <a:ln w="0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ar-SA"/>
              </a:p>
            </p:txBody>
          </p:sp>
          <p:sp>
            <p:nvSpPr>
              <p:cNvPr id="68" name="شكل حر: شكل 67">
                <a:extLst>
                  <a:ext uri="{FF2B5EF4-FFF2-40B4-BE49-F238E27FC236}">
                    <a16:creationId xmlns:a16="http://schemas.microsoft.com/office/drawing/2014/main" id="{38AEB235-0220-5DC3-B8AC-F43B96387F22}"/>
                  </a:ext>
                </a:extLst>
              </p:cNvPr>
              <p:cNvSpPr/>
              <p:nvPr/>
            </p:nvSpPr>
            <p:spPr>
              <a:xfrm>
                <a:off x="1203329" y="6111890"/>
                <a:ext cx="80786" cy="115329"/>
              </a:xfrm>
              <a:custGeom>
                <a:avLst/>
                <a:gdLst>
                  <a:gd name="connsiteX0" fmla="*/ 31052 w 123634"/>
                  <a:gd name="connsiteY0" fmla="*/ 116872 h 176498"/>
                  <a:gd name="connsiteX1" fmla="*/ 33528 w 123634"/>
                  <a:gd name="connsiteY1" fmla="*/ 129254 h 176498"/>
                  <a:gd name="connsiteX2" fmla="*/ 40291 w 123634"/>
                  <a:gd name="connsiteY2" fmla="*/ 139351 h 176498"/>
                  <a:gd name="connsiteX3" fmla="*/ 50387 w 123634"/>
                  <a:gd name="connsiteY3" fmla="*/ 146114 h 176498"/>
                  <a:gd name="connsiteX4" fmla="*/ 62770 w 123634"/>
                  <a:gd name="connsiteY4" fmla="*/ 148590 h 176498"/>
                  <a:gd name="connsiteX5" fmla="*/ 75152 w 123634"/>
                  <a:gd name="connsiteY5" fmla="*/ 146114 h 176498"/>
                  <a:gd name="connsiteX6" fmla="*/ 85249 w 123634"/>
                  <a:gd name="connsiteY6" fmla="*/ 139351 h 176498"/>
                  <a:gd name="connsiteX7" fmla="*/ 92012 w 123634"/>
                  <a:gd name="connsiteY7" fmla="*/ 129254 h 176498"/>
                  <a:gd name="connsiteX8" fmla="*/ 94488 w 123634"/>
                  <a:gd name="connsiteY8" fmla="*/ 116872 h 176498"/>
                  <a:gd name="connsiteX9" fmla="*/ 92012 w 123634"/>
                  <a:gd name="connsiteY9" fmla="*/ 104489 h 176498"/>
                  <a:gd name="connsiteX10" fmla="*/ 85249 w 123634"/>
                  <a:gd name="connsiteY10" fmla="*/ 94393 h 176498"/>
                  <a:gd name="connsiteX11" fmla="*/ 75152 w 123634"/>
                  <a:gd name="connsiteY11" fmla="*/ 87630 h 176498"/>
                  <a:gd name="connsiteX12" fmla="*/ 62770 w 123634"/>
                  <a:gd name="connsiteY12" fmla="*/ 85153 h 176498"/>
                  <a:gd name="connsiteX13" fmla="*/ 50387 w 123634"/>
                  <a:gd name="connsiteY13" fmla="*/ 87630 h 176498"/>
                  <a:gd name="connsiteX14" fmla="*/ 40291 w 123634"/>
                  <a:gd name="connsiteY14" fmla="*/ 94393 h 176498"/>
                  <a:gd name="connsiteX15" fmla="*/ 33528 w 123634"/>
                  <a:gd name="connsiteY15" fmla="*/ 104489 h 176498"/>
                  <a:gd name="connsiteX16" fmla="*/ 31052 w 123634"/>
                  <a:gd name="connsiteY16" fmla="*/ 116872 h 176498"/>
                  <a:gd name="connsiteX17" fmla="*/ 96488 w 123634"/>
                  <a:gd name="connsiteY17" fmla="*/ 0 h 176498"/>
                  <a:gd name="connsiteX18" fmla="*/ 54769 w 123634"/>
                  <a:gd name="connsiteY18" fmla="*/ 64199 h 176498"/>
                  <a:gd name="connsiteX19" fmla="*/ 55245 w 123634"/>
                  <a:gd name="connsiteY19" fmla="*/ 64675 h 176498"/>
                  <a:gd name="connsiteX20" fmla="*/ 62484 w 123634"/>
                  <a:gd name="connsiteY20" fmla="*/ 62484 h 176498"/>
                  <a:gd name="connsiteX21" fmla="*/ 71438 w 123634"/>
                  <a:gd name="connsiteY21" fmla="*/ 61722 h 176498"/>
                  <a:gd name="connsiteX22" fmla="*/ 92488 w 123634"/>
                  <a:gd name="connsiteY22" fmla="*/ 66103 h 176498"/>
                  <a:gd name="connsiteX23" fmla="*/ 109061 w 123634"/>
                  <a:gd name="connsiteY23" fmla="*/ 78105 h 176498"/>
                  <a:gd name="connsiteX24" fmla="*/ 119825 w 123634"/>
                  <a:gd name="connsiteY24" fmla="*/ 95726 h 176498"/>
                  <a:gd name="connsiteX25" fmla="*/ 123635 w 123634"/>
                  <a:gd name="connsiteY25" fmla="*/ 117062 h 176498"/>
                  <a:gd name="connsiteX26" fmla="*/ 118967 w 123634"/>
                  <a:gd name="connsiteY26" fmla="*/ 141732 h 176498"/>
                  <a:gd name="connsiteX27" fmla="*/ 106108 w 123634"/>
                  <a:gd name="connsiteY27" fmla="*/ 160401 h 176498"/>
                  <a:gd name="connsiteX28" fmla="*/ 86487 w 123634"/>
                  <a:gd name="connsiteY28" fmla="*/ 172307 h 176498"/>
                  <a:gd name="connsiteX29" fmla="*/ 61817 w 123634"/>
                  <a:gd name="connsiteY29" fmla="*/ 176498 h 176498"/>
                  <a:gd name="connsiteX30" fmla="*/ 36862 w 123634"/>
                  <a:gd name="connsiteY30" fmla="*/ 172498 h 176498"/>
                  <a:gd name="connsiteX31" fmla="*/ 17335 w 123634"/>
                  <a:gd name="connsiteY31" fmla="*/ 160877 h 176498"/>
                  <a:gd name="connsiteX32" fmla="*/ 4572 w 123634"/>
                  <a:gd name="connsiteY32" fmla="*/ 142208 h 176498"/>
                  <a:gd name="connsiteX33" fmla="*/ 0 w 123634"/>
                  <a:gd name="connsiteY33" fmla="*/ 117443 h 176498"/>
                  <a:gd name="connsiteX34" fmla="*/ 4572 w 123634"/>
                  <a:gd name="connsiteY34" fmla="*/ 92583 h 176498"/>
                  <a:gd name="connsiteX35" fmla="*/ 16193 w 123634"/>
                  <a:gd name="connsiteY35" fmla="*/ 69914 h 176498"/>
                  <a:gd name="connsiteX36" fmla="*/ 60579 w 123634"/>
                  <a:gd name="connsiteY36" fmla="*/ 0 h 176498"/>
                  <a:gd name="connsiteX37" fmla="*/ 96393 w 123634"/>
                  <a:gd name="connsiteY37" fmla="*/ 0 h 176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3634" h="176498">
                    <a:moveTo>
                      <a:pt x="31052" y="116872"/>
                    </a:moveTo>
                    <a:cubicBezTo>
                      <a:pt x="31052" y="121253"/>
                      <a:pt x="31814" y="125444"/>
                      <a:pt x="33528" y="129254"/>
                    </a:cubicBezTo>
                    <a:cubicBezTo>
                      <a:pt x="35147" y="133064"/>
                      <a:pt x="37433" y="136493"/>
                      <a:pt x="40291" y="139351"/>
                    </a:cubicBezTo>
                    <a:cubicBezTo>
                      <a:pt x="43148" y="142208"/>
                      <a:pt x="46482" y="144494"/>
                      <a:pt x="50387" y="146114"/>
                    </a:cubicBezTo>
                    <a:cubicBezTo>
                      <a:pt x="54197" y="147733"/>
                      <a:pt x="58388" y="148590"/>
                      <a:pt x="62770" y="148590"/>
                    </a:cubicBezTo>
                    <a:cubicBezTo>
                      <a:pt x="67151" y="148590"/>
                      <a:pt x="71247" y="147733"/>
                      <a:pt x="75152" y="146114"/>
                    </a:cubicBezTo>
                    <a:cubicBezTo>
                      <a:pt x="78962" y="144494"/>
                      <a:pt x="82391" y="142208"/>
                      <a:pt x="85249" y="139351"/>
                    </a:cubicBezTo>
                    <a:cubicBezTo>
                      <a:pt x="88106" y="136493"/>
                      <a:pt x="90392" y="133160"/>
                      <a:pt x="92012" y="129254"/>
                    </a:cubicBezTo>
                    <a:cubicBezTo>
                      <a:pt x="93631" y="125444"/>
                      <a:pt x="94488" y="121253"/>
                      <a:pt x="94488" y="116872"/>
                    </a:cubicBezTo>
                    <a:cubicBezTo>
                      <a:pt x="94488" y="112490"/>
                      <a:pt x="93726" y="108299"/>
                      <a:pt x="92012" y="104489"/>
                    </a:cubicBezTo>
                    <a:cubicBezTo>
                      <a:pt x="90392" y="100679"/>
                      <a:pt x="88106" y="97346"/>
                      <a:pt x="85249" y="94393"/>
                    </a:cubicBezTo>
                    <a:cubicBezTo>
                      <a:pt x="82391" y="91535"/>
                      <a:pt x="79058" y="89249"/>
                      <a:pt x="75152" y="87630"/>
                    </a:cubicBezTo>
                    <a:cubicBezTo>
                      <a:pt x="71342" y="86011"/>
                      <a:pt x="67151" y="85153"/>
                      <a:pt x="62770" y="85153"/>
                    </a:cubicBezTo>
                    <a:cubicBezTo>
                      <a:pt x="58388" y="85153"/>
                      <a:pt x="54197" y="86011"/>
                      <a:pt x="50387" y="87630"/>
                    </a:cubicBezTo>
                    <a:cubicBezTo>
                      <a:pt x="46577" y="89249"/>
                      <a:pt x="43244" y="91535"/>
                      <a:pt x="40291" y="94393"/>
                    </a:cubicBezTo>
                    <a:cubicBezTo>
                      <a:pt x="37433" y="97250"/>
                      <a:pt x="35147" y="100584"/>
                      <a:pt x="33528" y="104489"/>
                    </a:cubicBezTo>
                    <a:cubicBezTo>
                      <a:pt x="31909" y="108299"/>
                      <a:pt x="31052" y="112490"/>
                      <a:pt x="31052" y="116872"/>
                    </a:cubicBezTo>
                    <a:moveTo>
                      <a:pt x="96488" y="0"/>
                    </a:moveTo>
                    <a:lnTo>
                      <a:pt x="54769" y="64199"/>
                    </a:lnTo>
                    <a:lnTo>
                      <a:pt x="55245" y="64675"/>
                    </a:lnTo>
                    <a:cubicBezTo>
                      <a:pt x="57055" y="63722"/>
                      <a:pt x="59436" y="62960"/>
                      <a:pt x="62484" y="62484"/>
                    </a:cubicBezTo>
                    <a:cubicBezTo>
                      <a:pt x="65532" y="62008"/>
                      <a:pt x="68485" y="61722"/>
                      <a:pt x="71438" y="61722"/>
                    </a:cubicBezTo>
                    <a:cubicBezTo>
                      <a:pt x="79153" y="61722"/>
                      <a:pt x="86106" y="63246"/>
                      <a:pt x="92488" y="66103"/>
                    </a:cubicBezTo>
                    <a:cubicBezTo>
                      <a:pt x="98870" y="69056"/>
                      <a:pt x="104394" y="73057"/>
                      <a:pt x="109061" y="78105"/>
                    </a:cubicBezTo>
                    <a:cubicBezTo>
                      <a:pt x="113729" y="83153"/>
                      <a:pt x="117348" y="89059"/>
                      <a:pt x="119825" y="95726"/>
                    </a:cubicBezTo>
                    <a:cubicBezTo>
                      <a:pt x="122396" y="102394"/>
                      <a:pt x="123635" y="109538"/>
                      <a:pt x="123635" y="117062"/>
                    </a:cubicBezTo>
                    <a:cubicBezTo>
                      <a:pt x="123635" y="126206"/>
                      <a:pt x="122111" y="134398"/>
                      <a:pt x="118967" y="141732"/>
                    </a:cubicBezTo>
                    <a:cubicBezTo>
                      <a:pt x="115824" y="148971"/>
                      <a:pt x="111538" y="155162"/>
                      <a:pt x="106108" y="160401"/>
                    </a:cubicBezTo>
                    <a:cubicBezTo>
                      <a:pt x="100584" y="165545"/>
                      <a:pt x="94107" y="169545"/>
                      <a:pt x="86487" y="172307"/>
                    </a:cubicBezTo>
                    <a:cubicBezTo>
                      <a:pt x="78867" y="175070"/>
                      <a:pt x="70676" y="176498"/>
                      <a:pt x="61817" y="176498"/>
                    </a:cubicBezTo>
                    <a:cubicBezTo>
                      <a:pt x="52959" y="176498"/>
                      <a:pt x="44387" y="175165"/>
                      <a:pt x="36862" y="172498"/>
                    </a:cubicBezTo>
                    <a:cubicBezTo>
                      <a:pt x="29337" y="169831"/>
                      <a:pt x="22860" y="165926"/>
                      <a:pt x="17335" y="160877"/>
                    </a:cubicBezTo>
                    <a:cubicBezTo>
                      <a:pt x="11906" y="155829"/>
                      <a:pt x="7620" y="149638"/>
                      <a:pt x="4572" y="142208"/>
                    </a:cubicBezTo>
                    <a:cubicBezTo>
                      <a:pt x="1524" y="134874"/>
                      <a:pt x="0" y="126587"/>
                      <a:pt x="0" y="117443"/>
                    </a:cubicBezTo>
                    <a:cubicBezTo>
                      <a:pt x="0" y="108299"/>
                      <a:pt x="1524" y="99822"/>
                      <a:pt x="4572" y="92583"/>
                    </a:cubicBezTo>
                    <a:cubicBezTo>
                      <a:pt x="7620" y="85344"/>
                      <a:pt x="11525" y="77724"/>
                      <a:pt x="16193" y="69914"/>
                    </a:cubicBezTo>
                    <a:lnTo>
                      <a:pt x="60579" y="0"/>
                    </a:lnTo>
                    <a:lnTo>
                      <a:pt x="96393" y="0"/>
                    </a:lnTo>
                    <a:close/>
                  </a:path>
                </a:pathLst>
              </a:custGeom>
              <a:solidFill>
                <a:srgbClr val="025E68"/>
              </a:solidFill>
              <a:ln w="0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ar-SA"/>
              </a:p>
            </p:txBody>
          </p:sp>
          <p:sp>
            <p:nvSpPr>
              <p:cNvPr id="69" name="شكل حر: شكل 68">
                <a:extLst>
                  <a:ext uri="{FF2B5EF4-FFF2-40B4-BE49-F238E27FC236}">
                    <a16:creationId xmlns:a16="http://schemas.microsoft.com/office/drawing/2014/main" id="{F84B506A-271A-F910-AE3E-B013D40D6327}"/>
                  </a:ext>
                </a:extLst>
              </p:cNvPr>
              <p:cNvSpPr/>
              <p:nvPr/>
            </p:nvSpPr>
            <p:spPr>
              <a:xfrm>
                <a:off x="1372184" y="6111890"/>
                <a:ext cx="80786" cy="115329"/>
              </a:xfrm>
              <a:custGeom>
                <a:avLst/>
                <a:gdLst>
                  <a:gd name="connsiteX0" fmla="*/ 31052 w 123634"/>
                  <a:gd name="connsiteY0" fmla="*/ 116872 h 176498"/>
                  <a:gd name="connsiteX1" fmla="*/ 33528 w 123634"/>
                  <a:gd name="connsiteY1" fmla="*/ 129254 h 176498"/>
                  <a:gd name="connsiteX2" fmla="*/ 40291 w 123634"/>
                  <a:gd name="connsiteY2" fmla="*/ 139351 h 176498"/>
                  <a:gd name="connsiteX3" fmla="*/ 50292 w 123634"/>
                  <a:gd name="connsiteY3" fmla="*/ 146114 h 176498"/>
                  <a:gd name="connsiteX4" fmla="*/ 62675 w 123634"/>
                  <a:gd name="connsiteY4" fmla="*/ 148590 h 176498"/>
                  <a:gd name="connsiteX5" fmla="*/ 75057 w 123634"/>
                  <a:gd name="connsiteY5" fmla="*/ 146114 h 176498"/>
                  <a:gd name="connsiteX6" fmla="*/ 85154 w 123634"/>
                  <a:gd name="connsiteY6" fmla="*/ 139351 h 176498"/>
                  <a:gd name="connsiteX7" fmla="*/ 91916 w 123634"/>
                  <a:gd name="connsiteY7" fmla="*/ 129254 h 176498"/>
                  <a:gd name="connsiteX8" fmla="*/ 94393 w 123634"/>
                  <a:gd name="connsiteY8" fmla="*/ 116872 h 176498"/>
                  <a:gd name="connsiteX9" fmla="*/ 91916 w 123634"/>
                  <a:gd name="connsiteY9" fmla="*/ 104489 h 176498"/>
                  <a:gd name="connsiteX10" fmla="*/ 85154 w 123634"/>
                  <a:gd name="connsiteY10" fmla="*/ 94393 h 176498"/>
                  <a:gd name="connsiteX11" fmla="*/ 75057 w 123634"/>
                  <a:gd name="connsiteY11" fmla="*/ 87630 h 176498"/>
                  <a:gd name="connsiteX12" fmla="*/ 62675 w 123634"/>
                  <a:gd name="connsiteY12" fmla="*/ 85153 h 176498"/>
                  <a:gd name="connsiteX13" fmla="*/ 50292 w 123634"/>
                  <a:gd name="connsiteY13" fmla="*/ 87630 h 176498"/>
                  <a:gd name="connsiteX14" fmla="*/ 40291 w 123634"/>
                  <a:gd name="connsiteY14" fmla="*/ 94393 h 176498"/>
                  <a:gd name="connsiteX15" fmla="*/ 33528 w 123634"/>
                  <a:gd name="connsiteY15" fmla="*/ 104489 h 176498"/>
                  <a:gd name="connsiteX16" fmla="*/ 31052 w 123634"/>
                  <a:gd name="connsiteY16" fmla="*/ 116872 h 176498"/>
                  <a:gd name="connsiteX17" fmla="*/ 96488 w 123634"/>
                  <a:gd name="connsiteY17" fmla="*/ 0 h 176498"/>
                  <a:gd name="connsiteX18" fmla="*/ 54769 w 123634"/>
                  <a:gd name="connsiteY18" fmla="*/ 64199 h 176498"/>
                  <a:gd name="connsiteX19" fmla="*/ 55245 w 123634"/>
                  <a:gd name="connsiteY19" fmla="*/ 64675 h 176498"/>
                  <a:gd name="connsiteX20" fmla="*/ 62484 w 123634"/>
                  <a:gd name="connsiteY20" fmla="*/ 62484 h 176498"/>
                  <a:gd name="connsiteX21" fmla="*/ 71438 w 123634"/>
                  <a:gd name="connsiteY21" fmla="*/ 61722 h 176498"/>
                  <a:gd name="connsiteX22" fmla="*/ 92488 w 123634"/>
                  <a:gd name="connsiteY22" fmla="*/ 66103 h 176498"/>
                  <a:gd name="connsiteX23" fmla="*/ 109061 w 123634"/>
                  <a:gd name="connsiteY23" fmla="*/ 78105 h 176498"/>
                  <a:gd name="connsiteX24" fmla="*/ 119825 w 123634"/>
                  <a:gd name="connsiteY24" fmla="*/ 95726 h 176498"/>
                  <a:gd name="connsiteX25" fmla="*/ 123635 w 123634"/>
                  <a:gd name="connsiteY25" fmla="*/ 117062 h 176498"/>
                  <a:gd name="connsiteX26" fmla="*/ 118967 w 123634"/>
                  <a:gd name="connsiteY26" fmla="*/ 141732 h 176498"/>
                  <a:gd name="connsiteX27" fmla="*/ 106108 w 123634"/>
                  <a:gd name="connsiteY27" fmla="*/ 160401 h 176498"/>
                  <a:gd name="connsiteX28" fmla="*/ 86487 w 123634"/>
                  <a:gd name="connsiteY28" fmla="*/ 172307 h 176498"/>
                  <a:gd name="connsiteX29" fmla="*/ 61817 w 123634"/>
                  <a:gd name="connsiteY29" fmla="*/ 176498 h 176498"/>
                  <a:gd name="connsiteX30" fmla="*/ 36862 w 123634"/>
                  <a:gd name="connsiteY30" fmla="*/ 172498 h 176498"/>
                  <a:gd name="connsiteX31" fmla="*/ 17336 w 123634"/>
                  <a:gd name="connsiteY31" fmla="*/ 160877 h 176498"/>
                  <a:gd name="connsiteX32" fmla="*/ 4572 w 123634"/>
                  <a:gd name="connsiteY32" fmla="*/ 142208 h 176498"/>
                  <a:gd name="connsiteX33" fmla="*/ 0 w 123634"/>
                  <a:gd name="connsiteY33" fmla="*/ 117443 h 176498"/>
                  <a:gd name="connsiteX34" fmla="*/ 4572 w 123634"/>
                  <a:gd name="connsiteY34" fmla="*/ 92583 h 176498"/>
                  <a:gd name="connsiteX35" fmla="*/ 16193 w 123634"/>
                  <a:gd name="connsiteY35" fmla="*/ 69914 h 176498"/>
                  <a:gd name="connsiteX36" fmla="*/ 60579 w 123634"/>
                  <a:gd name="connsiteY36" fmla="*/ 0 h 176498"/>
                  <a:gd name="connsiteX37" fmla="*/ 96393 w 123634"/>
                  <a:gd name="connsiteY37" fmla="*/ 0 h 176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3634" h="176498">
                    <a:moveTo>
                      <a:pt x="31052" y="116872"/>
                    </a:moveTo>
                    <a:cubicBezTo>
                      <a:pt x="31052" y="121253"/>
                      <a:pt x="31814" y="125444"/>
                      <a:pt x="33528" y="129254"/>
                    </a:cubicBezTo>
                    <a:cubicBezTo>
                      <a:pt x="35147" y="133064"/>
                      <a:pt x="37433" y="136493"/>
                      <a:pt x="40291" y="139351"/>
                    </a:cubicBezTo>
                    <a:cubicBezTo>
                      <a:pt x="43148" y="142208"/>
                      <a:pt x="46482" y="144494"/>
                      <a:pt x="50292" y="146114"/>
                    </a:cubicBezTo>
                    <a:cubicBezTo>
                      <a:pt x="54102" y="147733"/>
                      <a:pt x="58293" y="148590"/>
                      <a:pt x="62675" y="148590"/>
                    </a:cubicBezTo>
                    <a:cubicBezTo>
                      <a:pt x="67056" y="148590"/>
                      <a:pt x="71247" y="147733"/>
                      <a:pt x="75057" y="146114"/>
                    </a:cubicBezTo>
                    <a:cubicBezTo>
                      <a:pt x="78867" y="144494"/>
                      <a:pt x="82296" y="142208"/>
                      <a:pt x="85154" y="139351"/>
                    </a:cubicBezTo>
                    <a:cubicBezTo>
                      <a:pt x="88011" y="136493"/>
                      <a:pt x="90297" y="133160"/>
                      <a:pt x="91916" y="129254"/>
                    </a:cubicBezTo>
                    <a:cubicBezTo>
                      <a:pt x="93536" y="125444"/>
                      <a:pt x="94393" y="121253"/>
                      <a:pt x="94393" y="116872"/>
                    </a:cubicBezTo>
                    <a:cubicBezTo>
                      <a:pt x="94393" y="112490"/>
                      <a:pt x="93631" y="108299"/>
                      <a:pt x="91916" y="104489"/>
                    </a:cubicBezTo>
                    <a:cubicBezTo>
                      <a:pt x="90297" y="100679"/>
                      <a:pt x="88011" y="97346"/>
                      <a:pt x="85154" y="94393"/>
                    </a:cubicBezTo>
                    <a:cubicBezTo>
                      <a:pt x="82296" y="91535"/>
                      <a:pt x="78962" y="89249"/>
                      <a:pt x="75057" y="87630"/>
                    </a:cubicBezTo>
                    <a:cubicBezTo>
                      <a:pt x="71247" y="86011"/>
                      <a:pt x="67056" y="85153"/>
                      <a:pt x="62675" y="85153"/>
                    </a:cubicBezTo>
                    <a:cubicBezTo>
                      <a:pt x="58293" y="85153"/>
                      <a:pt x="54102" y="86011"/>
                      <a:pt x="50292" y="87630"/>
                    </a:cubicBezTo>
                    <a:cubicBezTo>
                      <a:pt x="46482" y="89249"/>
                      <a:pt x="43148" y="91535"/>
                      <a:pt x="40291" y="94393"/>
                    </a:cubicBezTo>
                    <a:cubicBezTo>
                      <a:pt x="37433" y="97250"/>
                      <a:pt x="35147" y="100584"/>
                      <a:pt x="33528" y="104489"/>
                    </a:cubicBezTo>
                    <a:cubicBezTo>
                      <a:pt x="31909" y="108299"/>
                      <a:pt x="31052" y="112490"/>
                      <a:pt x="31052" y="116872"/>
                    </a:cubicBezTo>
                    <a:moveTo>
                      <a:pt x="96488" y="0"/>
                    </a:moveTo>
                    <a:lnTo>
                      <a:pt x="54769" y="64199"/>
                    </a:lnTo>
                    <a:lnTo>
                      <a:pt x="55245" y="64675"/>
                    </a:lnTo>
                    <a:cubicBezTo>
                      <a:pt x="57055" y="63722"/>
                      <a:pt x="59436" y="62960"/>
                      <a:pt x="62484" y="62484"/>
                    </a:cubicBezTo>
                    <a:cubicBezTo>
                      <a:pt x="65532" y="62008"/>
                      <a:pt x="68485" y="61722"/>
                      <a:pt x="71438" y="61722"/>
                    </a:cubicBezTo>
                    <a:cubicBezTo>
                      <a:pt x="79153" y="61722"/>
                      <a:pt x="86106" y="63246"/>
                      <a:pt x="92488" y="66103"/>
                    </a:cubicBezTo>
                    <a:cubicBezTo>
                      <a:pt x="98870" y="69056"/>
                      <a:pt x="104394" y="73057"/>
                      <a:pt x="109061" y="78105"/>
                    </a:cubicBezTo>
                    <a:cubicBezTo>
                      <a:pt x="113729" y="83153"/>
                      <a:pt x="117348" y="89059"/>
                      <a:pt x="119825" y="95726"/>
                    </a:cubicBezTo>
                    <a:cubicBezTo>
                      <a:pt x="122396" y="102394"/>
                      <a:pt x="123635" y="109538"/>
                      <a:pt x="123635" y="117062"/>
                    </a:cubicBezTo>
                    <a:cubicBezTo>
                      <a:pt x="123635" y="126206"/>
                      <a:pt x="122111" y="134398"/>
                      <a:pt x="118967" y="141732"/>
                    </a:cubicBezTo>
                    <a:cubicBezTo>
                      <a:pt x="115824" y="148971"/>
                      <a:pt x="111538" y="155162"/>
                      <a:pt x="106108" y="160401"/>
                    </a:cubicBezTo>
                    <a:cubicBezTo>
                      <a:pt x="100584" y="165545"/>
                      <a:pt x="94107" y="169545"/>
                      <a:pt x="86487" y="172307"/>
                    </a:cubicBezTo>
                    <a:cubicBezTo>
                      <a:pt x="78867" y="175070"/>
                      <a:pt x="70675" y="176498"/>
                      <a:pt x="61817" y="176498"/>
                    </a:cubicBezTo>
                    <a:cubicBezTo>
                      <a:pt x="52959" y="176498"/>
                      <a:pt x="44387" y="175165"/>
                      <a:pt x="36862" y="172498"/>
                    </a:cubicBezTo>
                    <a:cubicBezTo>
                      <a:pt x="29337" y="169831"/>
                      <a:pt x="22860" y="165926"/>
                      <a:pt x="17336" y="160877"/>
                    </a:cubicBezTo>
                    <a:cubicBezTo>
                      <a:pt x="11906" y="155829"/>
                      <a:pt x="7620" y="149638"/>
                      <a:pt x="4572" y="142208"/>
                    </a:cubicBezTo>
                    <a:cubicBezTo>
                      <a:pt x="1524" y="134874"/>
                      <a:pt x="0" y="126587"/>
                      <a:pt x="0" y="117443"/>
                    </a:cubicBezTo>
                    <a:cubicBezTo>
                      <a:pt x="0" y="108299"/>
                      <a:pt x="1524" y="99822"/>
                      <a:pt x="4572" y="92583"/>
                    </a:cubicBezTo>
                    <a:cubicBezTo>
                      <a:pt x="7620" y="85344"/>
                      <a:pt x="11525" y="77724"/>
                      <a:pt x="16193" y="69914"/>
                    </a:cubicBezTo>
                    <a:lnTo>
                      <a:pt x="60579" y="0"/>
                    </a:lnTo>
                    <a:lnTo>
                      <a:pt x="96393" y="0"/>
                    </a:lnTo>
                    <a:close/>
                  </a:path>
                </a:pathLst>
              </a:custGeom>
              <a:solidFill>
                <a:srgbClr val="025E68"/>
              </a:solidFill>
              <a:ln w="0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ar-SA"/>
              </a:p>
            </p:txBody>
          </p:sp>
          <p:sp>
            <p:nvSpPr>
              <p:cNvPr id="70" name="شكل حر: شكل 69">
                <a:extLst>
                  <a:ext uri="{FF2B5EF4-FFF2-40B4-BE49-F238E27FC236}">
                    <a16:creationId xmlns:a16="http://schemas.microsoft.com/office/drawing/2014/main" id="{E8239768-2CF8-78B9-247B-1A387C4D6845}"/>
                  </a:ext>
                </a:extLst>
              </p:cNvPr>
              <p:cNvSpPr/>
              <p:nvPr/>
            </p:nvSpPr>
            <p:spPr>
              <a:xfrm>
                <a:off x="1541101" y="6111953"/>
                <a:ext cx="77675" cy="115266"/>
              </a:xfrm>
              <a:custGeom>
                <a:avLst/>
                <a:gdLst>
                  <a:gd name="connsiteX0" fmla="*/ 113062 w 118872"/>
                  <a:gd name="connsiteY0" fmla="*/ 26384 h 176402"/>
                  <a:gd name="connsiteX1" fmla="*/ 43148 w 118872"/>
                  <a:gd name="connsiteY1" fmla="*/ 26384 h 176402"/>
                  <a:gd name="connsiteX2" fmla="*/ 42386 w 118872"/>
                  <a:gd name="connsiteY2" fmla="*/ 60960 h 176402"/>
                  <a:gd name="connsiteX3" fmla="*/ 51054 w 118872"/>
                  <a:gd name="connsiteY3" fmla="*/ 59246 h 176402"/>
                  <a:gd name="connsiteX4" fmla="*/ 60960 w 118872"/>
                  <a:gd name="connsiteY4" fmla="*/ 58769 h 176402"/>
                  <a:gd name="connsiteX5" fmla="*/ 84392 w 118872"/>
                  <a:gd name="connsiteY5" fmla="*/ 62770 h 176402"/>
                  <a:gd name="connsiteX6" fmla="*/ 102679 w 118872"/>
                  <a:gd name="connsiteY6" fmla="*/ 74390 h 176402"/>
                  <a:gd name="connsiteX7" fmla="*/ 114586 w 118872"/>
                  <a:gd name="connsiteY7" fmla="*/ 92488 h 176402"/>
                  <a:gd name="connsiteX8" fmla="*/ 118872 w 118872"/>
                  <a:gd name="connsiteY8" fmla="*/ 116300 h 176402"/>
                  <a:gd name="connsiteX9" fmla="*/ 114110 w 118872"/>
                  <a:gd name="connsiteY9" fmla="*/ 141446 h 176402"/>
                  <a:gd name="connsiteX10" fmla="*/ 100870 w 118872"/>
                  <a:gd name="connsiteY10" fmla="*/ 160306 h 176402"/>
                  <a:gd name="connsiteX11" fmla="*/ 80867 w 118872"/>
                  <a:gd name="connsiteY11" fmla="*/ 172212 h 176402"/>
                  <a:gd name="connsiteX12" fmla="*/ 56102 w 118872"/>
                  <a:gd name="connsiteY12" fmla="*/ 176403 h 176402"/>
                  <a:gd name="connsiteX13" fmla="*/ 20669 w 118872"/>
                  <a:gd name="connsiteY13" fmla="*/ 166592 h 176402"/>
                  <a:gd name="connsiteX14" fmla="*/ 0 w 118872"/>
                  <a:gd name="connsiteY14" fmla="*/ 136684 h 176402"/>
                  <a:gd name="connsiteX15" fmla="*/ 30861 w 118872"/>
                  <a:gd name="connsiteY15" fmla="*/ 128302 h 176402"/>
                  <a:gd name="connsiteX16" fmla="*/ 40862 w 118872"/>
                  <a:gd name="connsiteY16" fmla="*/ 143066 h 176402"/>
                  <a:gd name="connsiteX17" fmla="*/ 59246 w 118872"/>
                  <a:gd name="connsiteY17" fmla="*/ 148495 h 176402"/>
                  <a:gd name="connsiteX18" fmla="*/ 71342 w 118872"/>
                  <a:gd name="connsiteY18" fmla="*/ 146304 h 176402"/>
                  <a:gd name="connsiteX19" fmla="*/ 80867 w 118872"/>
                  <a:gd name="connsiteY19" fmla="*/ 140018 h 176402"/>
                  <a:gd name="connsiteX20" fmla="*/ 87154 w 118872"/>
                  <a:gd name="connsiteY20" fmla="*/ 130588 h 176402"/>
                  <a:gd name="connsiteX21" fmla="*/ 89345 w 118872"/>
                  <a:gd name="connsiteY21" fmla="*/ 118872 h 176402"/>
                  <a:gd name="connsiteX22" fmla="*/ 86011 w 118872"/>
                  <a:gd name="connsiteY22" fmla="*/ 103442 h 176402"/>
                  <a:gd name="connsiteX23" fmla="*/ 77057 w 118872"/>
                  <a:gd name="connsiteY23" fmla="*/ 93059 h 176402"/>
                  <a:gd name="connsiteX24" fmla="*/ 64103 w 118872"/>
                  <a:gd name="connsiteY24" fmla="*/ 87154 h 176402"/>
                  <a:gd name="connsiteX25" fmla="*/ 48673 w 118872"/>
                  <a:gd name="connsiteY25" fmla="*/ 85344 h 176402"/>
                  <a:gd name="connsiteX26" fmla="*/ 29718 w 118872"/>
                  <a:gd name="connsiteY26" fmla="*/ 87535 h 176402"/>
                  <a:gd name="connsiteX27" fmla="*/ 12478 w 118872"/>
                  <a:gd name="connsiteY27" fmla="*/ 93631 h 176402"/>
                  <a:gd name="connsiteX28" fmla="*/ 14192 w 118872"/>
                  <a:gd name="connsiteY28" fmla="*/ 0 h 176402"/>
                  <a:gd name="connsiteX29" fmla="*/ 112967 w 118872"/>
                  <a:gd name="connsiteY29" fmla="*/ 0 h 176402"/>
                  <a:gd name="connsiteX30" fmla="*/ 112967 w 118872"/>
                  <a:gd name="connsiteY30" fmla="*/ 26479 h 176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18872" h="176402">
                    <a:moveTo>
                      <a:pt x="113062" y="26384"/>
                    </a:moveTo>
                    <a:lnTo>
                      <a:pt x="43148" y="26384"/>
                    </a:lnTo>
                    <a:lnTo>
                      <a:pt x="42386" y="60960"/>
                    </a:lnTo>
                    <a:cubicBezTo>
                      <a:pt x="44672" y="60103"/>
                      <a:pt x="47530" y="59531"/>
                      <a:pt x="51054" y="59246"/>
                    </a:cubicBezTo>
                    <a:cubicBezTo>
                      <a:pt x="54578" y="58960"/>
                      <a:pt x="57912" y="58769"/>
                      <a:pt x="60960" y="58769"/>
                    </a:cubicBezTo>
                    <a:cubicBezTo>
                      <a:pt x="69437" y="58769"/>
                      <a:pt x="77248" y="60103"/>
                      <a:pt x="84392" y="62770"/>
                    </a:cubicBezTo>
                    <a:cubicBezTo>
                      <a:pt x="91535" y="65437"/>
                      <a:pt x="97536" y="69342"/>
                      <a:pt x="102679" y="74390"/>
                    </a:cubicBezTo>
                    <a:cubicBezTo>
                      <a:pt x="107728" y="79438"/>
                      <a:pt x="111728" y="85535"/>
                      <a:pt x="114586" y="92488"/>
                    </a:cubicBezTo>
                    <a:cubicBezTo>
                      <a:pt x="117443" y="99536"/>
                      <a:pt x="118872" y="107442"/>
                      <a:pt x="118872" y="116300"/>
                    </a:cubicBezTo>
                    <a:cubicBezTo>
                      <a:pt x="118872" y="125635"/>
                      <a:pt x="117253" y="134017"/>
                      <a:pt x="114110" y="141446"/>
                    </a:cubicBezTo>
                    <a:cubicBezTo>
                      <a:pt x="110871" y="148876"/>
                      <a:pt x="106490" y="155162"/>
                      <a:pt x="100870" y="160306"/>
                    </a:cubicBezTo>
                    <a:cubicBezTo>
                      <a:pt x="95250" y="165449"/>
                      <a:pt x="88583" y="169450"/>
                      <a:pt x="80867" y="172212"/>
                    </a:cubicBezTo>
                    <a:cubicBezTo>
                      <a:pt x="73152" y="174974"/>
                      <a:pt x="64961" y="176403"/>
                      <a:pt x="56102" y="176403"/>
                    </a:cubicBezTo>
                    <a:cubicBezTo>
                      <a:pt x="42196" y="176403"/>
                      <a:pt x="30385" y="173165"/>
                      <a:pt x="20669" y="166592"/>
                    </a:cubicBezTo>
                    <a:cubicBezTo>
                      <a:pt x="10954" y="160020"/>
                      <a:pt x="4096" y="150114"/>
                      <a:pt x="0" y="136684"/>
                    </a:cubicBezTo>
                    <a:lnTo>
                      <a:pt x="30861" y="128302"/>
                    </a:lnTo>
                    <a:cubicBezTo>
                      <a:pt x="32766" y="134493"/>
                      <a:pt x="36195" y="139446"/>
                      <a:pt x="40862" y="143066"/>
                    </a:cubicBezTo>
                    <a:cubicBezTo>
                      <a:pt x="45625" y="146685"/>
                      <a:pt x="51721" y="148495"/>
                      <a:pt x="59246" y="148495"/>
                    </a:cubicBezTo>
                    <a:cubicBezTo>
                      <a:pt x="63627" y="148495"/>
                      <a:pt x="67723" y="147733"/>
                      <a:pt x="71342" y="146304"/>
                    </a:cubicBezTo>
                    <a:cubicBezTo>
                      <a:pt x="75057" y="144875"/>
                      <a:pt x="78200" y="142780"/>
                      <a:pt x="80867" y="140018"/>
                    </a:cubicBezTo>
                    <a:cubicBezTo>
                      <a:pt x="83534" y="137350"/>
                      <a:pt x="85630" y="134207"/>
                      <a:pt x="87154" y="130588"/>
                    </a:cubicBezTo>
                    <a:cubicBezTo>
                      <a:pt x="88583" y="126968"/>
                      <a:pt x="89345" y="123063"/>
                      <a:pt x="89345" y="118872"/>
                    </a:cubicBezTo>
                    <a:cubicBezTo>
                      <a:pt x="89345" y="112776"/>
                      <a:pt x="88202" y="107633"/>
                      <a:pt x="86011" y="103442"/>
                    </a:cubicBezTo>
                    <a:cubicBezTo>
                      <a:pt x="83820" y="99155"/>
                      <a:pt x="80772" y="95726"/>
                      <a:pt x="77057" y="93059"/>
                    </a:cubicBezTo>
                    <a:cubicBezTo>
                      <a:pt x="73343" y="90392"/>
                      <a:pt x="68961" y="88392"/>
                      <a:pt x="64103" y="87154"/>
                    </a:cubicBezTo>
                    <a:cubicBezTo>
                      <a:pt x="59246" y="85915"/>
                      <a:pt x="54102" y="85344"/>
                      <a:pt x="48673" y="85344"/>
                    </a:cubicBezTo>
                    <a:cubicBezTo>
                      <a:pt x="42291" y="85344"/>
                      <a:pt x="36004" y="86106"/>
                      <a:pt x="29718" y="87535"/>
                    </a:cubicBezTo>
                    <a:cubicBezTo>
                      <a:pt x="23432" y="88963"/>
                      <a:pt x="17717" y="91059"/>
                      <a:pt x="12478" y="93631"/>
                    </a:cubicBezTo>
                    <a:lnTo>
                      <a:pt x="14192" y="0"/>
                    </a:lnTo>
                    <a:lnTo>
                      <a:pt x="112967" y="0"/>
                    </a:lnTo>
                    <a:lnTo>
                      <a:pt x="112967" y="26479"/>
                    </a:lnTo>
                    <a:close/>
                  </a:path>
                </a:pathLst>
              </a:custGeom>
              <a:solidFill>
                <a:srgbClr val="025E68"/>
              </a:solidFill>
              <a:ln w="0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ar-SA"/>
              </a:p>
            </p:txBody>
          </p:sp>
          <p:sp>
            <p:nvSpPr>
              <p:cNvPr id="71" name="شكل حر: شكل 70">
                <a:extLst>
                  <a:ext uri="{FF2B5EF4-FFF2-40B4-BE49-F238E27FC236}">
                    <a16:creationId xmlns:a16="http://schemas.microsoft.com/office/drawing/2014/main" id="{34BBE98F-3EB5-2BBF-EEFB-06D116DE6226}"/>
                  </a:ext>
                </a:extLst>
              </p:cNvPr>
              <p:cNvSpPr/>
              <p:nvPr/>
            </p:nvSpPr>
            <p:spPr>
              <a:xfrm>
                <a:off x="1707094" y="6109898"/>
                <a:ext cx="77177" cy="117258"/>
              </a:xfrm>
              <a:custGeom>
                <a:avLst/>
                <a:gdLst>
                  <a:gd name="connsiteX0" fmla="*/ 42863 w 118110"/>
                  <a:gd name="connsiteY0" fmla="*/ 72866 h 179450"/>
                  <a:gd name="connsiteX1" fmla="*/ 50483 w 118110"/>
                  <a:gd name="connsiteY1" fmla="*/ 72866 h 179450"/>
                  <a:gd name="connsiteX2" fmla="*/ 62770 w 118110"/>
                  <a:gd name="connsiteY2" fmla="*/ 72104 h 179450"/>
                  <a:gd name="connsiteX3" fmla="*/ 73724 w 118110"/>
                  <a:gd name="connsiteY3" fmla="*/ 68961 h 179450"/>
                  <a:gd name="connsiteX4" fmla="*/ 81439 w 118110"/>
                  <a:gd name="connsiteY4" fmla="*/ 61817 h 179450"/>
                  <a:gd name="connsiteX5" fmla="*/ 84392 w 118110"/>
                  <a:gd name="connsiteY5" fmla="*/ 49340 h 179450"/>
                  <a:gd name="connsiteX6" fmla="*/ 77534 w 118110"/>
                  <a:gd name="connsiteY6" fmla="*/ 32766 h 179450"/>
                  <a:gd name="connsiteX7" fmla="*/ 59627 w 118110"/>
                  <a:gd name="connsiteY7" fmla="*/ 26479 h 179450"/>
                  <a:gd name="connsiteX8" fmla="*/ 43815 w 118110"/>
                  <a:gd name="connsiteY8" fmla="*/ 31528 h 179450"/>
                  <a:gd name="connsiteX9" fmla="*/ 33623 w 118110"/>
                  <a:gd name="connsiteY9" fmla="*/ 45625 h 179450"/>
                  <a:gd name="connsiteX10" fmla="*/ 2477 w 118110"/>
                  <a:gd name="connsiteY10" fmla="*/ 37243 h 179450"/>
                  <a:gd name="connsiteX11" fmla="*/ 10859 w 118110"/>
                  <a:gd name="connsiteY11" fmla="*/ 20574 h 179450"/>
                  <a:gd name="connsiteX12" fmla="*/ 23622 w 118110"/>
                  <a:gd name="connsiteY12" fmla="*/ 8953 h 179450"/>
                  <a:gd name="connsiteX13" fmla="*/ 39815 w 118110"/>
                  <a:gd name="connsiteY13" fmla="*/ 2191 h 179450"/>
                  <a:gd name="connsiteX14" fmla="*/ 58198 w 118110"/>
                  <a:gd name="connsiteY14" fmla="*/ 0 h 179450"/>
                  <a:gd name="connsiteX15" fmla="*/ 79534 w 118110"/>
                  <a:gd name="connsiteY15" fmla="*/ 2953 h 179450"/>
                  <a:gd name="connsiteX16" fmla="*/ 97155 w 118110"/>
                  <a:gd name="connsiteY16" fmla="*/ 11621 h 179450"/>
                  <a:gd name="connsiteX17" fmla="*/ 109252 w 118110"/>
                  <a:gd name="connsiteY17" fmla="*/ 26098 h 179450"/>
                  <a:gd name="connsiteX18" fmla="*/ 113824 w 118110"/>
                  <a:gd name="connsiteY18" fmla="*/ 46291 h 179450"/>
                  <a:gd name="connsiteX19" fmla="*/ 106013 w 118110"/>
                  <a:gd name="connsiteY19" fmla="*/ 71152 h 179450"/>
                  <a:gd name="connsiteX20" fmla="*/ 84201 w 118110"/>
                  <a:gd name="connsiteY20" fmla="*/ 85535 h 179450"/>
                  <a:gd name="connsiteX21" fmla="*/ 84201 w 118110"/>
                  <a:gd name="connsiteY21" fmla="*/ 86011 h 179450"/>
                  <a:gd name="connsiteX22" fmla="*/ 109633 w 118110"/>
                  <a:gd name="connsiteY22" fmla="*/ 100203 h 179450"/>
                  <a:gd name="connsiteX23" fmla="*/ 118110 w 118110"/>
                  <a:gd name="connsiteY23" fmla="*/ 128111 h 179450"/>
                  <a:gd name="connsiteX24" fmla="*/ 113348 w 118110"/>
                  <a:gd name="connsiteY24" fmla="*/ 150209 h 179450"/>
                  <a:gd name="connsiteX25" fmla="*/ 100489 w 118110"/>
                  <a:gd name="connsiteY25" fmla="*/ 166307 h 179450"/>
                  <a:gd name="connsiteX26" fmla="*/ 81725 w 118110"/>
                  <a:gd name="connsiteY26" fmla="*/ 176117 h 179450"/>
                  <a:gd name="connsiteX27" fmla="*/ 59531 w 118110"/>
                  <a:gd name="connsiteY27" fmla="*/ 179451 h 179450"/>
                  <a:gd name="connsiteX28" fmla="*/ 39148 w 118110"/>
                  <a:gd name="connsiteY28" fmla="*/ 177165 h 179450"/>
                  <a:gd name="connsiteX29" fmla="*/ 21908 w 118110"/>
                  <a:gd name="connsiteY29" fmla="*/ 169926 h 179450"/>
                  <a:gd name="connsiteX30" fmla="*/ 8573 w 118110"/>
                  <a:gd name="connsiteY30" fmla="*/ 157258 h 179450"/>
                  <a:gd name="connsiteX31" fmla="*/ 0 w 118110"/>
                  <a:gd name="connsiteY31" fmla="*/ 138779 h 179450"/>
                  <a:gd name="connsiteX32" fmla="*/ 31337 w 118110"/>
                  <a:gd name="connsiteY32" fmla="*/ 130397 h 179450"/>
                  <a:gd name="connsiteX33" fmla="*/ 40862 w 118110"/>
                  <a:gd name="connsiteY33" fmla="*/ 147161 h 179450"/>
                  <a:gd name="connsiteX34" fmla="*/ 59531 w 118110"/>
                  <a:gd name="connsiteY34" fmla="*/ 152876 h 179450"/>
                  <a:gd name="connsiteX35" fmla="*/ 70676 w 118110"/>
                  <a:gd name="connsiteY35" fmla="*/ 150876 h 179450"/>
                  <a:gd name="connsiteX36" fmla="*/ 80010 w 118110"/>
                  <a:gd name="connsiteY36" fmla="*/ 145352 h 179450"/>
                  <a:gd name="connsiteX37" fmla="*/ 86392 w 118110"/>
                  <a:gd name="connsiteY37" fmla="*/ 136779 h 179450"/>
                  <a:gd name="connsiteX38" fmla="*/ 88678 w 118110"/>
                  <a:gd name="connsiteY38" fmla="*/ 125635 h 179450"/>
                  <a:gd name="connsiteX39" fmla="*/ 85154 w 118110"/>
                  <a:gd name="connsiteY39" fmla="*/ 112014 h 179450"/>
                  <a:gd name="connsiteX40" fmla="*/ 76105 w 118110"/>
                  <a:gd name="connsiteY40" fmla="*/ 103918 h 179450"/>
                  <a:gd name="connsiteX41" fmla="*/ 63722 w 118110"/>
                  <a:gd name="connsiteY41" fmla="*/ 100108 h 179450"/>
                  <a:gd name="connsiteX42" fmla="*/ 50292 w 118110"/>
                  <a:gd name="connsiteY42" fmla="*/ 99155 h 179450"/>
                  <a:gd name="connsiteX43" fmla="*/ 43148 w 118110"/>
                  <a:gd name="connsiteY43" fmla="*/ 99155 h 179450"/>
                  <a:gd name="connsiteX44" fmla="*/ 43148 w 118110"/>
                  <a:gd name="connsiteY44" fmla="*/ 72676 h 179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118110" h="179450">
                    <a:moveTo>
                      <a:pt x="42863" y="72866"/>
                    </a:moveTo>
                    <a:lnTo>
                      <a:pt x="50483" y="72866"/>
                    </a:lnTo>
                    <a:cubicBezTo>
                      <a:pt x="54578" y="72866"/>
                      <a:pt x="58674" y="72581"/>
                      <a:pt x="62770" y="72104"/>
                    </a:cubicBezTo>
                    <a:cubicBezTo>
                      <a:pt x="66866" y="71628"/>
                      <a:pt x="70485" y="70580"/>
                      <a:pt x="73724" y="68961"/>
                    </a:cubicBezTo>
                    <a:cubicBezTo>
                      <a:pt x="76962" y="67342"/>
                      <a:pt x="79439" y="64961"/>
                      <a:pt x="81439" y="61817"/>
                    </a:cubicBezTo>
                    <a:cubicBezTo>
                      <a:pt x="83439" y="58674"/>
                      <a:pt x="84392" y="54578"/>
                      <a:pt x="84392" y="49340"/>
                    </a:cubicBezTo>
                    <a:cubicBezTo>
                      <a:pt x="84392" y="42482"/>
                      <a:pt x="82106" y="36957"/>
                      <a:pt x="77534" y="32766"/>
                    </a:cubicBezTo>
                    <a:cubicBezTo>
                      <a:pt x="72962" y="28575"/>
                      <a:pt x="66961" y="26479"/>
                      <a:pt x="59627" y="26479"/>
                    </a:cubicBezTo>
                    <a:cubicBezTo>
                      <a:pt x="53721" y="26479"/>
                      <a:pt x="48482" y="28194"/>
                      <a:pt x="43815" y="31528"/>
                    </a:cubicBezTo>
                    <a:cubicBezTo>
                      <a:pt x="39148" y="34862"/>
                      <a:pt x="35719" y="39624"/>
                      <a:pt x="33623" y="45625"/>
                    </a:cubicBezTo>
                    <a:lnTo>
                      <a:pt x="2477" y="37243"/>
                    </a:lnTo>
                    <a:cubicBezTo>
                      <a:pt x="4477" y="30861"/>
                      <a:pt x="7239" y="25336"/>
                      <a:pt x="10859" y="20574"/>
                    </a:cubicBezTo>
                    <a:cubicBezTo>
                      <a:pt x="14478" y="15811"/>
                      <a:pt x="18669" y="11906"/>
                      <a:pt x="23622" y="8953"/>
                    </a:cubicBezTo>
                    <a:cubicBezTo>
                      <a:pt x="28480" y="5905"/>
                      <a:pt x="33909" y="3715"/>
                      <a:pt x="39815" y="2191"/>
                    </a:cubicBezTo>
                    <a:cubicBezTo>
                      <a:pt x="45720" y="762"/>
                      <a:pt x="51816" y="0"/>
                      <a:pt x="58198" y="0"/>
                    </a:cubicBezTo>
                    <a:cubicBezTo>
                      <a:pt x="65723" y="0"/>
                      <a:pt x="72866" y="952"/>
                      <a:pt x="79534" y="2953"/>
                    </a:cubicBezTo>
                    <a:cubicBezTo>
                      <a:pt x="86201" y="4953"/>
                      <a:pt x="92107" y="7810"/>
                      <a:pt x="97155" y="11621"/>
                    </a:cubicBezTo>
                    <a:cubicBezTo>
                      <a:pt x="102203" y="15430"/>
                      <a:pt x="106299" y="20288"/>
                      <a:pt x="109252" y="26098"/>
                    </a:cubicBezTo>
                    <a:cubicBezTo>
                      <a:pt x="112300" y="31909"/>
                      <a:pt x="113824" y="38671"/>
                      <a:pt x="113824" y="46291"/>
                    </a:cubicBezTo>
                    <a:cubicBezTo>
                      <a:pt x="113824" y="55626"/>
                      <a:pt x="111157" y="63913"/>
                      <a:pt x="106013" y="71152"/>
                    </a:cubicBezTo>
                    <a:cubicBezTo>
                      <a:pt x="100775" y="78391"/>
                      <a:pt x="93536" y="83249"/>
                      <a:pt x="84201" y="85535"/>
                    </a:cubicBezTo>
                    <a:lnTo>
                      <a:pt x="84201" y="86011"/>
                    </a:lnTo>
                    <a:cubicBezTo>
                      <a:pt x="95441" y="87630"/>
                      <a:pt x="103918" y="92393"/>
                      <a:pt x="109633" y="100203"/>
                    </a:cubicBezTo>
                    <a:cubicBezTo>
                      <a:pt x="115253" y="108013"/>
                      <a:pt x="118110" y="117348"/>
                      <a:pt x="118110" y="128111"/>
                    </a:cubicBezTo>
                    <a:cubicBezTo>
                      <a:pt x="118110" y="136493"/>
                      <a:pt x="116491" y="143828"/>
                      <a:pt x="113348" y="150209"/>
                    </a:cubicBezTo>
                    <a:cubicBezTo>
                      <a:pt x="110204" y="156591"/>
                      <a:pt x="105918" y="161925"/>
                      <a:pt x="100489" y="166307"/>
                    </a:cubicBezTo>
                    <a:cubicBezTo>
                      <a:pt x="95060" y="170593"/>
                      <a:pt x="88868" y="173927"/>
                      <a:pt x="81725" y="176117"/>
                    </a:cubicBezTo>
                    <a:cubicBezTo>
                      <a:pt x="74581" y="178308"/>
                      <a:pt x="67247" y="179451"/>
                      <a:pt x="59531" y="179451"/>
                    </a:cubicBezTo>
                    <a:cubicBezTo>
                      <a:pt x="52292" y="179451"/>
                      <a:pt x="45530" y="178689"/>
                      <a:pt x="39148" y="177165"/>
                    </a:cubicBezTo>
                    <a:cubicBezTo>
                      <a:pt x="32766" y="175641"/>
                      <a:pt x="27051" y="173165"/>
                      <a:pt x="21908" y="169926"/>
                    </a:cubicBezTo>
                    <a:cubicBezTo>
                      <a:pt x="16764" y="166687"/>
                      <a:pt x="12287" y="162401"/>
                      <a:pt x="8573" y="157258"/>
                    </a:cubicBezTo>
                    <a:cubicBezTo>
                      <a:pt x="4858" y="152114"/>
                      <a:pt x="2000" y="145923"/>
                      <a:pt x="0" y="138779"/>
                    </a:cubicBezTo>
                    <a:lnTo>
                      <a:pt x="31337" y="130397"/>
                    </a:lnTo>
                    <a:cubicBezTo>
                      <a:pt x="33147" y="137732"/>
                      <a:pt x="36290" y="143351"/>
                      <a:pt x="40862" y="147161"/>
                    </a:cubicBezTo>
                    <a:cubicBezTo>
                      <a:pt x="45434" y="150971"/>
                      <a:pt x="51626" y="152876"/>
                      <a:pt x="59531" y="152876"/>
                    </a:cubicBezTo>
                    <a:cubicBezTo>
                      <a:pt x="63437" y="152876"/>
                      <a:pt x="67151" y="152210"/>
                      <a:pt x="70676" y="150876"/>
                    </a:cubicBezTo>
                    <a:cubicBezTo>
                      <a:pt x="74200" y="149543"/>
                      <a:pt x="77343" y="147733"/>
                      <a:pt x="80010" y="145352"/>
                    </a:cubicBezTo>
                    <a:cubicBezTo>
                      <a:pt x="82677" y="142970"/>
                      <a:pt x="84773" y="140113"/>
                      <a:pt x="86392" y="136779"/>
                    </a:cubicBezTo>
                    <a:cubicBezTo>
                      <a:pt x="87916" y="133445"/>
                      <a:pt x="88678" y="129731"/>
                      <a:pt x="88678" y="125635"/>
                    </a:cubicBezTo>
                    <a:cubicBezTo>
                      <a:pt x="88678" y="120110"/>
                      <a:pt x="87535" y="115538"/>
                      <a:pt x="85154" y="112014"/>
                    </a:cubicBezTo>
                    <a:cubicBezTo>
                      <a:pt x="82772" y="108490"/>
                      <a:pt x="79724" y="105823"/>
                      <a:pt x="76105" y="103918"/>
                    </a:cubicBezTo>
                    <a:cubicBezTo>
                      <a:pt x="72390" y="102013"/>
                      <a:pt x="68294" y="100774"/>
                      <a:pt x="63722" y="100108"/>
                    </a:cubicBezTo>
                    <a:cubicBezTo>
                      <a:pt x="59150" y="99441"/>
                      <a:pt x="54674" y="99155"/>
                      <a:pt x="50292" y="99155"/>
                    </a:cubicBezTo>
                    <a:lnTo>
                      <a:pt x="43148" y="99155"/>
                    </a:lnTo>
                    <a:lnTo>
                      <a:pt x="43148" y="72676"/>
                    </a:lnTo>
                    <a:close/>
                  </a:path>
                </a:pathLst>
              </a:custGeom>
              <a:solidFill>
                <a:srgbClr val="025E68"/>
              </a:solidFill>
              <a:ln w="0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ar-SA"/>
              </a:p>
            </p:txBody>
          </p:sp>
          <p:sp>
            <p:nvSpPr>
              <p:cNvPr id="72" name="شكل حر: شكل 71">
                <a:extLst>
                  <a:ext uri="{FF2B5EF4-FFF2-40B4-BE49-F238E27FC236}">
                    <a16:creationId xmlns:a16="http://schemas.microsoft.com/office/drawing/2014/main" id="{E749468F-833C-7A6E-526A-15BB13B7002C}"/>
                  </a:ext>
                </a:extLst>
              </p:cNvPr>
              <p:cNvSpPr/>
              <p:nvPr/>
            </p:nvSpPr>
            <p:spPr>
              <a:xfrm>
                <a:off x="1872277" y="6111890"/>
                <a:ext cx="83898" cy="113462"/>
              </a:xfrm>
              <a:custGeom>
                <a:avLst/>
                <a:gdLst>
                  <a:gd name="connsiteX0" fmla="*/ 73819 w 128396"/>
                  <a:gd name="connsiteY0" fmla="*/ 41624 h 173640"/>
                  <a:gd name="connsiteX1" fmla="*/ 73342 w 128396"/>
                  <a:gd name="connsiteY1" fmla="*/ 41624 h 173640"/>
                  <a:gd name="connsiteX2" fmla="*/ 29908 w 128396"/>
                  <a:gd name="connsiteY2" fmla="*/ 111728 h 173640"/>
                  <a:gd name="connsiteX3" fmla="*/ 73819 w 128396"/>
                  <a:gd name="connsiteY3" fmla="*/ 111728 h 173640"/>
                  <a:gd name="connsiteX4" fmla="*/ 73819 w 128396"/>
                  <a:gd name="connsiteY4" fmla="*/ 41624 h 173640"/>
                  <a:gd name="connsiteX5" fmla="*/ 73819 w 128396"/>
                  <a:gd name="connsiteY5" fmla="*/ 138208 h 173640"/>
                  <a:gd name="connsiteX6" fmla="*/ 0 w 128396"/>
                  <a:gd name="connsiteY6" fmla="*/ 138208 h 173640"/>
                  <a:gd name="connsiteX7" fmla="*/ 0 w 128396"/>
                  <a:gd name="connsiteY7" fmla="*/ 109061 h 173640"/>
                  <a:gd name="connsiteX8" fmla="*/ 69818 w 128396"/>
                  <a:gd name="connsiteY8" fmla="*/ 0 h 173640"/>
                  <a:gd name="connsiteX9" fmla="*/ 103156 w 128396"/>
                  <a:gd name="connsiteY9" fmla="*/ 0 h 173640"/>
                  <a:gd name="connsiteX10" fmla="*/ 103156 w 128396"/>
                  <a:gd name="connsiteY10" fmla="*/ 111824 h 173640"/>
                  <a:gd name="connsiteX11" fmla="*/ 128397 w 128396"/>
                  <a:gd name="connsiteY11" fmla="*/ 111824 h 173640"/>
                  <a:gd name="connsiteX12" fmla="*/ 128397 w 128396"/>
                  <a:gd name="connsiteY12" fmla="*/ 138303 h 173640"/>
                  <a:gd name="connsiteX13" fmla="*/ 103156 w 128396"/>
                  <a:gd name="connsiteY13" fmla="*/ 138303 h 173640"/>
                  <a:gd name="connsiteX14" fmla="*/ 103156 w 128396"/>
                  <a:gd name="connsiteY14" fmla="*/ 173641 h 173640"/>
                  <a:gd name="connsiteX15" fmla="*/ 73724 w 128396"/>
                  <a:gd name="connsiteY15" fmla="*/ 173641 h 173640"/>
                  <a:gd name="connsiteX16" fmla="*/ 73724 w 128396"/>
                  <a:gd name="connsiteY16" fmla="*/ 138303 h 173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28396" h="173640">
                    <a:moveTo>
                      <a:pt x="73819" y="41624"/>
                    </a:moveTo>
                    <a:lnTo>
                      <a:pt x="73342" y="41624"/>
                    </a:lnTo>
                    <a:lnTo>
                      <a:pt x="29908" y="111728"/>
                    </a:lnTo>
                    <a:lnTo>
                      <a:pt x="73819" y="111728"/>
                    </a:lnTo>
                    <a:lnTo>
                      <a:pt x="73819" y="41624"/>
                    </a:lnTo>
                    <a:close/>
                    <a:moveTo>
                      <a:pt x="73819" y="138208"/>
                    </a:moveTo>
                    <a:lnTo>
                      <a:pt x="0" y="138208"/>
                    </a:lnTo>
                    <a:lnTo>
                      <a:pt x="0" y="109061"/>
                    </a:lnTo>
                    <a:lnTo>
                      <a:pt x="69818" y="0"/>
                    </a:lnTo>
                    <a:lnTo>
                      <a:pt x="103156" y="0"/>
                    </a:lnTo>
                    <a:lnTo>
                      <a:pt x="103156" y="111824"/>
                    </a:lnTo>
                    <a:lnTo>
                      <a:pt x="128397" y="111824"/>
                    </a:lnTo>
                    <a:lnTo>
                      <a:pt x="128397" y="138303"/>
                    </a:lnTo>
                    <a:lnTo>
                      <a:pt x="103156" y="138303"/>
                    </a:lnTo>
                    <a:lnTo>
                      <a:pt x="103156" y="173641"/>
                    </a:lnTo>
                    <a:lnTo>
                      <a:pt x="73724" y="173641"/>
                    </a:lnTo>
                    <a:lnTo>
                      <a:pt x="73724" y="138303"/>
                    </a:lnTo>
                    <a:close/>
                  </a:path>
                </a:pathLst>
              </a:custGeom>
              <a:solidFill>
                <a:srgbClr val="025E68"/>
              </a:solidFill>
              <a:ln w="0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ar-SA"/>
              </a:p>
            </p:txBody>
          </p:sp>
          <p:sp>
            <p:nvSpPr>
              <p:cNvPr id="73" name="شكل حر: شكل 72">
                <a:extLst>
                  <a:ext uri="{FF2B5EF4-FFF2-40B4-BE49-F238E27FC236}">
                    <a16:creationId xmlns:a16="http://schemas.microsoft.com/office/drawing/2014/main" id="{4E617D19-7FA3-C30B-74E7-C853E2D7F6F1}"/>
                  </a:ext>
                </a:extLst>
              </p:cNvPr>
              <p:cNvSpPr/>
              <p:nvPr/>
            </p:nvSpPr>
            <p:spPr>
              <a:xfrm>
                <a:off x="2044307" y="6111953"/>
                <a:ext cx="77674" cy="115266"/>
              </a:xfrm>
              <a:custGeom>
                <a:avLst/>
                <a:gdLst>
                  <a:gd name="connsiteX0" fmla="*/ 113062 w 118871"/>
                  <a:gd name="connsiteY0" fmla="*/ 26384 h 176402"/>
                  <a:gd name="connsiteX1" fmla="*/ 43148 w 118871"/>
                  <a:gd name="connsiteY1" fmla="*/ 26384 h 176402"/>
                  <a:gd name="connsiteX2" fmla="*/ 42386 w 118871"/>
                  <a:gd name="connsiteY2" fmla="*/ 60960 h 176402"/>
                  <a:gd name="connsiteX3" fmla="*/ 51054 w 118871"/>
                  <a:gd name="connsiteY3" fmla="*/ 59246 h 176402"/>
                  <a:gd name="connsiteX4" fmla="*/ 60960 w 118871"/>
                  <a:gd name="connsiteY4" fmla="*/ 58769 h 176402"/>
                  <a:gd name="connsiteX5" fmla="*/ 84392 w 118871"/>
                  <a:gd name="connsiteY5" fmla="*/ 62770 h 176402"/>
                  <a:gd name="connsiteX6" fmla="*/ 102680 w 118871"/>
                  <a:gd name="connsiteY6" fmla="*/ 74390 h 176402"/>
                  <a:gd name="connsiteX7" fmla="*/ 114586 w 118871"/>
                  <a:gd name="connsiteY7" fmla="*/ 92488 h 176402"/>
                  <a:gd name="connsiteX8" fmla="*/ 118872 w 118871"/>
                  <a:gd name="connsiteY8" fmla="*/ 116300 h 176402"/>
                  <a:gd name="connsiteX9" fmla="*/ 114109 w 118871"/>
                  <a:gd name="connsiteY9" fmla="*/ 141446 h 176402"/>
                  <a:gd name="connsiteX10" fmla="*/ 100870 w 118871"/>
                  <a:gd name="connsiteY10" fmla="*/ 160306 h 176402"/>
                  <a:gd name="connsiteX11" fmla="*/ 80867 w 118871"/>
                  <a:gd name="connsiteY11" fmla="*/ 172212 h 176402"/>
                  <a:gd name="connsiteX12" fmla="*/ 56102 w 118871"/>
                  <a:gd name="connsiteY12" fmla="*/ 176403 h 176402"/>
                  <a:gd name="connsiteX13" fmla="*/ 20669 w 118871"/>
                  <a:gd name="connsiteY13" fmla="*/ 166592 h 176402"/>
                  <a:gd name="connsiteX14" fmla="*/ 0 w 118871"/>
                  <a:gd name="connsiteY14" fmla="*/ 136684 h 176402"/>
                  <a:gd name="connsiteX15" fmla="*/ 30861 w 118871"/>
                  <a:gd name="connsiteY15" fmla="*/ 128302 h 176402"/>
                  <a:gd name="connsiteX16" fmla="*/ 40862 w 118871"/>
                  <a:gd name="connsiteY16" fmla="*/ 143066 h 176402"/>
                  <a:gd name="connsiteX17" fmla="*/ 59246 w 118871"/>
                  <a:gd name="connsiteY17" fmla="*/ 148495 h 176402"/>
                  <a:gd name="connsiteX18" fmla="*/ 71342 w 118871"/>
                  <a:gd name="connsiteY18" fmla="*/ 146304 h 176402"/>
                  <a:gd name="connsiteX19" fmla="*/ 80867 w 118871"/>
                  <a:gd name="connsiteY19" fmla="*/ 140018 h 176402"/>
                  <a:gd name="connsiteX20" fmla="*/ 87154 w 118871"/>
                  <a:gd name="connsiteY20" fmla="*/ 130588 h 176402"/>
                  <a:gd name="connsiteX21" fmla="*/ 89345 w 118871"/>
                  <a:gd name="connsiteY21" fmla="*/ 118872 h 176402"/>
                  <a:gd name="connsiteX22" fmla="*/ 86011 w 118871"/>
                  <a:gd name="connsiteY22" fmla="*/ 103442 h 176402"/>
                  <a:gd name="connsiteX23" fmla="*/ 77057 w 118871"/>
                  <a:gd name="connsiteY23" fmla="*/ 93059 h 176402"/>
                  <a:gd name="connsiteX24" fmla="*/ 64103 w 118871"/>
                  <a:gd name="connsiteY24" fmla="*/ 87154 h 176402"/>
                  <a:gd name="connsiteX25" fmla="*/ 48673 w 118871"/>
                  <a:gd name="connsiteY25" fmla="*/ 85344 h 176402"/>
                  <a:gd name="connsiteX26" fmla="*/ 29718 w 118871"/>
                  <a:gd name="connsiteY26" fmla="*/ 87535 h 176402"/>
                  <a:gd name="connsiteX27" fmla="*/ 12478 w 118871"/>
                  <a:gd name="connsiteY27" fmla="*/ 93631 h 176402"/>
                  <a:gd name="connsiteX28" fmla="*/ 14192 w 118871"/>
                  <a:gd name="connsiteY28" fmla="*/ 0 h 176402"/>
                  <a:gd name="connsiteX29" fmla="*/ 112967 w 118871"/>
                  <a:gd name="connsiteY29" fmla="*/ 0 h 176402"/>
                  <a:gd name="connsiteX30" fmla="*/ 112967 w 118871"/>
                  <a:gd name="connsiteY30" fmla="*/ 26479 h 176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18871" h="176402">
                    <a:moveTo>
                      <a:pt x="113062" y="26384"/>
                    </a:moveTo>
                    <a:lnTo>
                      <a:pt x="43148" y="26384"/>
                    </a:lnTo>
                    <a:lnTo>
                      <a:pt x="42386" y="60960"/>
                    </a:lnTo>
                    <a:cubicBezTo>
                      <a:pt x="44672" y="60103"/>
                      <a:pt x="47530" y="59531"/>
                      <a:pt x="51054" y="59246"/>
                    </a:cubicBezTo>
                    <a:cubicBezTo>
                      <a:pt x="54578" y="58960"/>
                      <a:pt x="57912" y="58769"/>
                      <a:pt x="60960" y="58769"/>
                    </a:cubicBezTo>
                    <a:cubicBezTo>
                      <a:pt x="69437" y="58769"/>
                      <a:pt x="77248" y="60103"/>
                      <a:pt x="84392" y="62770"/>
                    </a:cubicBezTo>
                    <a:cubicBezTo>
                      <a:pt x="91535" y="65437"/>
                      <a:pt x="97536" y="69342"/>
                      <a:pt x="102680" y="74390"/>
                    </a:cubicBezTo>
                    <a:cubicBezTo>
                      <a:pt x="107728" y="79438"/>
                      <a:pt x="111728" y="85535"/>
                      <a:pt x="114586" y="92488"/>
                    </a:cubicBezTo>
                    <a:cubicBezTo>
                      <a:pt x="117443" y="99536"/>
                      <a:pt x="118872" y="107442"/>
                      <a:pt x="118872" y="116300"/>
                    </a:cubicBezTo>
                    <a:cubicBezTo>
                      <a:pt x="118872" y="125635"/>
                      <a:pt x="117253" y="134017"/>
                      <a:pt x="114109" y="141446"/>
                    </a:cubicBezTo>
                    <a:cubicBezTo>
                      <a:pt x="110871" y="148876"/>
                      <a:pt x="106490" y="155162"/>
                      <a:pt x="100870" y="160306"/>
                    </a:cubicBezTo>
                    <a:cubicBezTo>
                      <a:pt x="95250" y="165449"/>
                      <a:pt x="88583" y="169450"/>
                      <a:pt x="80867" y="172212"/>
                    </a:cubicBezTo>
                    <a:cubicBezTo>
                      <a:pt x="73247" y="174974"/>
                      <a:pt x="64960" y="176403"/>
                      <a:pt x="56102" y="176403"/>
                    </a:cubicBezTo>
                    <a:cubicBezTo>
                      <a:pt x="42196" y="176403"/>
                      <a:pt x="30385" y="173165"/>
                      <a:pt x="20669" y="166592"/>
                    </a:cubicBezTo>
                    <a:cubicBezTo>
                      <a:pt x="10954" y="160020"/>
                      <a:pt x="4096" y="150114"/>
                      <a:pt x="0" y="136684"/>
                    </a:cubicBezTo>
                    <a:lnTo>
                      <a:pt x="30861" y="128302"/>
                    </a:lnTo>
                    <a:cubicBezTo>
                      <a:pt x="32861" y="134493"/>
                      <a:pt x="36195" y="139446"/>
                      <a:pt x="40862" y="143066"/>
                    </a:cubicBezTo>
                    <a:cubicBezTo>
                      <a:pt x="45625" y="146685"/>
                      <a:pt x="51721" y="148495"/>
                      <a:pt x="59246" y="148495"/>
                    </a:cubicBezTo>
                    <a:cubicBezTo>
                      <a:pt x="63627" y="148495"/>
                      <a:pt x="67723" y="147733"/>
                      <a:pt x="71342" y="146304"/>
                    </a:cubicBezTo>
                    <a:cubicBezTo>
                      <a:pt x="75057" y="144875"/>
                      <a:pt x="78200" y="142780"/>
                      <a:pt x="80867" y="140018"/>
                    </a:cubicBezTo>
                    <a:cubicBezTo>
                      <a:pt x="83534" y="137350"/>
                      <a:pt x="85630" y="134207"/>
                      <a:pt x="87154" y="130588"/>
                    </a:cubicBezTo>
                    <a:cubicBezTo>
                      <a:pt x="88583" y="126968"/>
                      <a:pt x="89345" y="123063"/>
                      <a:pt x="89345" y="118872"/>
                    </a:cubicBezTo>
                    <a:cubicBezTo>
                      <a:pt x="89345" y="112776"/>
                      <a:pt x="88201" y="107633"/>
                      <a:pt x="86011" y="103442"/>
                    </a:cubicBezTo>
                    <a:cubicBezTo>
                      <a:pt x="83820" y="99155"/>
                      <a:pt x="80772" y="95726"/>
                      <a:pt x="77057" y="93059"/>
                    </a:cubicBezTo>
                    <a:cubicBezTo>
                      <a:pt x="73342" y="90392"/>
                      <a:pt x="68961" y="88392"/>
                      <a:pt x="64103" y="87154"/>
                    </a:cubicBezTo>
                    <a:cubicBezTo>
                      <a:pt x="59246" y="85915"/>
                      <a:pt x="54102" y="85344"/>
                      <a:pt x="48673" y="85344"/>
                    </a:cubicBezTo>
                    <a:cubicBezTo>
                      <a:pt x="42291" y="85344"/>
                      <a:pt x="36004" y="86106"/>
                      <a:pt x="29718" y="87535"/>
                    </a:cubicBezTo>
                    <a:cubicBezTo>
                      <a:pt x="23432" y="88963"/>
                      <a:pt x="17717" y="91059"/>
                      <a:pt x="12478" y="93631"/>
                    </a:cubicBezTo>
                    <a:lnTo>
                      <a:pt x="14192" y="0"/>
                    </a:lnTo>
                    <a:lnTo>
                      <a:pt x="112967" y="0"/>
                    </a:lnTo>
                    <a:lnTo>
                      <a:pt x="112967" y="26479"/>
                    </a:lnTo>
                    <a:close/>
                  </a:path>
                </a:pathLst>
              </a:custGeom>
              <a:solidFill>
                <a:srgbClr val="025E68"/>
              </a:solidFill>
              <a:ln w="0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ar-SA"/>
              </a:p>
            </p:txBody>
          </p:sp>
          <p:sp>
            <p:nvSpPr>
              <p:cNvPr id="74" name="شكل حر: شكل 73">
                <a:extLst>
                  <a:ext uri="{FF2B5EF4-FFF2-40B4-BE49-F238E27FC236}">
                    <a16:creationId xmlns:a16="http://schemas.microsoft.com/office/drawing/2014/main" id="{F1F7BC9B-7892-B9D3-6ECA-68A38B4CDD2F}"/>
                  </a:ext>
                </a:extLst>
              </p:cNvPr>
              <p:cNvSpPr/>
              <p:nvPr/>
            </p:nvSpPr>
            <p:spPr>
              <a:xfrm>
                <a:off x="2210112" y="6111890"/>
                <a:ext cx="77052" cy="113400"/>
              </a:xfrm>
              <a:custGeom>
                <a:avLst/>
                <a:gdLst>
                  <a:gd name="connsiteX0" fmla="*/ 0 w 117919"/>
                  <a:gd name="connsiteY0" fmla="*/ 0 h 173545"/>
                  <a:gd name="connsiteX1" fmla="*/ 117920 w 117919"/>
                  <a:gd name="connsiteY1" fmla="*/ 0 h 173545"/>
                  <a:gd name="connsiteX2" fmla="*/ 117920 w 117919"/>
                  <a:gd name="connsiteY2" fmla="*/ 26956 h 173545"/>
                  <a:gd name="connsiteX3" fmla="*/ 48578 w 117919"/>
                  <a:gd name="connsiteY3" fmla="*/ 173546 h 173545"/>
                  <a:gd name="connsiteX4" fmla="*/ 14002 w 117919"/>
                  <a:gd name="connsiteY4" fmla="*/ 173546 h 173545"/>
                  <a:gd name="connsiteX5" fmla="*/ 84868 w 117919"/>
                  <a:gd name="connsiteY5" fmla="*/ 27908 h 173545"/>
                  <a:gd name="connsiteX6" fmla="*/ 0 w 117919"/>
                  <a:gd name="connsiteY6" fmla="*/ 27908 h 173545"/>
                  <a:gd name="connsiteX7" fmla="*/ 0 w 117919"/>
                  <a:gd name="connsiteY7" fmla="*/ 0 h 173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919" h="173545">
                    <a:moveTo>
                      <a:pt x="0" y="0"/>
                    </a:moveTo>
                    <a:lnTo>
                      <a:pt x="117920" y="0"/>
                    </a:lnTo>
                    <a:lnTo>
                      <a:pt x="117920" y="26956"/>
                    </a:lnTo>
                    <a:lnTo>
                      <a:pt x="48578" y="173546"/>
                    </a:lnTo>
                    <a:lnTo>
                      <a:pt x="14002" y="173546"/>
                    </a:lnTo>
                    <a:lnTo>
                      <a:pt x="84868" y="27908"/>
                    </a:lnTo>
                    <a:lnTo>
                      <a:pt x="0" y="279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25E68"/>
              </a:solidFill>
              <a:ln w="0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ar-SA"/>
              </a:p>
            </p:txBody>
          </p:sp>
          <p:sp>
            <p:nvSpPr>
              <p:cNvPr id="75" name="شكل حر: شكل 74">
                <a:extLst>
                  <a:ext uri="{FF2B5EF4-FFF2-40B4-BE49-F238E27FC236}">
                    <a16:creationId xmlns:a16="http://schemas.microsoft.com/office/drawing/2014/main" id="{A9D0E2D1-FB02-2B6C-654D-BB0510DA1AC7}"/>
                  </a:ext>
                </a:extLst>
              </p:cNvPr>
              <p:cNvSpPr/>
              <p:nvPr/>
            </p:nvSpPr>
            <p:spPr>
              <a:xfrm>
                <a:off x="2375295" y="6109961"/>
                <a:ext cx="76554" cy="117258"/>
              </a:xfrm>
              <a:custGeom>
                <a:avLst/>
                <a:gdLst>
                  <a:gd name="connsiteX0" fmla="*/ 58579 w 117157"/>
                  <a:gd name="connsiteY0" fmla="*/ 24955 h 179450"/>
                  <a:gd name="connsiteX1" fmla="*/ 41053 w 117157"/>
                  <a:gd name="connsiteY1" fmla="*/ 31813 h 179450"/>
                  <a:gd name="connsiteX2" fmla="*/ 34766 w 117157"/>
                  <a:gd name="connsiteY2" fmla="*/ 48482 h 179450"/>
                  <a:gd name="connsiteX3" fmla="*/ 41148 w 117157"/>
                  <a:gd name="connsiteY3" fmla="*/ 65818 h 179450"/>
                  <a:gd name="connsiteX4" fmla="*/ 58579 w 117157"/>
                  <a:gd name="connsiteY4" fmla="*/ 72771 h 179450"/>
                  <a:gd name="connsiteX5" fmla="*/ 67723 w 117157"/>
                  <a:gd name="connsiteY5" fmla="*/ 70961 h 179450"/>
                  <a:gd name="connsiteX6" fmla="*/ 75343 w 117157"/>
                  <a:gd name="connsiteY6" fmla="*/ 65818 h 179450"/>
                  <a:gd name="connsiteX7" fmla="*/ 80486 w 117157"/>
                  <a:gd name="connsiteY7" fmla="*/ 58102 h 179450"/>
                  <a:gd name="connsiteX8" fmla="*/ 82296 w 117157"/>
                  <a:gd name="connsiteY8" fmla="*/ 48577 h 179450"/>
                  <a:gd name="connsiteX9" fmla="*/ 75533 w 117157"/>
                  <a:gd name="connsiteY9" fmla="*/ 31909 h 179450"/>
                  <a:gd name="connsiteX10" fmla="*/ 58483 w 117157"/>
                  <a:gd name="connsiteY10" fmla="*/ 25051 h 179450"/>
                  <a:gd name="connsiteX11" fmla="*/ 58579 w 117157"/>
                  <a:gd name="connsiteY11" fmla="*/ 96298 h 179450"/>
                  <a:gd name="connsiteX12" fmla="*/ 47339 w 117157"/>
                  <a:gd name="connsiteY12" fmla="*/ 98298 h 179450"/>
                  <a:gd name="connsiteX13" fmla="*/ 38005 w 117157"/>
                  <a:gd name="connsiteY13" fmla="*/ 103918 h 179450"/>
                  <a:gd name="connsiteX14" fmla="*/ 31718 w 117157"/>
                  <a:gd name="connsiteY14" fmla="*/ 112585 h 179450"/>
                  <a:gd name="connsiteX15" fmla="*/ 29432 w 117157"/>
                  <a:gd name="connsiteY15" fmla="*/ 123539 h 179450"/>
                  <a:gd name="connsiteX16" fmla="*/ 37624 w 117157"/>
                  <a:gd name="connsiteY16" fmla="*/ 143732 h 179450"/>
                  <a:gd name="connsiteX17" fmla="*/ 58579 w 117157"/>
                  <a:gd name="connsiteY17" fmla="*/ 151448 h 179450"/>
                  <a:gd name="connsiteX18" fmla="*/ 79534 w 117157"/>
                  <a:gd name="connsiteY18" fmla="*/ 143732 h 179450"/>
                  <a:gd name="connsiteX19" fmla="*/ 87725 w 117157"/>
                  <a:gd name="connsiteY19" fmla="*/ 123539 h 179450"/>
                  <a:gd name="connsiteX20" fmla="*/ 85439 w 117157"/>
                  <a:gd name="connsiteY20" fmla="*/ 112585 h 179450"/>
                  <a:gd name="connsiteX21" fmla="*/ 79153 w 117157"/>
                  <a:gd name="connsiteY21" fmla="*/ 103918 h 179450"/>
                  <a:gd name="connsiteX22" fmla="*/ 69818 w 117157"/>
                  <a:gd name="connsiteY22" fmla="*/ 98298 h 179450"/>
                  <a:gd name="connsiteX23" fmla="*/ 58579 w 117157"/>
                  <a:gd name="connsiteY23" fmla="*/ 96298 h 179450"/>
                  <a:gd name="connsiteX24" fmla="*/ 58579 w 117157"/>
                  <a:gd name="connsiteY24" fmla="*/ 0 h 179450"/>
                  <a:gd name="connsiteX25" fmla="*/ 79248 w 117157"/>
                  <a:gd name="connsiteY25" fmla="*/ 3048 h 179450"/>
                  <a:gd name="connsiteX26" fmla="*/ 96107 w 117157"/>
                  <a:gd name="connsiteY26" fmla="*/ 11906 h 179450"/>
                  <a:gd name="connsiteX27" fmla="*/ 107537 w 117157"/>
                  <a:gd name="connsiteY27" fmla="*/ 26098 h 179450"/>
                  <a:gd name="connsiteX28" fmla="*/ 111728 w 117157"/>
                  <a:gd name="connsiteY28" fmla="*/ 45625 h 179450"/>
                  <a:gd name="connsiteX29" fmla="*/ 105251 w 117157"/>
                  <a:gd name="connsiteY29" fmla="*/ 70104 h 179450"/>
                  <a:gd name="connsiteX30" fmla="*/ 85534 w 117157"/>
                  <a:gd name="connsiteY30" fmla="*/ 84582 h 179450"/>
                  <a:gd name="connsiteX31" fmla="*/ 85534 w 117157"/>
                  <a:gd name="connsiteY31" fmla="*/ 85058 h 179450"/>
                  <a:gd name="connsiteX32" fmla="*/ 97441 w 117157"/>
                  <a:gd name="connsiteY32" fmla="*/ 90107 h 179450"/>
                  <a:gd name="connsiteX33" fmla="*/ 107632 w 117157"/>
                  <a:gd name="connsiteY33" fmla="*/ 99441 h 179450"/>
                  <a:gd name="connsiteX34" fmla="*/ 114586 w 117157"/>
                  <a:gd name="connsiteY34" fmla="*/ 112014 h 179450"/>
                  <a:gd name="connsiteX35" fmla="*/ 117157 w 117157"/>
                  <a:gd name="connsiteY35" fmla="*/ 127254 h 179450"/>
                  <a:gd name="connsiteX36" fmla="*/ 112490 w 117157"/>
                  <a:gd name="connsiteY36" fmla="*/ 149923 h 179450"/>
                  <a:gd name="connsiteX37" fmla="*/ 100013 w 117157"/>
                  <a:gd name="connsiteY37" fmla="*/ 166211 h 179450"/>
                  <a:gd name="connsiteX38" fmla="*/ 81343 w 117157"/>
                  <a:gd name="connsiteY38" fmla="*/ 176117 h 179450"/>
                  <a:gd name="connsiteX39" fmla="*/ 58579 w 117157"/>
                  <a:gd name="connsiteY39" fmla="*/ 179451 h 179450"/>
                  <a:gd name="connsiteX40" fmla="*/ 35623 w 117157"/>
                  <a:gd name="connsiteY40" fmla="*/ 176117 h 179450"/>
                  <a:gd name="connsiteX41" fmla="*/ 17145 w 117157"/>
                  <a:gd name="connsiteY41" fmla="*/ 166211 h 179450"/>
                  <a:gd name="connsiteX42" fmla="*/ 4667 w 117157"/>
                  <a:gd name="connsiteY42" fmla="*/ 149923 h 179450"/>
                  <a:gd name="connsiteX43" fmla="*/ 0 w 117157"/>
                  <a:gd name="connsiteY43" fmla="*/ 127254 h 179450"/>
                  <a:gd name="connsiteX44" fmla="*/ 2572 w 117157"/>
                  <a:gd name="connsiteY44" fmla="*/ 112014 h 179450"/>
                  <a:gd name="connsiteX45" fmla="*/ 9525 w 117157"/>
                  <a:gd name="connsiteY45" fmla="*/ 99441 h 179450"/>
                  <a:gd name="connsiteX46" fmla="*/ 19526 w 117157"/>
                  <a:gd name="connsiteY46" fmla="*/ 90107 h 179450"/>
                  <a:gd name="connsiteX47" fmla="*/ 31528 w 117157"/>
                  <a:gd name="connsiteY47" fmla="*/ 85058 h 179450"/>
                  <a:gd name="connsiteX48" fmla="*/ 31528 w 117157"/>
                  <a:gd name="connsiteY48" fmla="*/ 84582 h 179450"/>
                  <a:gd name="connsiteX49" fmla="*/ 11811 w 117157"/>
                  <a:gd name="connsiteY49" fmla="*/ 70104 h 179450"/>
                  <a:gd name="connsiteX50" fmla="*/ 5334 w 117157"/>
                  <a:gd name="connsiteY50" fmla="*/ 45625 h 179450"/>
                  <a:gd name="connsiteX51" fmla="*/ 9525 w 117157"/>
                  <a:gd name="connsiteY51" fmla="*/ 26098 h 179450"/>
                  <a:gd name="connsiteX52" fmla="*/ 20955 w 117157"/>
                  <a:gd name="connsiteY52" fmla="*/ 11906 h 179450"/>
                  <a:gd name="connsiteX53" fmla="*/ 37814 w 117157"/>
                  <a:gd name="connsiteY53" fmla="*/ 3048 h 179450"/>
                  <a:gd name="connsiteX54" fmla="*/ 58579 w 117157"/>
                  <a:gd name="connsiteY54" fmla="*/ 0 h 179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117157" h="179450">
                    <a:moveTo>
                      <a:pt x="58579" y="24955"/>
                    </a:moveTo>
                    <a:cubicBezTo>
                      <a:pt x="51054" y="24955"/>
                      <a:pt x="45244" y="27241"/>
                      <a:pt x="41053" y="31813"/>
                    </a:cubicBezTo>
                    <a:cubicBezTo>
                      <a:pt x="36862" y="36385"/>
                      <a:pt x="34766" y="41910"/>
                      <a:pt x="34766" y="48482"/>
                    </a:cubicBezTo>
                    <a:cubicBezTo>
                      <a:pt x="34766" y="55340"/>
                      <a:pt x="36862" y="61150"/>
                      <a:pt x="41148" y="65818"/>
                    </a:cubicBezTo>
                    <a:cubicBezTo>
                      <a:pt x="45434" y="70485"/>
                      <a:pt x="51149" y="72771"/>
                      <a:pt x="58579" y="72771"/>
                    </a:cubicBezTo>
                    <a:cubicBezTo>
                      <a:pt x="61817" y="72771"/>
                      <a:pt x="64960" y="72199"/>
                      <a:pt x="67723" y="70961"/>
                    </a:cubicBezTo>
                    <a:cubicBezTo>
                      <a:pt x="70580" y="69723"/>
                      <a:pt x="73152" y="68009"/>
                      <a:pt x="75343" y="65818"/>
                    </a:cubicBezTo>
                    <a:cubicBezTo>
                      <a:pt x="77533" y="63627"/>
                      <a:pt x="79248" y="61055"/>
                      <a:pt x="80486" y="58102"/>
                    </a:cubicBezTo>
                    <a:cubicBezTo>
                      <a:pt x="81724" y="55150"/>
                      <a:pt x="82296" y="52007"/>
                      <a:pt x="82296" y="48577"/>
                    </a:cubicBezTo>
                    <a:cubicBezTo>
                      <a:pt x="82296" y="42005"/>
                      <a:pt x="80105" y="36481"/>
                      <a:pt x="75533" y="31909"/>
                    </a:cubicBezTo>
                    <a:cubicBezTo>
                      <a:pt x="71056" y="27337"/>
                      <a:pt x="65341" y="25051"/>
                      <a:pt x="58483" y="25051"/>
                    </a:cubicBezTo>
                    <a:moveTo>
                      <a:pt x="58579" y="96298"/>
                    </a:moveTo>
                    <a:cubicBezTo>
                      <a:pt x="54673" y="96298"/>
                      <a:pt x="50863" y="96964"/>
                      <a:pt x="47339" y="98298"/>
                    </a:cubicBezTo>
                    <a:cubicBezTo>
                      <a:pt x="43720" y="99632"/>
                      <a:pt x="40672" y="101536"/>
                      <a:pt x="38005" y="103918"/>
                    </a:cubicBezTo>
                    <a:cubicBezTo>
                      <a:pt x="35433" y="106394"/>
                      <a:pt x="33338" y="109252"/>
                      <a:pt x="31718" y="112585"/>
                    </a:cubicBezTo>
                    <a:cubicBezTo>
                      <a:pt x="30194" y="115919"/>
                      <a:pt x="29432" y="119539"/>
                      <a:pt x="29432" y="123539"/>
                    </a:cubicBezTo>
                    <a:cubicBezTo>
                      <a:pt x="29432" y="131921"/>
                      <a:pt x="32195" y="138589"/>
                      <a:pt x="37624" y="143732"/>
                    </a:cubicBezTo>
                    <a:cubicBezTo>
                      <a:pt x="43053" y="148876"/>
                      <a:pt x="50101" y="151448"/>
                      <a:pt x="58579" y="151448"/>
                    </a:cubicBezTo>
                    <a:cubicBezTo>
                      <a:pt x="67056" y="151448"/>
                      <a:pt x="74104" y="148876"/>
                      <a:pt x="79534" y="143732"/>
                    </a:cubicBezTo>
                    <a:cubicBezTo>
                      <a:pt x="84963" y="138589"/>
                      <a:pt x="87725" y="131826"/>
                      <a:pt x="87725" y="123539"/>
                    </a:cubicBezTo>
                    <a:cubicBezTo>
                      <a:pt x="87725" y="119634"/>
                      <a:pt x="86963" y="116014"/>
                      <a:pt x="85439" y="112585"/>
                    </a:cubicBezTo>
                    <a:cubicBezTo>
                      <a:pt x="83915" y="109252"/>
                      <a:pt x="81820" y="106299"/>
                      <a:pt x="79153" y="103918"/>
                    </a:cubicBezTo>
                    <a:cubicBezTo>
                      <a:pt x="76581" y="101441"/>
                      <a:pt x="73438" y="99632"/>
                      <a:pt x="69818" y="98298"/>
                    </a:cubicBezTo>
                    <a:cubicBezTo>
                      <a:pt x="66199" y="96964"/>
                      <a:pt x="62484" y="96298"/>
                      <a:pt x="58579" y="96298"/>
                    </a:cubicBezTo>
                    <a:moveTo>
                      <a:pt x="58579" y="0"/>
                    </a:moveTo>
                    <a:cubicBezTo>
                      <a:pt x="65913" y="0"/>
                      <a:pt x="72866" y="1048"/>
                      <a:pt x="79248" y="3048"/>
                    </a:cubicBezTo>
                    <a:cubicBezTo>
                      <a:pt x="85630" y="5048"/>
                      <a:pt x="91345" y="8001"/>
                      <a:pt x="96107" y="11906"/>
                    </a:cubicBezTo>
                    <a:cubicBezTo>
                      <a:pt x="100965" y="15716"/>
                      <a:pt x="104775" y="20479"/>
                      <a:pt x="107537" y="26098"/>
                    </a:cubicBezTo>
                    <a:cubicBezTo>
                      <a:pt x="110299" y="31718"/>
                      <a:pt x="111728" y="38195"/>
                      <a:pt x="111728" y="45625"/>
                    </a:cubicBezTo>
                    <a:cubicBezTo>
                      <a:pt x="111728" y="54959"/>
                      <a:pt x="109538" y="63151"/>
                      <a:pt x="105251" y="70104"/>
                    </a:cubicBezTo>
                    <a:cubicBezTo>
                      <a:pt x="100965" y="77152"/>
                      <a:pt x="94393" y="81915"/>
                      <a:pt x="85534" y="84582"/>
                    </a:cubicBezTo>
                    <a:lnTo>
                      <a:pt x="85534" y="85058"/>
                    </a:lnTo>
                    <a:cubicBezTo>
                      <a:pt x="89630" y="85915"/>
                      <a:pt x="93631" y="87535"/>
                      <a:pt x="97441" y="90107"/>
                    </a:cubicBezTo>
                    <a:cubicBezTo>
                      <a:pt x="101251" y="92678"/>
                      <a:pt x="104680" y="95726"/>
                      <a:pt x="107632" y="99441"/>
                    </a:cubicBezTo>
                    <a:cubicBezTo>
                      <a:pt x="110585" y="103156"/>
                      <a:pt x="112871" y="107347"/>
                      <a:pt x="114586" y="112014"/>
                    </a:cubicBezTo>
                    <a:cubicBezTo>
                      <a:pt x="116300" y="116776"/>
                      <a:pt x="117157" y="121825"/>
                      <a:pt x="117157" y="127254"/>
                    </a:cubicBezTo>
                    <a:cubicBezTo>
                      <a:pt x="117157" y="135922"/>
                      <a:pt x="115633" y="143447"/>
                      <a:pt x="112490" y="149923"/>
                    </a:cubicBezTo>
                    <a:cubicBezTo>
                      <a:pt x="109347" y="156400"/>
                      <a:pt x="105156" y="161830"/>
                      <a:pt x="100013" y="166211"/>
                    </a:cubicBezTo>
                    <a:cubicBezTo>
                      <a:pt x="94774" y="170593"/>
                      <a:pt x="88582" y="173927"/>
                      <a:pt x="81343" y="176117"/>
                    </a:cubicBezTo>
                    <a:cubicBezTo>
                      <a:pt x="74104" y="178308"/>
                      <a:pt x="66580" y="179451"/>
                      <a:pt x="58579" y="179451"/>
                    </a:cubicBezTo>
                    <a:cubicBezTo>
                      <a:pt x="50578" y="179451"/>
                      <a:pt x="42767" y="178403"/>
                      <a:pt x="35623" y="176117"/>
                    </a:cubicBezTo>
                    <a:cubicBezTo>
                      <a:pt x="28480" y="173927"/>
                      <a:pt x="22288" y="170593"/>
                      <a:pt x="17145" y="166211"/>
                    </a:cubicBezTo>
                    <a:cubicBezTo>
                      <a:pt x="11906" y="161830"/>
                      <a:pt x="7715" y="156400"/>
                      <a:pt x="4667" y="149923"/>
                    </a:cubicBezTo>
                    <a:cubicBezTo>
                      <a:pt x="1619" y="143447"/>
                      <a:pt x="0" y="135922"/>
                      <a:pt x="0" y="127254"/>
                    </a:cubicBezTo>
                    <a:cubicBezTo>
                      <a:pt x="0" y="121825"/>
                      <a:pt x="857" y="116776"/>
                      <a:pt x="2572" y="112014"/>
                    </a:cubicBezTo>
                    <a:cubicBezTo>
                      <a:pt x="4286" y="107251"/>
                      <a:pt x="6572" y="103060"/>
                      <a:pt x="9525" y="99441"/>
                    </a:cubicBezTo>
                    <a:cubicBezTo>
                      <a:pt x="12478" y="95726"/>
                      <a:pt x="15812" y="92678"/>
                      <a:pt x="19526" y="90107"/>
                    </a:cubicBezTo>
                    <a:cubicBezTo>
                      <a:pt x="23241" y="87535"/>
                      <a:pt x="27337" y="85915"/>
                      <a:pt x="31528" y="85058"/>
                    </a:cubicBezTo>
                    <a:lnTo>
                      <a:pt x="31528" y="84582"/>
                    </a:lnTo>
                    <a:cubicBezTo>
                      <a:pt x="22670" y="81915"/>
                      <a:pt x="16097" y="77152"/>
                      <a:pt x="11811" y="70104"/>
                    </a:cubicBezTo>
                    <a:cubicBezTo>
                      <a:pt x="7429" y="63056"/>
                      <a:pt x="5334" y="54864"/>
                      <a:pt x="5334" y="45625"/>
                    </a:cubicBezTo>
                    <a:cubicBezTo>
                      <a:pt x="5334" y="38290"/>
                      <a:pt x="6763" y="31813"/>
                      <a:pt x="9525" y="26098"/>
                    </a:cubicBezTo>
                    <a:cubicBezTo>
                      <a:pt x="12287" y="20479"/>
                      <a:pt x="16097" y="15716"/>
                      <a:pt x="20955" y="11906"/>
                    </a:cubicBezTo>
                    <a:cubicBezTo>
                      <a:pt x="25813" y="8096"/>
                      <a:pt x="31432" y="5143"/>
                      <a:pt x="37814" y="3048"/>
                    </a:cubicBezTo>
                    <a:cubicBezTo>
                      <a:pt x="44196" y="952"/>
                      <a:pt x="51149" y="0"/>
                      <a:pt x="58579" y="0"/>
                    </a:cubicBezTo>
                  </a:path>
                </a:pathLst>
              </a:custGeom>
              <a:solidFill>
                <a:srgbClr val="025E68"/>
              </a:solidFill>
              <a:ln w="0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ar-SA"/>
              </a:p>
            </p:txBody>
          </p:sp>
          <p:sp>
            <p:nvSpPr>
              <p:cNvPr id="76" name="شكل حر: شكل 75">
                <a:extLst>
                  <a:ext uri="{FF2B5EF4-FFF2-40B4-BE49-F238E27FC236}">
                    <a16:creationId xmlns:a16="http://schemas.microsoft.com/office/drawing/2014/main" id="{2C54CC9C-8CD9-1F27-7E92-00560720C1ED}"/>
                  </a:ext>
                </a:extLst>
              </p:cNvPr>
              <p:cNvSpPr/>
              <p:nvPr/>
            </p:nvSpPr>
            <p:spPr>
              <a:xfrm>
                <a:off x="2539980" y="6111890"/>
                <a:ext cx="77052" cy="113400"/>
              </a:xfrm>
              <a:custGeom>
                <a:avLst/>
                <a:gdLst>
                  <a:gd name="connsiteX0" fmla="*/ 0 w 117919"/>
                  <a:gd name="connsiteY0" fmla="*/ 0 h 173545"/>
                  <a:gd name="connsiteX1" fmla="*/ 117920 w 117919"/>
                  <a:gd name="connsiteY1" fmla="*/ 0 h 173545"/>
                  <a:gd name="connsiteX2" fmla="*/ 117920 w 117919"/>
                  <a:gd name="connsiteY2" fmla="*/ 26956 h 173545"/>
                  <a:gd name="connsiteX3" fmla="*/ 48578 w 117919"/>
                  <a:gd name="connsiteY3" fmla="*/ 173546 h 173545"/>
                  <a:gd name="connsiteX4" fmla="*/ 14002 w 117919"/>
                  <a:gd name="connsiteY4" fmla="*/ 173546 h 173545"/>
                  <a:gd name="connsiteX5" fmla="*/ 84868 w 117919"/>
                  <a:gd name="connsiteY5" fmla="*/ 27908 h 173545"/>
                  <a:gd name="connsiteX6" fmla="*/ 0 w 117919"/>
                  <a:gd name="connsiteY6" fmla="*/ 27908 h 173545"/>
                  <a:gd name="connsiteX7" fmla="*/ 0 w 117919"/>
                  <a:gd name="connsiteY7" fmla="*/ 0 h 173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919" h="173545">
                    <a:moveTo>
                      <a:pt x="0" y="0"/>
                    </a:moveTo>
                    <a:lnTo>
                      <a:pt x="117920" y="0"/>
                    </a:lnTo>
                    <a:lnTo>
                      <a:pt x="117920" y="26956"/>
                    </a:lnTo>
                    <a:lnTo>
                      <a:pt x="48578" y="173546"/>
                    </a:lnTo>
                    <a:lnTo>
                      <a:pt x="14002" y="173546"/>
                    </a:lnTo>
                    <a:lnTo>
                      <a:pt x="84868" y="27908"/>
                    </a:lnTo>
                    <a:lnTo>
                      <a:pt x="0" y="279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25E68"/>
              </a:solidFill>
              <a:ln w="0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ar-SA"/>
              </a:p>
            </p:txBody>
          </p:sp>
          <p:sp>
            <p:nvSpPr>
              <p:cNvPr id="77" name="شكل حر: شكل 76">
                <a:extLst>
                  <a:ext uri="{FF2B5EF4-FFF2-40B4-BE49-F238E27FC236}">
                    <a16:creationId xmlns:a16="http://schemas.microsoft.com/office/drawing/2014/main" id="{C418724D-658D-A865-152E-442288BD9C92}"/>
                  </a:ext>
                </a:extLst>
              </p:cNvPr>
              <p:cNvSpPr/>
              <p:nvPr/>
            </p:nvSpPr>
            <p:spPr>
              <a:xfrm>
                <a:off x="2705163" y="6110023"/>
                <a:ext cx="80786" cy="115267"/>
              </a:xfrm>
              <a:custGeom>
                <a:avLst/>
                <a:gdLst>
                  <a:gd name="connsiteX0" fmla="*/ 92678 w 123634"/>
                  <a:gd name="connsiteY0" fmla="*/ 59436 h 176403"/>
                  <a:gd name="connsiteX1" fmla="*/ 90202 w 123634"/>
                  <a:gd name="connsiteY1" fmla="*/ 47054 h 176403"/>
                  <a:gd name="connsiteX2" fmla="*/ 83439 w 123634"/>
                  <a:gd name="connsiteY2" fmla="*/ 36957 h 176403"/>
                  <a:gd name="connsiteX3" fmla="*/ 73342 w 123634"/>
                  <a:gd name="connsiteY3" fmla="*/ 30194 h 176403"/>
                  <a:gd name="connsiteX4" fmla="*/ 60960 w 123634"/>
                  <a:gd name="connsiteY4" fmla="*/ 27718 h 176403"/>
                  <a:gd name="connsiteX5" fmla="*/ 48578 w 123634"/>
                  <a:gd name="connsiteY5" fmla="*/ 30194 h 176403"/>
                  <a:gd name="connsiteX6" fmla="*/ 38576 w 123634"/>
                  <a:gd name="connsiteY6" fmla="*/ 36957 h 176403"/>
                  <a:gd name="connsiteX7" fmla="*/ 31813 w 123634"/>
                  <a:gd name="connsiteY7" fmla="*/ 47054 h 176403"/>
                  <a:gd name="connsiteX8" fmla="*/ 29337 w 123634"/>
                  <a:gd name="connsiteY8" fmla="*/ 59436 h 176403"/>
                  <a:gd name="connsiteX9" fmla="*/ 31813 w 123634"/>
                  <a:gd name="connsiteY9" fmla="*/ 71819 h 176403"/>
                  <a:gd name="connsiteX10" fmla="*/ 38576 w 123634"/>
                  <a:gd name="connsiteY10" fmla="*/ 81915 h 176403"/>
                  <a:gd name="connsiteX11" fmla="*/ 48578 w 123634"/>
                  <a:gd name="connsiteY11" fmla="*/ 88678 h 176403"/>
                  <a:gd name="connsiteX12" fmla="*/ 60960 w 123634"/>
                  <a:gd name="connsiteY12" fmla="*/ 91154 h 176403"/>
                  <a:gd name="connsiteX13" fmla="*/ 73342 w 123634"/>
                  <a:gd name="connsiteY13" fmla="*/ 88678 h 176403"/>
                  <a:gd name="connsiteX14" fmla="*/ 83439 w 123634"/>
                  <a:gd name="connsiteY14" fmla="*/ 81915 h 176403"/>
                  <a:gd name="connsiteX15" fmla="*/ 90202 w 123634"/>
                  <a:gd name="connsiteY15" fmla="*/ 71819 h 176403"/>
                  <a:gd name="connsiteX16" fmla="*/ 92678 w 123634"/>
                  <a:gd name="connsiteY16" fmla="*/ 59436 h 176403"/>
                  <a:gd name="connsiteX17" fmla="*/ 27146 w 123634"/>
                  <a:gd name="connsiteY17" fmla="*/ 176403 h 176403"/>
                  <a:gd name="connsiteX18" fmla="*/ 68866 w 123634"/>
                  <a:gd name="connsiteY18" fmla="*/ 112205 h 176403"/>
                  <a:gd name="connsiteX19" fmla="*/ 68389 w 123634"/>
                  <a:gd name="connsiteY19" fmla="*/ 111728 h 176403"/>
                  <a:gd name="connsiteX20" fmla="*/ 61150 w 123634"/>
                  <a:gd name="connsiteY20" fmla="*/ 113919 h 176403"/>
                  <a:gd name="connsiteX21" fmla="*/ 52197 w 123634"/>
                  <a:gd name="connsiteY21" fmla="*/ 114681 h 176403"/>
                  <a:gd name="connsiteX22" fmla="*/ 31147 w 123634"/>
                  <a:gd name="connsiteY22" fmla="*/ 110300 h 176403"/>
                  <a:gd name="connsiteX23" fmla="*/ 14573 w 123634"/>
                  <a:gd name="connsiteY23" fmla="*/ 98298 h 176403"/>
                  <a:gd name="connsiteX24" fmla="*/ 3810 w 123634"/>
                  <a:gd name="connsiteY24" fmla="*/ 80677 h 176403"/>
                  <a:gd name="connsiteX25" fmla="*/ 0 w 123634"/>
                  <a:gd name="connsiteY25" fmla="*/ 59341 h 176403"/>
                  <a:gd name="connsiteX26" fmla="*/ 4667 w 123634"/>
                  <a:gd name="connsiteY26" fmla="*/ 34862 h 176403"/>
                  <a:gd name="connsiteX27" fmla="*/ 17526 w 123634"/>
                  <a:gd name="connsiteY27" fmla="*/ 16097 h 176403"/>
                  <a:gd name="connsiteX28" fmla="*/ 37147 w 123634"/>
                  <a:gd name="connsiteY28" fmla="*/ 4191 h 176403"/>
                  <a:gd name="connsiteX29" fmla="*/ 61817 w 123634"/>
                  <a:gd name="connsiteY29" fmla="*/ 0 h 176403"/>
                  <a:gd name="connsiteX30" fmla="*/ 86678 w 123634"/>
                  <a:gd name="connsiteY30" fmla="*/ 4001 h 176403"/>
                  <a:gd name="connsiteX31" fmla="*/ 106299 w 123634"/>
                  <a:gd name="connsiteY31" fmla="*/ 15621 h 176403"/>
                  <a:gd name="connsiteX32" fmla="*/ 119063 w 123634"/>
                  <a:gd name="connsiteY32" fmla="*/ 34290 h 176403"/>
                  <a:gd name="connsiteX33" fmla="*/ 123634 w 123634"/>
                  <a:gd name="connsiteY33" fmla="*/ 59055 h 176403"/>
                  <a:gd name="connsiteX34" fmla="*/ 119063 w 123634"/>
                  <a:gd name="connsiteY34" fmla="*/ 83915 h 176403"/>
                  <a:gd name="connsiteX35" fmla="*/ 107442 w 123634"/>
                  <a:gd name="connsiteY35" fmla="*/ 106585 h 176403"/>
                  <a:gd name="connsiteX36" fmla="*/ 63055 w 123634"/>
                  <a:gd name="connsiteY36" fmla="*/ 176403 h 176403"/>
                  <a:gd name="connsiteX37" fmla="*/ 27241 w 123634"/>
                  <a:gd name="connsiteY37" fmla="*/ 176403 h 176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23634" h="176403">
                    <a:moveTo>
                      <a:pt x="92678" y="59436"/>
                    </a:moveTo>
                    <a:cubicBezTo>
                      <a:pt x="92678" y="55055"/>
                      <a:pt x="91821" y="50864"/>
                      <a:pt x="90202" y="47054"/>
                    </a:cubicBezTo>
                    <a:cubicBezTo>
                      <a:pt x="88582" y="43244"/>
                      <a:pt x="86296" y="39815"/>
                      <a:pt x="83439" y="36957"/>
                    </a:cubicBezTo>
                    <a:cubicBezTo>
                      <a:pt x="80581" y="34100"/>
                      <a:pt x="77248" y="31814"/>
                      <a:pt x="73342" y="30194"/>
                    </a:cubicBezTo>
                    <a:cubicBezTo>
                      <a:pt x="69532" y="28575"/>
                      <a:pt x="65341" y="27718"/>
                      <a:pt x="60960" y="27718"/>
                    </a:cubicBezTo>
                    <a:cubicBezTo>
                      <a:pt x="56579" y="27718"/>
                      <a:pt x="52388" y="28575"/>
                      <a:pt x="48578" y="30194"/>
                    </a:cubicBezTo>
                    <a:cubicBezTo>
                      <a:pt x="44767" y="31814"/>
                      <a:pt x="41338" y="34100"/>
                      <a:pt x="38576" y="36957"/>
                    </a:cubicBezTo>
                    <a:cubicBezTo>
                      <a:pt x="35719" y="39815"/>
                      <a:pt x="33433" y="43148"/>
                      <a:pt x="31813" y="47054"/>
                    </a:cubicBezTo>
                    <a:cubicBezTo>
                      <a:pt x="30194" y="50959"/>
                      <a:pt x="29337" y="55055"/>
                      <a:pt x="29337" y="59436"/>
                    </a:cubicBezTo>
                    <a:cubicBezTo>
                      <a:pt x="29337" y="63818"/>
                      <a:pt x="30099" y="68009"/>
                      <a:pt x="31813" y="71819"/>
                    </a:cubicBezTo>
                    <a:cubicBezTo>
                      <a:pt x="33528" y="75629"/>
                      <a:pt x="35719" y="79058"/>
                      <a:pt x="38576" y="81915"/>
                    </a:cubicBezTo>
                    <a:cubicBezTo>
                      <a:pt x="41434" y="84773"/>
                      <a:pt x="44767" y="87059"/>
                      <a:pt x="48578" y="88678"/>
                    </a:cubicBezTo>
                    <a:cubicBezTo>
                      <a:pt x="52388" y="90297"/>
                      <a:pt x="56579" y="91154"/>
                      <a:pt x="60960" y="91154"/>
                    </a:cubicBezTo>
                    <a:cubicBezTo>
                      <a:pt x="65341" y="91154"/>
                      <a:pt x="69532" y="90392"/>
                      <a:pt x="73342" y="88678"/>
                    </a:cubicBezTo>
                    <a:cubicBezTo>
                      <a:pt x="77153" y="87059"/>
                      <a:pt x="80581" y="84773"/>
                      <a:pt x="83439" y="81915"/>
                    </a:cubicBezTo>
                    <a:cubicBezTo>
                      <a:pt x="86296" y="79058"/>
                      <a:pt x="88582" y="75724"/>
                      <a:pt x="90202" y="71819"/>
                    </a:cubicBezTo>
                    <a:cubicBezTo>
                      <a:pt x="91821" y="67913"/>
                      <a:pt x="92678" y="63818"/>
                      <a:pt x="92678" y="59436"/>
                    </a:cubicBezTo>
                    <a:moveTo>
                      <a:pt x="27146" y="176403"/>
                    </a:moveTo>
                    <a:lnTo>
                      <a:pt x="68866" y="112205"/>
                    </a:lnTo>
                    <a:lnTo>
                      <a:pt x="68389" y="111728"/>
                    </a:lnTo>
                    <a:cubicBezTo>
                      <a:pt x="66580" y="112681"/>
                      <a:pt x="64198" y="113443"/>
                      <a:pt x="61150" y="113919"/>
                    </a:cubicBezTo>
                    <a:cubicBezTo>
                      <a:pt x="58103" y="114395"/>
                      <a:pt x="55150" y="114681"/>
                      <a:pt x="52197" y="114681"/>
                    </a:cubicBezTo>
                    <a:cubicBezTo>
                      <a:pt x="44482" y="114681"/>
                      <a:pt x="37433" y="113252"/>
                      <a:pt x="31147" y="110300"/>
                    </a:cubicBezTo>
                    <a:cubicBezTo>
                      <a:pt x="24765" y="107347"/>
                      <a:pt x="19240" y="103346"/>
                      <a:pt x="14573" y="98298"/>
                    </a:cubicBezTo>
                    <a:cubicBezTo>
                      <a:pt x="9906" y="93250"/>
                      <a:pt x="6287" y="87344"/>
                      <a:pt x="3810" y="80677"/>
                    </a:cubicBezTo>
                    <a:cubicBezTo>
                      <a:pt x="1238" y="74009"/>
                      <a:pt x="0" y="66866"/>
                      <a:pt x="0" y="59341"/>
                    </a:cubicBezTo>
                    <a:cubicBezTo>
                      <a:pt x="0" y="50387"/>
                      <a:pt x="1524" y="42196"/>
                      <a:pt x="4667" y="34862"/>
                    </a:cubicBezTo>
                    <a:cubicBezTo>
                      <a:pt x="7810" y="27527"/>
                      <a:pt x="12097" y="21241"/>
                      <a:pt x="17526" y="16097"/>
                    </a:cubicBezTo>
                    <a:cubicBezTo>
                      <a:pt x="23050" y="10954"/>
                      <a:pt x="29528" y="6953"/>
                      <a:pt x="37147" y="4191"/>
                    </a:cubicBezTo>
                    <a:cubicBezTo>
                      <a:pt x="44767" y="1429"/>
                      <a:pt x="52959" y="0"/>
                      <a:pt x="61817" y="0"/>
                    </a:cubicBezTo>
                    <a:cubicBezTo>
                      <a:pt x="70675" y="0"/>
                      <a:pt x="79057" y="1334"/>
                      <a:pt x="86678" y="4001"/>
                    </a:cubicBezTo>
                    <a:cubicBezTo>
                      <a:pt x="94297" y="6668"/>
                      <a:pt x="100774" y="10573"/>
                      <a:pt x="106299" y="15621"/>
                    </a:cubicBezTo>
                    <a:cubicBezTo>
                      <a:pt x="111823" y="20669"/>
                      <a:pt x="116014" y="26861"/>
                      <a:pt x="119063" y="34290"/>
                    </a:cubicBezTo>
                    <a:cubicBezTo>
                      <a:pt x="122110" y="41624"/>
                      <a:pt x="123634" y="49911"/>
                      <a:pt x="123634" y="59055"/>
                    </a:cubicBezTo>
                    <a:cubicBezTo>
                      <a:pt x="123634" y="68199"/>
                      <a:pt x="122110" y="76676"/>
                      <a:pt x="119063" y="83915"/>
                    </a:cubicBezTo>
                    <a:cubicBezTo>
                      <a:pt x="116014" y="91154"/>
                      <a:pt x="112109" y="98774"/>
                      <a:pt x="107442" y="106585"/>
                    </a:cubicBezTo>
                    <a:lnTo>
                      <a:pt x="63055" y="176403"/>
                    </a:lnTo>
                    <a:lnTo>
                      <a:pt x="27241" y="176403"/>
                    </a:lnTo>
                    <a:close/>
                  </a:path>
                </a:pathLst>
              </a:custGeom>
              <a:solidFill>
                <a:srgbClr val="025E68"/>
              </a:solidFill>
              <a:ln w="0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ar-SA"/>
              </a:p>
            </p:txBody>
          </p:sp>
          <p:sp>
            <p:nvSpPr>
              <p:cNvPr id="78" name="شكل حر: شكل 77">
                <a:extLst>
                  <a:ext uri="{FF2B5EF4-FFF2-40B4-BE49-F238E27FC236}">
                    <a16:creationId xmlns:a16="http://schemas.microsoft.com/office/drawing/2014/main" id="{B5190A31-8057-16AB-35D4-635A3AAB7A50}"/>
                  </a:ext>
                </a:extLst>
              </p:cNvPr>
              <p:cNvSpPr/>
              <p:nvPr/>
            </p:nvSpPr>
            <p:spPr>
              <a:xfrm>
                <a:off x="2874018" y="6109961"/>
                <a:ext cx="76554" cy="117258"/>
              </a:xfrm>
              <a:custGeom>
                <a:avLst/>
                <a:gdLst>
                  <a:gd name="connsiteX0" fmla="*/ 58579 w 117157"/>
                  <a:gd name="connsiteY0" fmla="*/ 24955 h 179450"/>
                  <a:gd name="connsiteX1" fmla="*/ 41053 w 117157"/>
                  <a:gd name="connsiteY1" fmla="*/ 31813 h 179450"/>
                  <a:gd name="connsiteX2" fmla="*/ 34766 w 117157"/>
                  <a:gd name="connsiteY2" fmla="*/ 48482 h 179450"/>
                  <a:gd name="connsiteX3" fmla="*/ 41148 w 117157"/>
                  <a:gd name="connsiteY3" fmla="*/ 65818 h 179450"/>
                  <a:gd name="connsiteX4" fmla="*/ 58579 w 117157"/>
                  <a:gd name="connsiteY4" fmla="*/ 72771 h 179450"/>
                  <a:gd name="connsiteX5" fmla="*/ 67723 w 117157"/>
                  <a:gd name="connsiteY5" fmla="*/ 70961 h 179450"/>
                  <a:gd name="connsiteX6" fmla="*/ 75342 w 117157"/>
                  <a:gd name="connsiteY6" fmla="*/ 65818 h 179450"/>
                  <a:gd name="connsiteX7" fmla="*/ 80486 w 117157"/>
                  <a:gd name="connsiteY7" fmla="*/ 58102 h 179450"/>
                  <a:gd name="connsiteX8" fmla="*/ 82296 w 117157"/>
                  <a:gd name="connsiteY8" fmla="*/ 48577 h 179450"/>
                  <a:gd name="connsiteX9" fmla="*/ 75533 w 117157"/>
                  <a:gd name="connsiteY9" fmla="*/ 31909 h 179450"/>
                  <a:gd name="connsiteX10" fmla="*/ 58483 w 117157"/>
                  <a:gd name="connsiteY10" fmla="*/ 25051 h 179450"/>
                  <a:gd name="connsiteX11" fmla="*/ 58579 w 117157"/>
                  <a:gd name="connsiteY11" fmla="*/ 96298 h 179450"/>
                  <a:gd name="connsiteX12" fmla="*/ 47339 w 117157"/>
                  <a:gd name="connsiteY12" fmla="*/ 98298 h 179450"/>
                  <a:gd name="connsiteX13" fmla="*/ 38005 w 117157"/>
                  <a:gd name="connsiteY13" fmla="*/ 103918 h 179450"/>
                  <a:gd name="connsiteX14" fmla="*/ 31718 w 117157"/>
                  <a:gd name="connsiteY14" fmla="*/ 112585 h 179450"/>
                  <a:gd name="connsiteX15" fmla="*/ 29432 w 117157"/>
                  <a:gd name="connsiteY15" fmla="*/ 123539 h 179450"/>
                  <a:gd name="connsiteX16" fmla="*/ 37624 w 117157"/>
                  <a:gd name="connsiteY16" fmla="*/ 143732 h 179450"/>
                  <a:gd name="connsiteX17" fmla="*/ 58579 w 117157"/>
                  <a:gd name="connsiteY17" fmla="*/ 151448 h 179450"/>
                  <a:gd name="connsiteX18" fmla="*/ 79534 w 117157"/>
                  <a:gd name="connsiteY18" fmla="*/ 143732 h 179450"/>
                  <a:gd name="connsiteX19" fmla="*/ 87725 w 117157"/>
                  <a:gd name="connsiteY19" fmla="*/ 123539 h 179450"/>
                  <a:gd name="connsiteX20" fmla="*/ 85439 w 117157"/>
                  <a:gd name="connsiteY20" fmla="*/ 112585 h 179450"/>
                  <a:gd name="connsiteX21" fmla="*/ 79153 w 117157"/>
                  <a:gd name="connsiteY21" fmla="*/ 103918 h 179450"/>
                  <a:gd name="connsiteX22" fmla="*/ 69818 w 117157"/>
                  <a:gd name="connsiteY22" fmla="*/ 98298 h 179450"/>
                  <a:gd name="connsiteX23" fmla="*/ 58579 w 117157"/>
                  <a:gd name="connsiteY23" fmla="*/ 96298 h 179450"/>
                  <a:gd name="connsiteX24" fmla="*/ 58579 w 117157"/>
                  <a:gd name="connsiteY24" fmla="*/ 0 h 179450"/>
                  <a:gd name="connsiteX25" fmla="*/ 79248 w 117157"/>
                  <a:gd name="connsiteY25" fmla="*/ 3048 h 179450"/>
                  <a:gd name="connsiteX26" fmla="*/ 96107 w 117157"/>
                  <a:gd name="connsiteY26" fmla="*/ 11906 h 179450"/>
                  <a:gd name="connsiteX27" fmla="*/ 107537 w 117157"/>
                  <a:gd name="connsiteY27" fmla="*/ 26098 h 179450"/>
                  <a:gd name="connsiteX28" fmla="*/ 111728 w 117157"/>
                  <a:gd name="connsiteY28" fmla="*/ 45625 h 179450"/>
                  <a:gd name="connsiteX29" fmla="*/ 105251 w 117157"/>
                  <a:gd name="connsiteY29" fmla="*/ 70104 h 179450"/>
                  <a:gd name="connsiteX30" fmla="*/ 85534 w 117157"/>
                  <a:gd name="connsiteY30" fmla="*/ 84582 h 179450"/>
                  <a:gd name="connsiteX31" fmla="*/ 85534 w 117157"/>
                  <a:gd name="connsiteY31" fmla="*/ 85058 h 179450"/>
                  <a:gd name="connsiteX32" fmla="*/ 97441 w 117157"/>
                  <a:gd name="connsiteY32" fmla="*/ 90107 h 179450"/>
                  <a:gd name="connsiteX33" fmla="*/ 107632 w 117157"/>
                  <a:gd name="connsiteY33" fmla="*/ 99441 h 179450"/>
                  <a:gd name="connsiteX34" fmla="*/ 114586 w 117157"/>
                  <a:gd name="connsiteY34" fmla="*/ 112014 h 179450"/>
                  <a:gd name="connsiteX35" fmla="*/ 117157 w 117157"/>
                  <a:gd name="connsiteY35" fmla="*/ 127254 h 179450"/>
                  <a:gd name="connsiteX36" fmla="*/ 112490 w 117157"/>
                  <a:gd name="connsiteY36" fmla="*/ 149923 h 179450"/>
                  <a:gd name="connsiteX37" fmla="*/ 100013 w 117157"/>
                  <a:gd name="connsiteY37" fmla="*/ 166211 h 179450"/>
                  <a:gd name="connsiteX38" fmla="*/ 81343 w 117157"/>
                  <a:gd name="connsiteY38" fmla="*/ 176117 h 179450"/>
                  <a:gd name="connsiteX39" fmla="*/ 58579 w 117157"/>
                  <a:gd name="connsiteY39" fmla="*/ 179451 h 179450"/>
                  <a:gd name="connsiteX40" fmla="*/ 35623 w 117157"/>
                  <a:gd name="connsiteY40" fmla="*/ 176117 h 179450"/>
                  <a:gd name="connsiteX41" fmla="*/ 17145 w 117157"/>
                  <a:gd name="connsiteY41" fmla="*/ 166211 h 179450"/>
                  <a:gd name="connsiteX42" fmla="*/ 4667 w 117157"/>
                  <a:gd name="connsiteY42" fmla="*/ 149923 h 179450"/>
                  <a:gd name="connsiteX43" fmla="*/ 0 w 117157"/>
                  <a:gd name="connsiteY43" fmla="*/ 127254 h 179450"/>
                  <a:gd name="connsiteX44" fmla="*/ 2572 w 117157"/>
                  <a:gd name="connsiteY44" fmla="*/ 112014 h 179450"/>
                  <a:gd name="connsiteX45" fmla="*/ 9525 w 117157"/>
                  <a:gd name="connsiteY45" fmla="*/ 99441 h 179450"/>
                  <a:gd name="connsiteX46" fmla="*/ 19526 w 117157"/>
                  <a:gd name="connsiteY46" fmla="*/ 90107 h 179450"/>
                  <a:gd name="connsiteX47" fmla="*/ 31528 w 117157"/>
                  <a:gd name="connsiteY47" fmla="*/ 85058 h 179450"/>
                  <a:gd name="connsiteX48" fmla="*/ 31528 w 117157"/>
                  <a:gd name="connsiteY48" fmla="*/ 84582 h 179450"/>
                  <a:gd name="connsiteX49" fmla="*/ 11811 w 117157"/>
                  <a:gd name="connsiteY49" fmla="*/ 70104 h 179450"/>
                  <a:gd name="connsiteX50" fmla="*/ 5334 w 117157"/>
                  <a:gd name="connsiteY50" fmla="*/ 45625 h 179450"/>
                  <a:gd name="connsiteX51" fmla="*/ 9525 w 117157"/>
                  <a:gd name="connsiteY51" fmla="*/ 26098 h 179450"/>
                  <a:gd name="connsiteX52" fmla="*/ 20955 w 117157"/>
                  <a:gd name="connsiteY52" fmla="*/ 11906 h 179450"/>
                  <a:gd name="connsiteX53" fmla="*/ 37814 w 117157"/>
                  <a:gd name="connsiteY53" fmla="*/ 3048 h 179450"/>
                  <a:gd name="connsiteX54" fmla="*/ 58579 w 117157"/>
                  <a:gd name="connsiteY54" fmla="*/ 0 h 179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117157" h="179450">
                    <a:moveTo>
                      <a:pt x="58579" y="24955"/>
                    </a:moveTo>
                    <a:cubicBezTo>
                      <a:pt x="51054" y="24955"/>
                      <a:pt x="45244" y="27241"/>
                      <a:pt x="41053" y="31813"/>
                    </a:cubicBezTo>
                    <a:cubicBezTo>
                      <a:pt x="36862" y="36385"/>
                      <a:pt x="34766" y="41910"/>
                      <a:pt x="34766" y="48482"/>
                    </a:cubicBezTo>
                    <a:cubicBezTo>
                      <a:pt x="34766" y="55340"/>
                      <a:pt x="36862" y="61150"/>
                      <a:pt x="41148" y="65818"/>
                    </a:cubicBezTo>
                    <a:cubicBezTo>
                      <a:pt x="45434" y="70485"/>
                      <a:pt x="51149" y="72771"/>
                      <a:pt x="58579" y="72771"/>
                    </a:cubicBezTo>
                    <a:cubicBezTo>
                      <a:pt x="61817" y="72771"/>
                      <a:pt x="64865" y="72199"/>
                      <a:pt x="67723" y="70961"/>
                    </a:cubicBezTo>
                    <a:cubicBezTo>
                      <a:pt x="70580" y="69723"/>
                      <a:pt x="73152" y="68009"/>
                      <a:pt x="75342" y="65818"/>
                    </a:cubicBezTo>
                    <a:cubicBezTo>
                      <a:pt x="77533" y="63627"/>
                      <a:pt x="79248" y="61055"/>
                      <a:pt x="80486" y="58102"/>
                    </a:cubicBezTo>
                    <a:cubicBezTo>
                      <a:pt x="81724" y="55150"/>
                      <a:pt x="82296" y="52007"/>
                      <a:pt x="82296" y="48577"/>
                    </a:cubicBezTo>
                    <a:cubicBezTo>
                      <a:pt x="82296" y="42005"/>
                      <a:pt x="80105" y="36481"/>
                      <a:pt x="75533" y="31909"/>
                    </a:cubicBezTo>
                    <a:cubicBezTo>
                      <a:pt x="71056" y="27337"/>
                      <a:pt x="65341" y="25051"/>
                      <a:pt x="58483" y="25051"/>
                    </a:cubicBezTo>
                    <a:moveTo>
                      <a:pt x="58579" y="96298"/>
                    </a:moveTo>
                    <a:cubicBezTo>
                      <a:pt x="54673" y="96298"/>
                      <a:pt x="50863" y="96964"/>
                      <a:pt x="47339" y="98298"/>
                    </a:cubicBezTo>
                    <a:cubicBezTo>
                      <a:pt x="43720" y="99632"/>
                      <a:pt x="40672" y="101536"/>
                      <a:pt x="38005" y="103918"/>
                    </a:cubicBezTo>
                    <a:cubicBezTo>
                      <a:pt x="35433" y="106394"/>
                      <a:pt x="33338" y="109252"/>
                      <a:pt x="31718" y="112585"/>
                    </a:cubicBezTo>
                    <a:cubicBezTo>
                      <a:pt x="30194" y="115919"/>
                      <a:pt x="29432" y="119539"/>
                      <a:pt x="29432" y="123539"/>
                    </a:cubicBezTo>
                    <a:cubicBezTo>
                      <a:pt x="29432" y="131921"/>
                      <a:pt x="32194" y="138589"/>
                      <a:pt x="37624" y="143732"/>
                    </a:cubicBezTo>
                    <a:cubicBezTo>
                      <a:pt x="43053" y="148876"/>
                      <a:pt x="50101" y="151448"/>
                      <a:pt x="58579" y="151448"/>
                    </a:cubicBezTo>
                    <a:cubicBezTo>
                      <a:pt x="67056" y="151448"/>
                      <a:pt x="74104" y="148876"/>
                      <a:pt x="79534" y="143732"/>
                    </a:cubicBezTo>
                    <a:cubicBezTo>
                      <a:pt x="84963" y="138589"/>
                      <a:pt x="87725" y="131826"/>
                      <a:pt x="87725" y="123539"/>
                    </a:cubicBezTo>
                    <a:cubicBezTo>
                      <a:pt x="87725" y="119634"/>
                      <a:pt x="86963" y="116014"/>
                      <a:pt x="85439" y="112585"/>
                    </a:cubicBezTo>
                    <a:cubicBezTo>
                      <a:pt x="83915" y="109252"/>
                      <a:pt x="81820" y="106299"/>
                      <a:pt x="79153" y="103918"/>
                    </a:cubicBezTo>
                    <a:cubicBezTo>
                      <a:pt x="76581" y="101441"/>
                      <a:pt x="73438" y="99632"/>
                      <a:pt x="69818" y="98298"/>
                    </a:cubicBezTo>
                    <a:cubicBezTo>
                      <a:pt x="66199" y="96964"/>
                      <a:pt x="62484" y="96298"/>
                      <a:pt x="58579" y="96298"/>
                    </a:cubicBezTo>
                    <a:moveTo>
                      <a:pt x="58579" y="0"/>
                    </a:moveTo>
                    <a:cubicBezTo>
                      <a:pt x="65913" y="0"/>
                      <a:pt x="72866" y="1048"/>
                      <a:pt x="79248" y="3048"/>
                    </a:cubicBezTo>
                    <a:cubicBezTo>
                      <a:pt x="85630" y="5048"/>
                      <a:pt x="91345" y="8001"/>
                      <a:pt x="96107" y="11906"/>
                    </a:cubicBezTo>
                    <a:cubicBezTo>
                      <a:pt x="100965" y="15716"/>
                      <a:pt x="104775" y="20479"/>
                      <a:pt x="107537" y="26098"/>
                    </a:cubicBezTo>
                    <a:cubicBezTo>
                      <a:pt x="110299" y="31718"/>
                      <a:pt x="111728" y="38195"/>
                      <a:pt x="111728" y="45625"/>
                    </a:cubicBezTo>
                    <a:cubicBezTo>
                      <a:pt x="111728" y="54959"/>
                      <a:pt x="109538" y="63151"/>
                      <a:pt x="105251" y="70104"/>
                    </a:cubicBezTo>
                    <a:cubicBezTo>
                      <a:pt x="100965" y="77152"/>
                      <a:pt x="94392" y="81915"/>
                      <a:pt x="85534" y="84582"/>
                    </a:cubicBezTo>
                    <a:lnTo>
                      <a:pt x="85534" y="85058"/>
                    </a:lnTo>
                    <a:cubicBezTo>
                      <a:pt x="89630" y="85915"/>
                      <a:pt x="93631" y="87535"/>
                      <a:pt x="97441" y="90107"/>
                    </a:cubicBezTo>
                    <a:cubicBezTo>
                      <a:pt x="101251" y="92678"/>
                      <a:pt x="104680" y="95726"/>
                      <a:pt x="107632" y="99441"/>
                    </a:cubicBezTo>
                    <a:cubicBezTo>
                      <a:pt x="110585" y="103156"/>
                      <a:pt x="112871" y="107347"/>
                      <a:pt x="114586" y="112014"/>
                    </a:cubicBezTo>
                    <a:cubicBezTo>
                      <a:pt x="116300" y="116776"/>
                      <a:pt x="117157" y="121825"/>
                      <a:pt x="117157" y="127254"/>
                    </a:cubicBezTo>
                    <a:cubicBezTo>
                      <a:pt x="117157" y="135922"/>
                      <a:pt x="115633" y="143447"/>
                      <a:pt x="112490" y="149923"/>
                    </a:cubicBezTo>
                    <a:cubicBezTo>
                      <a:pt x="109347" y="156400"/>
                      <a:pt x="105156" y="161830"/>
                      <a:pt x="100013" y="166211"/>
                    </a:cubicBezTo>
                    <a:cubicBezTo>
                      <a:pt x="94774" y="170593"/>
                      <a:pt x="88582" y="173927"/>
                      <a:pt x="81343" y="176117"/>
                    </a:cubicBezTo>
                    <a:cubicBezTo>
                      <a:pt x="74104" y="178308"/>
                      <a:pt x="66580" y="179451"/>
                      <a:pt x="58579" y="179451"/>
                    </a:cubicBezTo>
                    <a:cubicBezTo>
                      <a:pt x="50578" y="179451"/>
                      <a:pt x="42767" y="178403"/>
                      <a:pt x="35623" y="176117"/>
                    </a:cubicBezTo>
                    <a:cubicBezTo>
                      <a:pt x="28480" y="173927"/>
                      <a:pt x="22288" y="170593"/>
                      <a:pt x="17145" y="166211"/>
                    </a:cubicBezTo>
                    <a:cubicBezTo>
                      <a:pt x="11906" y="161830"/>
                      <a:pt x="7715" y="156400"/>
                      <a:pt x="4667" y="149923"/>
                    </a:cubicBezTo>
                    <a:cubicBezTo>
                      <a:pt x="1619" y="143447"/>
                      <a:pt x="0" y="135922"/>
                      <a:pt x="0" y="127254"/>
                    </a:cubicBezTo>
                    <a:cubicBezTo>
                      <a:pt x="0" y="121825"/>
                      <a:pt x="857" y="116776"/>
                      <a:pt x="2572" y="112014"/>
                    </a:cubicBezTo>
                    <a:cubicBezTo>
                      <a:pt x="4286" y="107251"/>
                      <a:pt x="6572" y="103060"/>
                      <a:pt x="9525" y="99441"/>
                    </a:cubicBezTo>
                    <a:cubicBezTo>
                      <a:pt x="12478" y="95726"/>
                      <a:pt x="15811" y="92678"/>
                      <a:pt x="19526" y="90107"/>
                    </a:cubicBezTo>
                    <a:cubicBezTo>
                      <a:pt x="23241" y="87535"/>
                      <a:pt x="27337" y="85915"/>
                      <a:pt x="31528" y="85058"/>
                    </a:cubicBezTo>
                    <a:lnTo>
                      <a:pt x="31528" y="84582"/>
                    </a:lnTo>
                    <a:cubicBezTo>
                      <a:pt x="22669" y="81915"/>
                      <a:pt x="16097" y="77152"/>
                      <a:pt x="11811" y="70104"/>
                    </a:cubicBezTo>
                    <a:cubicBezTo>
                      <a:pt x="7429" y="63056"/>
                      <a:pt x="5334" y="54864"/>
                      <a:pt x="5334" y="45625"/>
                    </a:cubicBezTo>
                    <a:cubicBezTo>
                      <a:pt x="5334" y="38290"/>
                      <a:pt x="6763" y="31813"/>
                      <a:pt x="9525" y="26098"/>
                    </a:cubicBezTo>
                    <a:cubicBezTo>
                      <a:pt x="12287" y="20479"/>
                      <a:pt x="16097" y="15716"/>
                      <a:pt x="20955" y="11906"/>
                    </a:cubicBezTo>
                    <a:cubicBezTo>
                      <a:pt x="25813" y="8096"/>
                      <a:pt x="31432" y="5143"/>
                      <a:pt x="37814" y="3048"/>
                    </a:cubicBezTo>
                    <a:cubicBezTo>
                      <a:pt x="44196" y="952"/>
                      <a:pt x="51149" y="0"/>
                      <a:pt x="58579" y="0"/>
                    </a:cubicBezTo>
                  </a:path>
                </a:pathLst>
              </a:custGeom>
              <a:solidFill>
                <a:srgbClr val="025E68"/>
              </a:solidFill>
              <a:ln w="0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ar-SA"/>
              </a:p>
            </p:txBody>
          </p:sp>
        </p:grpSp>
        <p:grpSp>
          <p:nvGrpSpPr>
            <p:cNvPr id="18" name="مجموعة 17">
              <a:extLst>
                <a:ext uri="{FF2B5EF4-FFF2-40B4-BE49-F238E27FC236}">
                  <a16:creationId xmlns:a16="http://schemas.microsoft.com/office/drawing/2014/main" id="{0136F7CA-6CBA-CA70-78D4-823E9A897575}"/>
                </a:ext>
              </a:extLst>
            </p:cNvPr>
            <p:cNvGrpSpPr/>
            <p:nvPr/>
          </p:nvGrpSpPr>
          <p:grpSpPr>
            <a:xfrm>
              <a:off x="509126" y="6238180"/>
              <a:ext cx="2436308" cy="217942"/>
              <a:chOff x="4247959" y="3262122"/>
              <a:chExt cx="3701128" cy="331088"/>
            </a:xfrm>
          </p:grpSpPr>
          <p:sp>
            <p:nvSpPr>
              <p:cNvPr id="41" name="شكل حر: شكل 40">
                <a:extLst>
                  <a:ext uri="{FF2B5EF4-FFF2-40B4-BE49-F238E27FC236}">
                    <a16:creationId xmlns:a16="http://schemas.microsoft.com/office/drawing/2014/main" id="{F96658FC-28E4-E35E-C70D-0ACC2D104552}"/>
                  </a:ext>
                </a:extLst>
              </p:cNvPr>
              <p:cNvSpPr/>
              <p:nvPr/>
            </p:nvSpPr>
            <p:spPr>
              <a:xfrm>
                <a:off x="4247959" y="3262122"/>
                <a:ext cx="331088" cy="331088"/>
              </a:xfrm>
              <a:custGeom>
                <a:avLst/>
                <a:gdLst>
                  <a:gd name="connsiteX0" fmla="*/ 331089 w 331088"/>
                  <a:gd name="connsiteY0" fmla="*/ 165545 h 331088"/>
                  <a:gd name="connsiteX1" fmla="*/ 165545 w 331088"/>
                  <a:gd name="connsiteY1" fmla="*/ 331089 h 331088"/>
                  <a:gd name="connsiteX2" fmla="*/ 0 w 331088"/>
                  <a:gd name="connsiteY2" fmla="*/ 165545 h 331088"/>
                  <a:gd name="connsiteX3" fmla="*/ 165545 w 331088"/>
                  <a:gd name="connsiteY3" fmla="*/ 0 h 331088"/>
                  <a:gd name="connsiteX4" fmla="*/ 331089 w 331088"/>
                  <a:gd name="connsiteY4" fmla="*/ 165545 h 331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1088" h="331088">
                    <a:moveTo>
                      <a:pt x="331089" y="165545"/>
                    </a:moveTo>
                    <a:cubicBezTo>
                      <a:pt x="331089" y="256972"/>
                      <a:pt x="256972" y="331089"/>
                      <a:pt x="165545" y="331089"/>
                    </a:cubicBezTo>
                    <a:cubicBezTo>
                      <a:pt x="74117" y="331089"/>
                      <a:pt x="0" y="256972"/>
                      <a:pt x="0" y="165545"/>
                    </a:cubicBezTo>
                    <a:cubicBezTo>
                      <a:pt x="0" y="74117"/>
                      <a:pt x="74117" y="0"/>
                      <a:pt x="165545" y="0"/>
                    </a:cubicBezTo>
                    <a:cubicBezTo>
                      <a:pt x="256972" y="0"/>
                      <a:pt x="331089" y="74117"/>
                      <a:pt x="331089" y="165545"/>
                    </a:cubicBezTo>
                    <a:close/>
                  </a:path>
                </a:pathLst>
              </a:custGeom>
              <a:noFill/>
              <a:ln w="9239" cap="flat">
                <a:solidFill>
                  <a:srgbClr val="F2AD30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ar-SA"/>
              </a:p>
            </p:txBody>
          </p:sp>
          <p:sp>
            <p:nvSpPr>
              <p:cNvPr id="42" name="شكل حر: شكل 41">
                <a:extLst>
                  <a:ext uri="{FF2B5EF4-FFF2-40B4-BE49-F238E27FC236}">
                    <a16:creationId xmlns:a16="http://schemas.microsoft.com/office/drawing/2014/main" id="{857A0F57-A0F7-22B2-CBA4-7280DA4A108D}"/>
                  </a:ext>
                </a:extLst>
              </p:cNvPr>
              <p:cNvSpPr/>
              <p:nvPr/>
            </p:nvSpPr>
            <p:spPr>
              <a:xfrm>
                <a:off x="4286725" y="3300793"/>
                <a:ext cx="254888" cy="254888"/>
              </a:xfrm>
              <a:custGeom>
                <a:avLst/>
                <a:gdLst>
                  <a:gd name="connsiteX0" fmla="*/ 127445 w 254888"/>
                  <a:gd name="connsiteY0" fmla="*/ 0 h 254888"/>
                  <a:gd name="connsiteX1" fmla="*/ 0 w 254888"/>
                  <a:gd name="connsiteY1" fmla="*/ 127445 h 254888"/>
                  <a:gd name="connsiteX2" fmla="*/ 127445 w 254888"/>
                  <a:gd name="connsiteY2" fmla="*/ 254889 h 254888"/>
                  <a:gd name="connsiteX3" fmla="*/ 254889 w 254888"/>
                  <a:gd name="connsiteY3" fmla="*/ 127445 h 254888"/>
                  <a:gd name="connsiteX4" fmla="*/ 127445 w 254888"/>
                  <a:gd name="connsiteY4" fmla="*/ 0 h 254888"/>
                  <a:gd name="connsiteX5" fmla="*/ 237363 w 254888"/>
                  <a:gd name="connsiteY5" fmla="*/ 82201 h 254888"/>
                  <a:gd name="connsiteX6" fmla="*/ 193739 w 254888"/>
                  <a:gd name="connsiteY6" fmla="*/ 82201 h 254888"/>
                  <a:gd name="connsiteX7" fmla="*/ 158306 w 254888"/>
                  <a:gd name="connsiteY7" fmla="*/ 12478 h 254888"/>
                  <a:gd name="connsiteX8" fmla="*/ 237363 w 254888"/>
                  <a:gd name="connsiteY8" fmla="*/ 82201 h 254888"/>
                  <a:gd name="connsiteX9" fmla="*/ 123158 w 254888"/>
                  <a:gd name="connsiteY9" fmla="*/ 8763 h 254888"/>
                  <a:gd name="connsiteX10" fmla="*/ 123158 w 254888"/>
                  <a:gd name="connsiteY10" fmla="*/ 82106 h 254888"/>
                  <a:gd name="connsiteX11" fmla="*/ 69914 w 254888"/>
                  <a:gd name="connsiteY11" fmla="*/ 82106 h 254888"/>
                  <a:gd name="connsiteX12" fmla="*/ 123158 w 254888"/>
                  <a:gd name="connsiteY12" fmla="*/ 8763 h 254888"/>
                  <a:gd name="connsiteX13" fmla="*/ 131636 w 254888"/>
                  <a:gd name="connsiteY13" fmla="*/ 8763 h 254888"/>
                  <a:gd name="connsiteX14" fmla="*/ 184880 w 254888"/>
                  <a:gd name="connsiteY14" fmla="*/ 82106 h 254888"/>
                  <a:gd name="connsiteX15" fmla="*/ 131636 w 254888"/>
                  <a:gd name="connsiteY15" fmla="*/ 82106 h 254888"/>
                  <a:gd name="connsiteX16" fmla="*/ 131636 w 254888"/>
                  <a:gd name="connsiteY16" fmla="*/ 8763 h 254888"/>
                  <a:gd name="connsiteX17" fmla="*/ 96774 w 254888"/>
                  <a:gd name="connsiteY17" fmla="*/ 12478 h 254888"/>
                  <a:gd name="connsiteX18" fmla="*/ 61055 w 254888"/>
                  <a:gd name="connsiteY18" fmla="*/ 82201 h 254888"/>
                  <a:gd name="connsiteX19" fmla="*/ 17431 w 254888"/>
                  <a:gd name="connsiteY19" fmla="*/ 82201 h 254888"/>
                  <a:gd name="connsiteX20" fmla="*/ 96774 w 254888"/>
                  <a:gd name="connsiteY20" fmla="*/ 12478 h 254888"/>
                  <a:gd name="connsiteX21" fmla="*/ 14383 w 254888"/>
                  <a:gd name="connsiteY21" fmla="*/ 90678 h 254888"/>
                  <a:gd name="connsiteX22" fmla="*/ 240697 w 254888"/>
                  <a:gd name="connsiteY22" fmla="*/ 90678 h 254888"/>
                  <a:gd name="connsiteX23" fmla="*/ 246602 w 254888"/>
                  <a:gd name="connsiteY23" fmla="*/ 127540 h 254888"/>
                  <a:gd name="connsiteX24" fmla="*/ 240697 w 254888"/>
                  <a:gd name="connsiteY24" fmla="*/ 164402 h 254888"/>
                  <a:gd name="connsiteX25" fmla="*/ 14383 w 254888"/>
                  <a:gd name="connsiteY25" fmla="*/ 164402 h 254888"/>
                  <a:gd name="connsiteX26" fmla="*/ 8477 w 254888"/>
                  <a:gd name="connsiteY26" fmla="*/ 127540 h 254888"/>
                  <a:gd name="connsiteX27" fmla="*/ 14383 w 254888"/>
                  <a:gd name="connsiteY27" fmla="*/ 90678 h 254888"/>
                  <a:gd name="connsiteX28" fmla="*/ 69914 w 254888"/>
                  <a:gd name="connsiteY28" fmla="*/ 172784 h 254888"/>
                  <a:gd name="connsiteX29" fmla="*/ 123158 w 254888"/>
                  <a:gd name="connsiteY29" fmla="*/ 172784 h 254888"/>
                  <a:gd name="connsiteX30" fmla="*/ 123158 w 254888"/>
                  <a:gd name="connsiteY30" fmla="*/ 246126 h 254888"/>
                  <a:gd name="connsiteX31" fmla="*/ 69914 w 254888"/>
                  <a:gd name="connsiteY31" fmla="*/ 172784 h 254888"/>
                  <a:gd name="connsiteX32" fmla="*/ 131636 w 254888"/>
                  <a:gd name="connsiteY32" fmla="*/ 246221 h 254888"/>
                  <a:gd name="connsiteX33" fmla="*/ 131636 w 254888"/>
                  <a:gd name="connsiteY33" fmla="*/ 172879 h 254888"/>
                  <a:gd name="connsiteX34" fmla="*/ 184880 w 254888"/>
                  <a:gd name="connsiteY34" fmla="*/ 172879 h 254888"/>
                  <a:gd name="connsiteX35" fmla="*/ 131636 w 254888"/>
                  <a:gd name="connsiteY35" fmla="*/ 246221 h 254888"/>
                  <a:gd name="connsiteX36" fmla="*/ 17526 w 254888"/>
                  <a:gd name="connsiteY36" fmla="*/ 172784 h 254888"/>
                  <a:gd name="connsiteX37" fmla="*/ 61436 w 254888"/>
                  <a:gd name="connsiteY37" fmla="*/ 172784 h 254888"/>
                  <a:gd name="connsiteX38" fmla="*/ 97155 w 254888"/>
                  <a:gd name="connsiteY38" fmla="*/ 242507 h 254888"/>
                  <a:gd name="connsiteX39" fmla="*/ 17526 w 254888"/>
                  <a:gd name="connsiteY39" fmla="*/ 172784 h 254888"/>
                  <a:gd name="connsiteX40" fmla="*/ 158020 w 254888"/>
                  <a:gd name="connsiteY40" fmla="*/ 242507 h 254888"/>
                  <a:gd name="connsiteX41" fmla="*/ 193739 w 254888"/>
                  <a:gd name="connsiteY41" fmla="*/ 172784 h 254888"/>
                  <a:gd name="connsiteX42" fmla="*/ 237649 w 254888"/>
                  <a:gd name="connsiteY42" fmla="*/ 172784 h 254888"/>
                  <a:gd name="connsiteX43" fmla="*/ 158020 w 254888"/>
                  <a:gd name="connsiteY43" fmla="*/ 242507 h 254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254888" h="254888">
                    <a:moveTo>
                      <a:pt x="127445" y="0"/>
                    </a:moveTo>
                    <a:cubicBezTo>
                      <a:pt x="57150" y="0"/>
                      <a:pt x="0" y="57245"/>
                      <a:pt x="0" y="127445"/>
                    </a:cubicBezTo>
                    <a:cubicBezTo>
                      <a:pt x="0" y="197644"/>
                      <a:pt x="57245" y="254889"/>
                      <a:pt x="127445" y="254889"/>
                    </a:cubicBezTo>
                    <a:cubicBezTo>
                      <a:pt x="197644" y="254889"/>
                      <a:pt x="254889" y="197644"/>
                      <a:pt x="254889" y="127445"/>
                    </a:cubicBezTo>
                    <a:cubicBezTo>
                      <a:pt x="254889" y="57245"/>
                      <a:pt x="197644" y="0"/>
                      <a:pt x="127445" y="0"/>
                    </a:cubicBezTo>
                    <a:moveTo>
                      <a:pt x="237363" y="82201"/>
                    </a:moveTo>
                    <a:lnTo>
                      <a:pt x="193739" y="82201"/>
                    </a:lnTo>
                    <a:cubicBezTo>
                      <a:pt x="187261" y="51054"/>
                      <a:pt x="174212" y="26384"/>
                      <a:pt x="158306" y="12478"/>
                    </a:cubicBezTo>
                    <a:cubicBezTo>
                      <a:pt x="194024" y="22098"/>
                      <a:pt x="223457" y="48197"/>
                      <a:pt x="237363" y="82201"/>
                    </a:cubicBezTo>
                    <a:moveTo>
                      <a:pt x="123158" y="8763"/>
                    </a:moveTo>
                    <a:lnTo>
                      <a:pt x="123158" y="82106"/>
                    </a:lnTo>
                    <a:lnTo>
                      <a:pt x="69914" y="82106"/>
                    </a:lnTo>
                    <a:cubicBezTo>
                      <a:pt x="78962" y="40481"/>
                      <a:pt x="99632" y="11811"/>
                      <a:pt x="123158" y="8763"/>
                    </a:cubicBezTo>
                    <a:moveTo>
                      <a:pt x="131636" y="8763"/>
                    </a:moveTo>
                    <a:cubicBezTo>
                      <a:pt x="155162" y="11906"/>
                      <a:pt x="175832" y="40481"/>
                      <a:pt x="184880" y="82106"/>
                    </a:cubicBezTo>
                    <a:lnTo>
                      <a:pt x="131636" y="82106"/>
                    </a:lnTo>
                    <a:lnTo>
                      <a:pt x="131636" y="8763"/>
                    </a:lnTo>
                    <a:close/>
                    <a:moveTo>
                      <a:pt x="96774" y="12478"/>
                    </a:moveTo>
                    <a:cubicBezTo>
                      <a:pt x="80582" y="26384"/>
                      <a:pt x="67627" y="50959"/>
                      <a:pt x="61055" y="82201"/>
                    </a:cubicBezTo>
                    <a:lnTo>
                      <a:pt x="17431" y="82201"/>
                    </a:lnTo>
                    <a:cubicBezTo>
                      <a:pt x="31337" y="48197"/>
                      <a:pt x="60770" y="22098"/>
                      <a:pt x="96774" y="12478"/>
                    </a:cubicBezTo>
                    <a:moveTo>
                      <a:pt x="14383" y="90678"/>
                    </a:moveTo>
                    <a:lnTo>
                      <a:pt x="240697" y="90678"/>
                    </a:lnTo>
                    <a:cubicBezTo>
                      <a:pt x="244411" y="102299"/>
                      <a:pt x="246602" y="114776"/>
                      <a:pt x="246602" y="127540"/>
                    </a:cubicBezTo>
                    <a:cubicBezTo>
                      <a:pt x="246602" y="140303"/>
                      <a:pt x="244602" y="152781"/>
                      <a:pt x="240697" y="164402"/>
                    </a:cubicBezTo>
                    <a:lnTo>
                      <a:pt x="14383" y="164402"/>
                    </a:lnTo>
                    <a:cubicBezTo>
                      <a:pt x="10382" y="152781"/>
                      <a:pt x="8477" y="140303"/>
                      <a:pt x="8477" y="127540"/>
                    </a:cubicBezTo>
                    <a:cubicBezTo>
                      <a:pt x="8477" y="114776"/>
                      <a:pt x="10477" y="102299"/>
                      <a:pt x="14383" y="90678"/>
                    </a:cubicBezTo>
                    <a:moveTo>
                      <a:pt x="69914" y="172784"/>
                    </a:moveTo>
                    <a:lnTo>
                      <a:pt x="123158" y="172784"/>
                    </a:lnTo>
                    <a:lnTo>
                      <a:pt x="123158" y="246126"/>
                    </a:lnTo>
                    <a:cubicBezTo>
                      <a:pt x="99632" y="242983"/>
                      <a:pt x="78962" y="214408"/>
                      <a:pt x="69914" y="172784"/>
                    </a:cubicBezTo>
                    <a:moveTo>
                      <a:pt x="131636" y="246221"/>
                    </a:moveTo>
                    <a:lnTo>
                      <a:pt x="131636" y="172879"/>
                    </a:lnTo>
                    <a:lnTo>
                      <a:pt x="184880" y="172879"/>
                    </a:lnTo>
                    <a:cubicBezTo>
                      <a:pt x="175832" y="214503"/>
                      <a:pt x="155162" y="243173"/>
                      <a:pt x="131636" y="246221"/>
                    </a:cubicBezTo>
                    <a:moveTo>
                      <a:pt x="17526" y="172784"/>
                    </a:moveTo>
                    <a:lnTo>
                      <a:pt x="61436" y="172784"/>
                    </a:lnTo>
                    <a:cubicBezTo>
                      <a:pt x="67913" y="203930"/>
                      <a:pt x="80963" y="228600"/>
                      <a:pt x="97155" y="242507"/>
                    </a:cubicBezTo>
                    <a:cubicBezTo>
                      <a:pt x="60865" y="232886"/>
                      <a:pt x="31432" y="206788"/>
                      <a:pt x="17526" y="172784"/>
                    </a:cubicBezTo>
                    <a:moveTo>
                      <a:pt x="158020" y="242507"/>
                    </a:moveTo>
                    <a:cubicBezTo>
                      <a:pt x="174117" y="228600"/>
                      <a:pt x="187166" y="204025"/>
                      <a:pt x="193739" y="172784"/>
                    </a:cubicBezTo>
                    <a:lnTo>
                      <a:pt x="237649" y="172784"/>
                    </a:lnTo>
                    <a:cubicBezTo>
                      <a:pt x="223457" y="206788"/>
                      <a:pt x="194024" y="232886"/>
                      <a:pt x="158020" y="242507"/>
                    </a:cubicBezTo>
                  </a:path>
                </a:pathLst>
              </a:custGeom>
              <a:solidFill>
                <a:srgbClr val="0093AF"/>
              </a:solidFill>
              <a:ln w="0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ar-SA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43" name="رسم 312">
                <a:extLst>
                  <a:ext uri="{FF2B5EF4-FFF2-40B4-BE49-F238E27FC236}">
                    <a16:creationId xmlns:a16="http://schemas.microsoft.com/office/drawing/2014/main" id="{4B46AE9D-A512-819B-BAEC-7AF2A5E38C29}"/>
                  </a:ext>
                </a:extLst>
              </p:cNvPr>
              <p:cNvGrpSpPr/>
              <p:nvPr/>
            </p:nvGrpSpPr>
            <p:grpSpPr>
              <a:xfrm>
                <a:off x="4315774" y="3406522"/>
                <a:ext cx="196787" cy="43623"/>
                <a:chOff x="4315774" y="3406522"/>
                <a:chExt cx="196787" cy="43623"/>
              </a:xfrm>
              <a:solidFill>
                <a:srgbClr val="0093AF"/>
              </a:solidFill>
            </p:grpSpPr>
            <p:sp>
              <p:nvSpPr>
                <p:cNvPr id="60" name="شكل حر: شكل 59">
                  <a:extLst>
                    <a:ext uri="{FF2B5EF4-FFF2-40B4-BE49-F238E27FC236}">
                      <a16:creationId xmlns:a16="http://schemas.microsoft.com/office/drawing/2014/main" id="{5A0AC0AE-04EC-DFF0-73D8-40922E770110}"/>
                    </a:ext>
                  </a:extLst>
                </p:cNvPr>
                <p:cNvSpPr/>
                <p:nvPr/>
              </p:nvSpPr>
              <p:spPr>
                <a:xfrm>
                  <a:off x="4386072" y="3406522"/>
                  <a:ext cx="56480" cy="43337"/>
                </a:xfrm>
                <a:custGeom>
                  <a:avLst/>
                  <a:gdLst>
                    <a:gd name="connsiteX0" fmla="*/ 12191 w 56480"/>
                    <a:gd name="connsiteY0" fmla="*/ 40480 h 43337"/>
                    <a:gd name="connsiteX1" fmla="*/ 15906 w 56480"/>
                    <a:gd name="connsiteY1" fmla="*/ 43338 h 43337"/>
                    <a:gd name="connsiteX2" fmla="*/ 19906 w 56480"/>
                    <a:gd name="connsiteY2" fmla="*/ 40766 h 43337"/>
                    <a:gd name="connsiteX3" fmla="*/ 28098 w 56480"/>
                    <a:gd name="connsiteY3" fmla="*/ 22954 h 43337"/>
                    <a:gd name="connsiteX4" fmla="*/ 36289 w 56480"/>
                    <a:gd name="connsiteY4" fmla="*/ 40766 h 43337"/>
                    <a:gd name="connsiteX5" fmla="*/ 40290 w 56480"/>
                    <a:gd name="connsiteY5" fmla="*/ 43338 h 43337"/>
                    <a:gd name="connsiteX6" fmla="*/ 40575 w 56480"/>
                    <a:gd name="connsiteY6" fmla="*/ 43338 h 43337"/>
                    <a:gd name="connsiteX7" fmla="*/ 44290 w 56480"/>
                    <a:gd name="connsiteY7" fmla="*/ 40480 h 43337"/>
                    <a:gd name="connsiteX8" fmla="*/ 56196 w 56480"/>
                    <a:gd name="connsiteY8" fmla="*/ 5619 h 43337"/>
                    <a:gd name="connsiteX9" fmla="*/ 53625 w 56480"/>
                    <a:gd name="connsiteY9" fmla="*/ 285 h 43337"/>
                    <a:gd name="connsiteX10" fmla="*/ 48195 w 56480"/>
                    <a:gd name="connsiteY10" fmla="*/ 2856 h 43337"/>
                    <a:gd name="connsiteX11" fmla="*/ 39718 w 56480"/>
                    <a:gd name="connsiteY11" fmla="*/ 27526 h 43337"/>
                    <a:gd name="connsiteX12" fmla="*/ 32098 w 56480"/>
                    <a:gd name="connsiteY12" fmla="*/ 11048 h 43337"/>
                    <a:gd name="connsiteX13" fmla="*/ 28098 w 56480"/>
                    <a:gd name="connsiteY13" fmla="*/ 8476 h 43337"/>
                    <a:gd name="connsiteX14" fmla="*/ 24097 w 56480"/>
                    <a:gd name="connsiteY14" fmla="*/ 11048 h 43337"/>
                    <a:gd name="connsiteX15" fmla="*/ 16763 w 56480"/>
                    <a:gd name="connsiteY15" fmla="*/ 27812 h 43337"/>
                    <a:gd name="connsiteX16" fmla="*/ 8286 w 56480"/>
                    <a:gd name="connsiteY16" fmla="*/ 3142 h 43337"/>
                    <a:gd name="connsiteX17" fmla="*/ 2856 w 56480"/>
                    <a:gd name="connsiteY17" fmla="*/ 570 h 43337"/>
                    <a:gd name="connsiteX18" fmla="*/ 285 w 56480"/>
                    <a:gd name="connsiteY18" fmla="*/ 6000 h 43337"/>
                    <a:gd name="connsiteX19" fmla="*/ 12191 w 56480"/>
                    <a:gd name="connsiteY19" fmla="*/ 40575 h 43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56480" h="43337">
                      <a:moveTo>
                        <a:pt x="12191" y="40480"/>
                      </a:moveTo>
                      <a:cubicBezTo>
                        <a:pt x="12762" y="42195"/>
                        <a:pt x="14191" y="43338"/>
                        <a:pt x="15906" y="43338"/>
                      </a:cubicBezTo>
                      <a:cubicBezTo>
                        <a:pt x="17620" y="43338"/>
                        <a:pt x="19335" y="42480"/>
                        <a:pt x="19906" y="40766"/>
                      </a:cubicBezTo>
                      <a:lnTo>
                        <a:pt x="28098" y="22954"/>
                      </a:lnTo>
                      <a:lnTo>
                        <a:pt x="36289" y="40766"/>
                      </a:lnTo>
                      <a:cubicBezTo>
                        <a:pt x="36861" y="42195"/>
                        <a:pt x="38575" y="43338"/>
                        <a:pt x="40290" y="43338"/>
                      </a:cubicBezTo>
                      <a:lnTo>
                        <a:pt x="40575" y="43338"/>
                      </a:lnTo>
                      <a:cubicBezTo>
                        <a:pt x="42290" y="43338"/>
                        <a:pt x="43719" y="42195"/>
                        <a:pt x="44290" y="40480"/>
                      </a:cubicBezTo>
                      <a:lnTo>
                        <a:pt x="56196" y="5619"/>
                      </a:lnTo>
                      <a:cubicBezTo>
                        <a:pt x="57054" y="3333"/>
                        <a:pt x="55911" y="1047"/>
                        <a:pt x="53625" y="285"/>
                      </a:cubicBezTo>
                      <a:cubicBezTo>
                        <a:pt x="51339" y="-573"/>
                        <a:pt x="49053" y="570"/>
                        <a:pt x="48195" y="2856"/>
                      </a:cubicBezTo>
                      <a:lnTo>
                        <a:pt x="39718" y="27526"/>
                      </a:lnTo>
                      <a:lnTo>
                        <a:pt x="32098" y="11048"/>
                      </a:lnTo>
                      <a:cubicBezTo>
                        <a:pt x="31527" y="9619"/>
                        <a:pt x="29812" y="8476"/>
                        <a:pt x="28098" y="8476"/>
                      </a:cubicBezTo>
                      <a:cubicBezTo>
                        <a:pt x="26383" y="8476"/>
                        <a:pt x="24954" y="9333"/>
                        <a:pt x="24097" y="11048"/>
                      </a:cubicBezTo>
                      <a:lnTo>
                        <a:pt x="16763" y="27812"/>
                      </a:lnTo>
                      <a:lnTo>
                        <a:pt x="8286" y="3142"/>
                      </a:lnTo>
                      <a:cubicBezTo>
                        <a:pt x="7428" y="856"/>
                        <a:pt x="5142" y="-287"/>
                        <a:pt x="2856" y="570"/>
                      </a:cubicBezTo>
                      <a:cubicBezTo>
                        <a:pt x="570" y="1428"/>
                        <a:pt x="-573" y="3714"/>
                        <a:pt x="285" y="6000"/>
                      </a:cubicBezTo>
                      <a:lnTo>
                        <a:pt x="12191" y="40575"/>
                      </a:ln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ar-SA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1" name="شكل حر: شكل 60">
                  <a:extLst>
                    <a:ext uri="{FF2B5EF4-FFF2-40B4-BE49-F238E27FC236}">
                      <a16:creationId xmlns:a16="http://schemas.microsoft.com/office/drawing/2014/main" id="{F7D00B02-0F82-3247-A1A5-AE4B22CCFDCE}"/>
                    </a:ext>
                  </a:extLst>
                </p:cNvPr>
                <p:cNvSpPr/>
                <p:nvPr/>
              </p:nvSpPr>
              <p:spPr>
                <a:xfrm>
                  <a:off x="4315774" y="3406807"/>
                  <a:ext cx="56484" cy="43337"/>
                </a:xfrm>
                <a:custGeom>
                  <a:avLst/>
                  <a:gdLst>
                    <a:gd name="connsiteX0" fmla="*/ 288 w 56484"/>
                    <a:gd name="connsiteY0" fmla="*/ 5619 h 43337"/>
                    <a:gd name="connsiteX1" fmla="*/ 12194 w 56484"/>
                    <a:gd name="connsiteY1" fmla="*/ 40480 h 43337"/>
                    <a:gd name="connsiteX2" fmla="*/ 15909 w 56484"/>
                    <a:gd name="connsiteY2" fmla="*/ 43338 h 43337"/>
                    <a:gd name="connsiteX3" fmla="*/ 16195 w 56484"/>
                    <a:gd name="connsiteY3" fmla="*/ 43338 h 43337"/>
                    <a:gd name="connsiteX4" fmla="*/ 20195 w 56484"/>
                    <a:gd name="connsiteY4" fmla="*/ 40766 h 43337"/>
                    <a:gd name="connsiteX5" fmla="*/ 28387 w 56484"/>
                    <a:gd name="connsiteY5" fmla="*/ 22954 h 43337"/>
                    <a:gd name="connsiteX6" fmla="*/ 36578 w 56484"/>
                    <a:gd name="connsiteY6" fmla="*/ 40766 h 43337"/>
                    <a:gd name="connsiteX7" fmla="*/ 40579 w 56484"/>
                    <a:gd name="connsiteY7" fmla="*/ 43338 h 43337"/>
                    <a:gd name="connsiteX8" fmla="*/ 44293 w 56484"/>
                    <a:gd name="connsiteY8" fmla="*/ 40480 h 43337"/>
                    <a:gd name="connsiteX9" fmla="*/ 56200 w 56484"/>
                    <a:gd name="connsiteY9" fmla="*/ 5619 h 43337"/>
                    <a:gd name="connsiteX10" fmla="*/ 53628 w 56484"/>
                    <a:gd name="connsiteY10" fmla="*/ 285 h 43337"/>
                    <a:gd name="connsiteX11" fmla="*/ 48199 w 56484"/>
                    <a:gd name="connsiteY11" fmla="*/ 2856 h 43337"/>
                    <a:gd name="connsiteX12" fmla="*/ 39721 w 56484"/>
                    <a:gd name="connsiteY12" fmla="*/ 27526 h 43337"/>
                    <a:gd name="connsiteX13" fmla="*/ 32101 w 56484"/>
                    <a:gd name="connsiteY13" fmla="*/ 11048 h 43337"/>
                    <a:gd name="connsiteX14" fmla="*/ 28101 w 56484"/>
                    <a:gd name="connsiteY14" fmla="*/ 8476 h 43337"/>
                    <a:gd name="connsiteX15" fmla="*/ 24100 w 56484"/>
                    <a:gd name="connsiteY15" fmla="*/ 11048 h 43337"/>
                    <a:gd name="connsiteX16" fmla="*/ 16480 w 56484"/>
                    <a:gd name="connsiteY16" fmla="*/ 27526 h 43337"/>
                    <a:gd name="connsiteX17" fmla="*/ 8003 w 56484"/>
                    <a:gd name="connsiteY17" fmla="*/ 2856 h 43337"/>
                    <a:gd name="connsiteX18" fmla="*/ 2574 w 56484"/>
                    <a:gd name="connsiteY18" fmla="*/ 285 h 43337"/>
                    <a:gd name="connsiteX19" fmla="*/ 288 w 56484"/>
                    <a:gd name="connsiteY19" fmla="*/ 5619 h 43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56484" h="43337">
                      <a:moveTo>
                        <a:pt x="288" y="5619"/>
                      </a:moveTo>
                      <a:lnTo>
                        <a:pt x="12194" y="40480"/>
                      </a:lnTo>
                      <a:cubicBezTo>
                        <a:pt x="12766" y="42195"/>
                        <a:pt x="14194" y="43338"/>
                        <a:pt x="15909" y="43338"/>
                      </a:cubicBezTo>
                      <a:lnTo>
                        <a:pt x="16195" y="43338"/>
                      </a:lnTo>
                      <a:cubicBezTo>
                        <a:pt x="17909" y="43338"/>
                        <a:pt x="19338" y="42480"/>
                        <a:pt x="20195" y="40766"/>
                      </a:cubicBezTo>
                      <a:lnTo>
                        <a:pt x="28387" y="22954"/>
                      </a:lnTo>
                      <a:lnTo>
                        <a:pt x="36578" y="40766"/>
                      </a:lnTo>
                      <a:cubicBezTo>
                        <a:pt x="37435" y="42480"/>
                        <a:pt x="38864" y="43338"/>
                        <a:pt x="40579" y="43338"/>
                      </a:cubicBezTo>
                      <a:cubicBezTo>
                        <a:pt x="42293" y="43338"/>
                        <a:pt x="43722" y="42195"/>
                        <a:pt x="44293" y="40480"/>
                      </a:cubicBezTo>
                      <a:lnTo>
                        <a:pt x="56200" y="5619"/>
                      </a:lnTo>
                      <a:cubicBezTo>
                        <a:pt x="57057" y="3333"/>
                        <a:pt x="55914" y="1047"/>
                        <a:pt x="53628" y="285"/>
                      </a:cubicBezTo>
                      <a:cubicBezTo>
                        <a:pt x="51342" y="-573"/>
                        <a:pt x="49056" y="570"/>
                        <a:pt x="48199" y="2856"/>
                      </a:cubicBezTo>
                      <a:lnTo>
                        <a:pt x="39721" y="27526"/>
                      </a:lnTo>
                      <a:lnTo>
                        <a:pt x="32101" y="11048"/>
                      </a:lnTo>
                      <a:cubicBezTo>
                        <a:pt x="31530" y="9619"/>
                        <a:pt x="29815" y="8476"/>
                        <a:pt x="28101" y="8476"/>
                      </a:cubicBezTo>
                      <a:cubicBezTo>
                        <a:pt x="26386" y="8476"/>
                        <a:pt x="24958" y="9333"/>
                        <a:pt x="24100" y="11048"/>
                      </a:cubicBezTo>
                      <a:lnTo>
                        <a:pt x="16480" y="27526"/>
                      </a:lnTo>
                      <a:lnTo>
                        <a:pt x="8003" y="2856"/>
                      </a:lnTo>
                      <a:cubicBezTo>
                        <a:pt x="7146" y="570"/>
                        <a:pt x="4860" y="-573"/>
                        <a:pt x="2574" y="285"/>
                      </a:cubicBezTo>
                      <a:cubicBezTo>
                        <a:pt x="574" y="856"/>
                        <a:pt x="-569" y="3428"/>
                        <a:pt x="288" y="5619"/>
                      </a:cubicBezTo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ar-SA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2" name="شكل حر: شكل 61">
                  <a:extLst>
                    <a:ext uri="{FF2B5EF4-FFF2-40B4-BE49-F238E27FC236}">
                      <a16:creationId xmlns:a16="http://schemas.microsoft.com/office/drawing/2014/main" id="{840A8C60-909C-EE81-CEA4-CA7E4088BAFC}"/>
                    </a:ext>
                  </a:extLst>
                </p:cNvPr>
                <p:cNvSpPr/>
                <p:nvPr/>
              </p:nvSpPr>
              <p:spPr>
                <a:xfrm>
                  <a:off x="4455795" y="3406522"/>
                  <a:ext cx="56766" cy="43337"/>
                </a:xfrm>
                <a:custGeom>
                  <a:avLst/>
                  <a:gdLst>
                    <a:gd name="connsiteX0" fmla="*/ 12477 w 56766"/>
                    <a:gd name="connsiteY0" fmla="*/ 40480 h 43337"/>
                    <a:gd name="connsiteX1" fmla="*/ 16191 w 56766"/>
                    <a:gd name="connsiteY1" fmla="*/ 43338 h 43337"/>
                    <a:gd name="connsiteX2" fmla="*/ 16477 w 56766"/>
                    <a:gd name="connsiteY2" fmla="*/ 43338 h 43337"/>
                    <a:gd name="connsiteX3" fmla="*/ 20478 w 56766"/>
                    <a:gd name="connsiteY3" fmla="*/ 40766 h 43337"/>
                    <a:gd name="connsiteX4" fmla="*/ 28669 w 56766"/>
                    <a:gd name="connsiteY4" fmla="*/ 22954 h 43337"/>
                    <a:gd name="connsiteX5" fmla="*/ 36861 w 56766"/>
                    <a:gd name="connsiteY5" fmla="*/ 40766 h 43337"/>
                    <a:gd name="connsiteX6" fmla="*/ 40861 w 56766"/>
                    <a:gd name="connsiteY6" fmla="*/ 43338 h 43337"/>
                    <a:gd name="connsiteX7" fmla="*/ 44576 w 56766"/>
                    <a:gd name="connsiteY7" fmla="*/ 40480 h 43337"/>
                    <a:gd name="connsiteX8" fmla="*/ 56482 w 56766"/>
                    <a:gd name="connsiteY8" fmla="*/ 5619 h 43337"/>
                    <a:gd name="connsiteX9" fmla="*/ 53910 w 56766"/>
                    <a:gd name="connsiteY9" fmla="*/ 285 h 43337"/>
                    <a:gd name="connsiteX10" fmla="*/ 48481 w 56766"/>
                    <a:gd name="connsiteY10" fmla="*/ 2856 h 43337"/>
                    <a:gd name="connsiteX11" fmla="*/ 40004 w 56766"/>
                    <a:gd name="connsiteY11" fmla="*/ 27526 h 43337"/>
                    <a:gd name="connsiteX12" fmla="*/ 32384 w 56766"/>
                    <a:gd name="connsiteY12" fmla="*/ 11048 h 43337"/>
                    <a:gd name="connsiteX13" fmla="*/ 28383 w 56766"/>
                    <a:gd name="connsiteY13" fmla="*/ 8476 h 43337"/>
                    <a:gd name="connsiteX14" fmla="*/ 24383 w 56766"/>
                    <a:gd name="connsiteY14" fmla="*/ 11048 h 43337"/>
                    <a:gd name="connsiteX15" fmla="*/ 16763 w 56766"/>
                    <a:gd name="connsiteY15" fmla="*/ 27526 h 43337"/>
                    <a:gd name="connsiteX16" fmla="*/ 8286 w 56766"/>
                    <a:gd name="connsiteY16" fmla="*/ 2856 h 43337"/>
                    <a:gd name="connsiteX17" fmla="*/ 2856 w 56766"/>
                    <a:gd name="connsiteY17" fmla="*/ 285 h 43337"/>
                    <a:gd name="connsiteX18" fmla="*/ 285 w 56766"/>
                    <a:gd name="connsiteY18" fmla="*/ 5619 h 43337"/>
                    <a:gd name="connsiteX19" fmla="*/ 12477 w 56766"/>
                    <a:gd name="connsiteY19" fmla="*/ 40480 h 43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56766" h="43337">
                      <a:moveTo>
                        <a:pt x="12477" y="40480"/>
                      </a:moveTo>
                      <a:cubicBezTo>
                        <a:pt x="13048" y="42195"/>
                        <a:pt x="14477" y="43338"/>
                        <a:pt x="16191" y="43338"/>
                      </a:cubicBezTo>
                      <a:lnTo>
                        <a:pt x="16477" y="43338"/>
                      </a:lnTo>
                      <a:cubicBezTo>
                        <a:pt x="18192" y="43338"/>
                        <a:pt x="19620" y="42480"/>
                        <a:pt x="20478" y="40766"/>
                      </a:cubicBezTo>
                      <a:lnTo>
                        <a:pt x="28669" y="22954"/>
                      </a:lnTo>
                      <a:lnTo>
                        <a:pt x="36861" y="40766"/>
                      </a:lnTo>
                      <a:cubicBezTo>
                        <a:pt x="37718" y="42480"/>
                        <a:pt x="39147" y="43338"/>
                        <a:pt x="40861" y="43338"/>
                      </a:cubicBezTo>
                      <a:cubicBezTo>
                        <a:pt x="42576" y="43338"/>
                        <a:pt x="44004" y="42195"/>
                        <a:pt x="44576" y="40480"/>
                      </a:cubicBezTo>
                      <a:lnTo>
                        <a:pt x="56482" y="5619"/>
                      </a:lnTo>
                      <a:cubicBezTo>
                        <a:pt x="57339" y="3333"/>
                        <a:pt x="56196" y="1047"/>
                        <a:pt x="53910" y="285"/>
                      </a:cubicBezTo>
                      <a:cubicBezTo>
                        <a:pt x="51624" y="-573"/>
                        <a:pt x="49338" y="570"/>
                        <a:pt x="48481" y="2856"/>
                      </a:cubicBezTo>
                      <a:lnTo>
                        <a:pt x="40004" y="27526"/>
                      </a:lnTo>
                      <a:lnTo>
                        <a:pt x="32384" y="11048"/>
                      </a:lnTo>
                      <a:cubicBezTo>
                        <a:pt x="31812" y="9619"/>
                        <a:pt x="30098" y="8476"/>
                        <a:pt x="28383" y="8476"/>
                      </a:cubicBezTo>
                      <a:cubicBezTo>
                        <a:pt x="26669" y="8476"/>
                        <a:pt x="25240" y="9333"/>
                        <a:pt x="24383" y="11048"/>
                      </a:cubicBezTo>
                      <a:lnTo>
                        <a:pt x="16763" y="27526"/>
                      </a:lnTo>
                      <a:lnTo>
                        <a:pt x="8286" y="2856"/>
                      </a:lnTo>
                      <a:cubicBezTo>
                        <a:pt x="7428" y="570"/>
                        <a:pt x="5142" y="-573"/>
                        <a:pt x="2856" y="285"/>
                      </a:cubicBezTo>
                      <a:cubicBezTo>
                        <a:pt x="570" y="1142"/>
                        <a:pt x="-573" y="3428"/>
                        <a:pt x="285" y="5619"/>
                      </a:cubicBezTo>
                      <a:lnTo>
                        <a:pt x="12477" y="40480"/>
                      </a:ln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1" anchor="ctr"/>
                <a:lstStyle/>
                <a:p>
                  <a:endParaRPr lang="ar-SA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44" name="شكل حر: شكل 43">
                <a:extLst>
                  <a:ext uri="{FF2B5EF4-FFF2-40B4-BE49-F238E27FC236}">
                    <a16:creationId xmlns:a16="http://schemas.microsoft.com/office/drawing/2014/main" id="{05F40B00-CF98-2BAB-CE1B-F3C1F424A2F9}"/>
                  </a:ext>
                </a:extLst>
              </p:cNvPr>
              <p:cNvSpPr/>
              <p:nvPr/>
            </p:nvSpPr>
            <p:spPr>
              <a:xfrm>
                <a:off x="4789645" y="3386042"/>
                <a:ext cx="193643" cy="117729"/>
              </a:xfrm>
              <a:custGeom>
                <a:avLst/>
                <a:gdLst>
                  <a:gd name="connsiteX0" fmla="*/ 0 w 193643"/>
                  <a:gd name="connsiteY0" fmla="*/ 0 h 117729"/>
                  <a:gd name="connsiteX1" fmla="*/ 31814 w 193643"/>
                  <a:gd name="connsiteY1" fmla="*/ 0 h 117729"/>
                  <a:gd name="connsiteX2" fmla="*/ 57341 w 193643"/>
                  <a:gd name="connsiteY2" fmla="*/ 82391 h 117729"/>
                  <a:gd name="connsiteX3" fmla="*/ 57817 w 193643"/>
                  <a:gd name="connsiteY3" fmla="*/ 82391 h 117729"/>
                  <a:gd name="connsiteX4" fmla="*/ 81629 w 193643"/>
                  <a:gd name="connsiteY4" fmla="*/ 0 h 117729"/>
                  <a:gd name="connsiteX5" fmla="*/ 113443 w 193643"/>
                  <a:gd name="connsiteY5" fmla="*/ 0 h 117729"/>
                  <a:gd name="connsiteX6" fmla="*/ 138970 w 193643"/>
                  <a:gd name="connsiteY6" fmla="*/ 82391 h 117729"/>
                  <a:gd name="connsiteX7" fmla="*/ 139446 w 193643"/>
                  <a:gd name="connsiteY7" fmla="*/ 82391 h 117729"/>
                  <a:gd name="connsiteX8" fmla="*/ 164021 w 193643"/>
                  <a:gd name="connsiteY8" fmla="*/ 0 h 117729"/>
                  <a:gd name="connsiteX9" fmla="*/ 193643 w 193643"/>
                  <a:gd name="connsiteY9" fmla="*/ 0 h 117729"/>
                  <a:gd name="connsiteX10" fmla="*/ 153638 w 193643"/>
                  <a:gd name="connsiteY10" fmla="*/ 117729 h 117729"/>
                  <a:gd name="connsiteX11" fmla="*/ 124492 w 193643"/>
                  <a:gd name="connsiteY11" fmla="*/ 117729 h 117729"/>
                  <a:gd name="connsiteX12" fmla="*/ 96583 w 193643"/>
                  <a:gd name="connsiteY12" fmla="*/ 37243 h 117729"/>
                  <a:gd name="connsiteX13" fmla="*/ 96107 w 193643"/>
                  <a:gd name="connsiteY13" fmla="*/ 37243 h 117729"/>
                  <a:gd name="connsiteX14" fmla="*/ 71342 w 193643"/>
                  <a:gd name="connsiteY14" fmla="*/ 117729 h 117729"/>
                  <a:gd name="connsiteX15" fmla="*/ 40958 w 193643"/>
                  <a:gd name="connsiteY15" fmla="*/ 117729 h 117729"/>
                  <a:gd name="connsiteX16" fmla="*/ 0 w 193643"/>
                  <a:gd name="connsiteY16" fmla="*/ 0 h 117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93643" h="117729">
                    <a:moveTo>
                      <a:pt x="0" y="0"/>
                    </a:moveTo>
                    <a:lnTo>
                      <a:pt x="31814" y="0"/>
                    </a:lnTo>
                    <a:lnTo>
                      <a:pt x="57341" y="82391"/>
                    </a:lnTo>
                    <a:lnTo>
                      <a:pt x="57817" y="82391"/>
                    </a:lnTo>
                    <a:lnTo>
                      <a:pt x="81629" y="0"/>
                    </a:lnTo>
                    <a:lnTo>
                      <a:pt x="113443" y="0"/>
                    </a:lnTo>
                    <a:lnTo>
                      <a:pt x="138970" y="82391"/>
                    </a:lnTo>
                    <a:lnTo>
                      <a:pt x="139446" y="82391"/>
                    </a:lnTo>
                    <a:lnTo>
                      <a:pt x="164021" y="0"/>
                    </a:lnTo>
                    <a:lnTo>
                      <a:pt x="193643" y="0"/>
                    </a:lnTo>
                    <a:lnTo>
                      <a:pt x="153638" y="117729"/>
                    </a:lnTo>
                    <a:lnTo>
                      <a:pt x="124492" y="117729"/>
                    </a:lnTo>
                    <a:lnTo>
                      <a:pt x="96583" y="37243"/>
                    </a:lnTo>
                    <a:lnTo>
                      <a:pt x="96107" y="37243"/>
                    </a:lnTo>
                    <a:lnTo>
                      <a:pt x="71342" y="117729"/>
                    </a:lnTo>
                    <a:lnTo>
                      <a:pt x="40958" y="1177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25E68"/>
              </a:solidFill>
              <a:ln w="0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ar-SA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5" name="شكل حر: شكل 44">
                <a:extLst>
                  <a:ext uri="{FF2B5EF4-FFF2-40B4-BE49-F238E27FC236}">
                    <a16:creationId xmlns:a16="http://schemas.microsoft.com/office/drawing/2014/main" id="{E5D3AA8B-0C77-1492-2FDE-3FA4CD31DB49}"/>
                  </a:ext>
                </a:extLst>
              </p:cNvPr>
              <p:cNvSpPr/>
              <p:nvPr/>
            </p:nvSpPr>
            <p:spPr>
              <a:xfrm>
                <a:off x="5048439" y="3386042"/>
                <a:ext cx="193643" cy="117729"/>
              </a:xfrm>
              <a:custGeom>
                <a:avLst/>
                <a:gdLst>
                  <a:gd name="connsiteX0" fmla="*/ 0 w 193643"/>
                  <a:gd name="connsiteY0" fmla="*/ 0 h 117729"/>
                  <a:gd name="connsiteX1" fmla="*/ 31909 w 193643"/>
                  <a:gd name="connsiteY1" fmla="*/ 0 h 117729"/>
                  <a:gd name="connsiteX2" fmla="*/ 57341 w 193643"/>
                  <a:gd name="connsiteY2" fmla="*/ 82391 h 117729"/>
                  <a:gd name="connsiteX3" fmla="*/ 57912 w 193643"/>
                  <a:gd name="connsiteY3" fmla="*/ 82391 h 117729"/>
                  <a:gd name="connsiteX4" fmla="*/ 81629 w 193643"/>
                  <a:gd name="connsiteY4" fmla="*/ 0 h 117729"/>
                  <a:gd name="connsiteX5" fmla="*/ 113538 w 193643"/>
                  <a:gd name="connsiteY5" fmla="*/ 0 h 117729"/>
                  <a:gd name="connsiteX6" fmla="*/ 138970 w 193643"/>
                  <a:gd name="connsiteY6" fmla="*/ 82391 h 117729"/>
                  <a:gd name="connsiteX7" fmla="*/ 139541 w 193643"/>
                  <a:gd name="connsiteY7" fmla="*/ 82391 h 117729"/>
                  <a:gd name="connsiteX8" fmla="*/ 164021 w 193643"/>
                  <a:gd name="connsiteY8" fmla="*/ 0 h 117729"/>
                  <a:gd name="connsiteX9" fmla="*/ 193643 w 193643"/>
                  <a:gd name="connsiteY9" fmla="*/ 0 h 117729"/>
                  <a:gd name="connsiteX10" fmla="*/ 153734 w 193643"/>
                  <a:gd name="connsiteY10" fmla="*/ 117729 h 117729"/>
                  <a:gd name="connsiteX11" fmla="*/ 124587 w 193643"/>
                  <a:gd name="connsiteY11" fmla="*/ 117729 h 117729"/>
                  <a:gd name="connsiteX12" fmla="*/ 96584 w 193643"/>
                  <a:gd name="connsiteY12" fmla="*/ 37243 h 117729"/>
                  <a:gd name="connsiteX13" fmla="*/ 96107 w 193643"/>
                  <a:gd name="connsiteY13" fmla="*/ 37243 h 117729"/>
                  <a:gd name="connsiteX14" fmla="*/ 71342 w 193643"/>
                  <a:gd name="connsiteY14" fmla="*/ 117729 h 117729"/>
                  <a:gd name="connsiteX15" fmla="*/ 40958 w 193643"/>
                  <a:gd name="connsiteY15" fmla="*/ 117729 h 117729"/>
                  <a:gd name="connsiteX16" fmla="*/ 0 w 193643"/>
                  <a:gd name="connsiteY16" fmla="*/ 0 h 117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93643" h="117729">
                    <a:moveTo>
                      <a:pt x="0" y="0"/>
                    </a:moveTo>
                    <a:lnTo>
                      <a:pt x="31909" y="0"/>
                    </a:lnTo>
                    <a:lnTo>
                      <a:pt x="57341" y="82391"/>
                    </a:lnTo>
                    <a:lnTo>
                      <a:pt x="57912" y="82391"/>
                    </a:lnTo>
                    <a:lnTo>
                      <a:pt x="81629" y="0"/>
                    </a:lnTo>
                    <a:lnTo>
                      <a:pt x="113538" y="0"/>
                    </a:lnTo>
                    <a:lnTo>
                      <a:pt x="138970" y="82391"/>
                    </a:lnTo>
                    <a:lnTo>
                      <a:pt x="139541" y="82391"/>
                    </a:lnTo>
                    <a:lnTo>
                      <a:pt x="164021" y="0"/>
                    </a:lnTo>
                    <a:lnTo>
                      <a:pt x="193643" y="0"/>
                    </a:lnTo>
                    <a:lnTo>
                      <a:pt x="153734" y="117729"/>
                    </a:lnTo>
                    <a:lnTo>
                      <a:pt x="124587" y="117729"/>
                    </a:lnTo>
                    <a:lnTo>
                      <a:pt x="96584" y="37243"/>
                    </a:lnTo>
                    <a:lnTo>
                      <a:pt x="96107" y="37243"/>
                    </a:lnTo>
                    <a:lnTo>
                      <a:pt x="71342" y="117729"/>
                    </a:lnTo>
                    <a:lnTo>
                      <a:pt x="40958" y="1177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25E68"/>
              </a:solidFill>
              <a:ln w="0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ar-SA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" name="شكل حر: شكل 45">
                <a:extLst>
                  <a:ext uri="{FF2B5EF4-FFF2-40B4-BE49-F238E27FC236}">
                    <a16:creationId xmlns:a16="http://schemas.microsoft.com/office/drawing/2014/main" id="{478984BE-15A6-8124-D8F3-B8898F464448}"/>
                  </a:ext>
                </a:extLst>
              </p:cNvPr>
              <p:cNvSpPr/>
              <p:nvPr/>
            </p:nvSpPr>
            <p:spPr>
              <a:xfrm>
                <a:off x="5307329" y="3386042"/>
                <a:ext cx="193643" cy="117729"/>
              </a:xfrm>
              <a:custGeom>
                <a:avLst/>
                <a:gdLst>
                  <a:gd name="connsiteX0" fmla="*/ 0 w 193643"/>
                  <a:gd name="connsiteY0" fmla="*/ 0 h 117729"/>
                  <a:gd name="connsiteX1" fmla="*/ 31814 w 193643"/>
                  <a:gd name="connsiteY1" fmla="*/ 0 h 117729"/>
                  <a:gd name="connsiteX2" fmla="*/ 57341 w 193643"/>
                  <a:gd name="connsiteY2" fmla="*/ 82391 h 117729"/>
                  <a:gd name="connsiteX3" fmla="*/ 57817 w 193643"/>
                  <a:gd name="connsiteY3" fmla="*/ 82391 h 117729"/>
                  <a:gd name="connsiteX4" fmla="*/ 81629 w 193643"/>
                  <a:gd name="connsiteY4" fmla="*/ 0 h 117729"/>
                  <a:gd name="connsiteX5" fmla="*/ 113443 w 193643"/>
                  <a:gd name="connsiteY5" fmla="*/ 0 h 117729"/>
                  <a:gd name="connsiteX6" fmla="*/ 138970 w 193643"/>
                  <a:gd name="connsiteY6" fmla="*/ 82391 h 117729"/>
                  <a:gd name="connsiteX7" fmla="*/ 139446 w 193643"/>
                  <a:gd name="connsiteY7" fmla="*/ 82391 h 117729"/>
                  <a:gd name="connsiteX8" fmla="*/ 164021 w 193643"/>
                  <a:gd name="connsiteY8" fmla="*/ 0 h 117729"/>
                  <a:gd name="connsiteX9" fmla="*/ 193643 w 193643"/>
                  <a:gd name="connsiteY9" fmla="*/ 0 h 117729"/>
                  <a:gd name="connsiteX10" fmla="*/ 153638 w 193643"/>
                  <a:gd name="connsiteY10" fmla="*/ 117729 h 117729"/>
                  <a:gd name="connsiteX11" fmla="*/ 124492 w 193643"/>
                  <a:gd name="connsiteY11" fmla="*/ 117729 h 117729"/>
                  <a:gd name="connsiteX12" fmla="*/ 96583 w 193643"/>
                  <a:gd name="connsiteY12" fmla="*/ 37243 h 117729"/>
                  <a:gd name="connsiteX13" fmla="*/ 96107 w 193643"/>
                  <a:gd name="connsiteY13" fmla="*/ 37243 h 117729"/>
                  <a:gd name="connsiteX14" fmla="*/ 71342 w 193643"/>
                  <a:gd name="connsiteY14" fmla="*/ 117729 h 117729"/>
                  <a:gd name="connsiteX15" fmla="*/ 40958 w 193643"/>
                  <a:gd name="connsiteY15" fmla="*/ 117729 h 117729"/>
                  <a:gd name="connsiteX16" fmla="*/ 0 w 193643"/>
                  <a:gd name="connsiteY16" fmla="*/ 0 h 117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93643" h="117729">
                    <a:moveTo>
                      <a:pt x="0" y="0"/>
                    </a:moveTo>
                    <a:lnTo>
                      <a:pt x="31814" y="0"/>
                    </a:lnTo>
                    <a:lnTo>
                      <a:pt x="57341" y="82391"/>
                    </a:lnTo>
                    <a:lnTo>
                      <a:pt x="57817" y="82391"/>
                    </a:lnTo>
                    <a:lnTo>
                      <a:pt x="81629" y="0"/>
                    </a:lnTo>
                    <a:lnTo>
                      <a:pt x="113443" y="0"/>
                    </a:lnTo>
                    <a:lnTo>
                      <a:pt x="138970" y="82391"/>
                    </a:lnTo>
                    <a:lnTo>
                      <a:pt x="139446" y="82391"/>
                    </a:lnTo>
                    <a:lnTo>
                      <a:pt x="164021" y="0"/>
                    </a:lnTo>
                    <a:lnTo>
                      <a:pt x="193643" y="0"/>
                    </a:lnTo>
                    <a:lnTo>
                      <a:pt x="153638" y="117729"/>
                    </a:lnTo>
                    <a:lnTo>
                      <a:pt x="124492" y="117729"/>
                    </a:lnTo>
                    <a:lnTo>
                      <a:pt x="96583" y="37243"/>
                    </a:lnTo>
                    <a:lnTo>
                      <a:pt x="96107" y="37243"/>
                    </a:lnTo>
                    <a:lnTo>
                      <a:pt x="71342" y="117729"/>
                    </a:lnTo>
                    <a:lnTo>
                      <a:pt x="40958" y="1177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25E68"/>
              </a:solidFill>
              <a:ln w="0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ar-SA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" name="شكل حر: شكل 46">
                <a:extLst>
                  <a:ext uri="{FF2B5EF4-FFF2-40B4-BE49-F238E27FC236}">
                    <a16:creationId xmlns:a16="http://schemas.microsoft.com/office/drawing/2014/main" id="{4E8A4EB0-4C11-5BC7-2FC8-5F648D5AC679}"/>
                  </a:ext>
                </a:extLst>
              </p:cNvPr>
              <p:cNvSpPr/>
              <p:nvPr/>
            </p:nvSpPr>
            <p:spPr>
              <a:xfrm>
                <a:off x="5582125" y="3467481"/>
                <a:ext cx="39242" cy="37718"/>
              </a:xfrm>
              <a:custGeom>
                <a:avLst/>
                <a:gdLst>
                  <a:gd name="connsiteX0" fmla="*/ 0 w 39242"/>
                  <a:gd name="connsiteY0" fmla="*/ 19145 h 37718"/>
                  <a:gd name="connsiteX1" fmla="*/ 5715 w 39242"/>
                  <a:gd name="connsiteY1" fmla="*/ 5620 h 37718"/>
                  <a:gd name="connsiteX2" fmla="*/ 19621 w 39242"/>
                  <a:gd name="connsiteY2" fmla="*/ 0 h 37718"/>
                  <a:gd name="connsiteX3" fmla="*/ 33338 w 39242"/>
                  <a:gd name="connsiteY3" fmla="*/ 5429 h 37718"/>
                  <a:gd name="connsiteX4" fmla="*/ 39243 w 39242"/>
                  <a:gd name="connsiteY4" fmla="*/ 18669 h 37718"/>
                  <a:gd name="connsiteX5" fmla="*/ 33528 w 39242"/>
                  <a:gd name="connsiteY5" fmla="*/ 32099 h 37718"/>
                  <a:gd name="connsiteX6" fmla="*/ 19717 w 39242"/>
                  <a:gd name="connsiteY6" fmla="*/ 37719 h 37718"/>
                  <a:gd name="connsiteX7" fmla="*/ 6001 w 39242"/>
                  <a:gd name="connsiteY7" fmla="*/ 32290 h 37718"/>
                  <a:gd name="connsiteX8" fmla="*/ 95 w 39242"/>
                  <a:gd name="connsiteY8" fmla="*/ 19050 h 37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242" h="37718">
                    <a:moveTo>
                      <a:pt x="0" y="19145"/>
                    </a:moveTo>
                    <a:cubicBezTo>
                      <a:pt x="0" y="13906"/>
                      <a:pt x="1905" y="9430"/>
                      <a:pt x="5715" y="5620"/>
                    </a:cubicBezTo>
                    <a:cubicBezTo>
                      <a:pt x="9525" y="1905"/>
                      <a:pt x="14192" y="0"/>
                      <a:pt x="19621" y="0"/>
                    </a:cubicBezTo>
                    <a:cubicBezTo>
                      <a:pt x="25051" y="0"/>
                      <a:pt x="29432" y="1810"/>
                      <a:pt x="33338" y="5429"/>
                    </a:cubicBezTo>
                    <a:cubicBezTo>
                      <a:pt x="37243" y="9049"/>
                      <a:pt x="39243" y="13430"/>
                      <a:pt x="39243" y="18669"/>
                    </a:cubicBezTo>
                    <a:cubicBezTo>
                      <a:pt x="39243" y="23908"/>
                      <a:pt x="37338" y="28384"/>
                      <a:pt x="33528" y="32099"/>
                    </a:cubicBezTo>
                    <a:cubicBezTo>
                      <a:pt x="29718" y="35909"/>
                      <a:pt x="25051" y="37719"/>
                      <a:pt x="19717" y="37719"/>
                    </a:cubicBezTo>
                    <a:cubicBezTo>
                      <a:pt x="14383" y="37719"/>
                      <a:pt x="9906" y="35909"/>
                      <a:pt x="6001" y="32290"/>
                    </a:cubicBezTo>
                    <a:cubicBezTo>
                      <a:pt x="2096" y="28670"/>
                      <a:pt x="95" y="24289"/>
                      <a:pt x="95" y="19050"/>
                    </a:cubicBezTo>
                  </a:path>
                </a:pathLst>
              </a:custGeom>
              <a:solidFill>
                <a:srgbClr val="025E68"/>
              </a:solidFill>
              <a:ln w="0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ar-SA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8" name="شكل حر: شكل 47">
                <a:extLst>
                  <a:ext uri="{FF2B5EF4-FFF2-40B4-BE49-F238E27FC236}">
                    <a16:creationId xmlns:a16="http://schemas.microsoft.com/office/drawing/2014/main" id="{7CF4D26C-F8DC-9960-003D-8A2D8EDD8E9E}"/>
                  </a:ext>
                </a:extLst>
              </p:cNvPr>
              <p:cNvSpPr/>
              <p:nvPr/>
            </p:nvSpPr>
            <p:spPr>
              <a:xfrm>
                <a:off x="5712427" y="3382994"/>
                <a:ext cx="127063" cy="176688"/>
              </a:xfrm>
              <a:custGeom>
                <a:avLst/>
                <a:gdLst>
                  <a:gd name="connsiteX0" fmla="*/ 29528 w 127063"/>
                  <a:gd name="connsiteY0" fmla="*/ 61913 h 176688"/>
                  <a:gd name="connsiteX1" fmla="*/ 31814 w 127063"/>
                  <a:gd name="connsiteY1" fmla="*/ 75152 h 176688"/>
                  <a:gd name="connsiteX2" fmla="*/ 38671 w 127063"/>
                  <a:gd name="connsiteY2" fmla="*/ 86392 h 176688"/>
                  <a:gd name="connsiteX3" fmla="*/ 49625 w 127063"/>
                  <a:gd name="connsiteY3" fmla="*/ 94202 h 176688"/>
                  <a:gd name="connsiteX4" fmla="*/ 64103 w 127063"/>
                  <a:gd name="connsiteY4" fmla="*/ 97155 h 176688"/>
                  <a:gd name="connsiteX5" fmla="*/ 78581 w 127063"/>
                  <a:gd name="connsiteY5" fmla="*/ 94202 h 176688"/>
                  <a:gd name="connsiteX6" fmla="*/ 89440 w 127063"/>
                  <a:gd name="connsiteY6" fmla="*/ 86392 h 176688"/>
                  <a:gd name="connsiteX7" fmla="*/ 96298 w 127063"/>
                  <a:gd name="connsiteY7" fmla="*/ 75152 h 176688"/>
                  <a:gd name="connsiteX8" fmla="*/ 98584 w 127063"/>
                  <a:gd name="connsiteY8" fmla="*/ 61913 h 176688"/>
                  <a:gd name="connsiteX9" fmla="*/ 96298 w 127063"/>
                  <a:gd name="connsiteY9" fmla="*/ 48673 h 176688"/>
                  <a:gd name="connsiteX10" fmla="*/ 89440 w 127063"/>
                  <a:gd name="connsiteY10" fmla="*/ 37433 h 176688"/>
                  <a:gd name="connsiteX11" fmla="*/ 78581 w 127063"/>
                  <a:gd name="connsiteY11" fmla="*/ 29623 h 176688"/>
                  <a:gd name="connsiteX12" fmla="*/ 64103 w 127063"/>
                  <a:gd name="connsiteY12" fmla="*/ 26670 h 176688"/>
                  <a:gd name="connsiteX13" fmla="*/ 49625 w 127063"/>
                  <a:gd name="connsiteY13" fmla="*/ 29623 h 176688"/>
                  <a:gd name="connsiteX14" fmla="*/ 38671 w 127063"/>
                  <a:gd name="connsiteY14" fmla="*/ 37433 h 176688"/>
                  <a:gd name="connsiteX15" fmla="*/ 31814 w 127063"/>
                  <a:gd name="connsiteY15" fmla="*/ 48673 h 176688"/>
                  <a:gd name="connsiteX16" fmla="*/ 29528 w 127063"/>
                  <a:gd name="connsiteY16" fmla="*/ 61913 h 176688"/>
                  <a:gd name="connsiteX17" fmla="*/ 127064 w 127063"/>
                  <a:gd name="connsiteY17" fmla="*/ 176689 h 176688"/>
                  <a:gd name="connsiteX18" fmla="*/ 97631 w 127063"/>
                  <a:gd name="connsiteY18" fmla="*/ 176689 h 176688"/>
                  <a:gd name="connsiteX19" fmla="*/ 97631 w 127063"/>
                  <a:gd name="connsiteY19" fmla="*/ 105823 h 176688"/>
                  <a:gd name="connsiteX20" fmla="*/ 96869 w 127063"/>
                  <a:gd name="connsiteY20" fmla="*/ 105823 h 176688"/>
                  <a:gd name="connsiteX21" fmla="*/ 91250 w 127063"/>
                  <a:gd name="connsiteY21" fmla="*/ 111824 h 176688"/>
                  <a:gd name="connsiteX22" fmla="*/ 82867 w 127063"/>
                  <a:gd name="connsiteY22" fmla="*/ 117539 h 176688"/>
                  <a:gd name="connsiteX23" fmla="*/ 71438 w 127063"/>
                  <a:gd name="connsiteY23" fmla="*/ 121920 h 176688"/>
                  <a:gd name="connsiteX24" fmla="*/ 56864 w 127063"/>
                  <a:gd name="connsiteY24" fmla="*/ 123634 h 176688"/>
                  <a:gd name="connsiteX25" fmla="*/ 33814 w 127063"/>
                  <a:gd name="connsiteY25" fmla="*/ 118872 h 176688"/>
                  <a:gd name="connsiteX26" fmla="*/ 15812 w 127063"/>
                  <a:gd name="connsiteY26" fmla="*/ 105728 h 176688"/>
                  <a:gd name="connsiteX27" fmla="*/ 4191 w 127063"/>
                  <a:gd name="connsiteY27" fmla="*/ 86106 h 176688"/>
                  <a:gd name="connsiteX28" fmla="*/ 0 w 127063"/>
                  <a:gd name="connsiteY28" fmla="*/ 61817 h 176688"/>
                  <a:gd name="connsiteX29" fmla="*/ 3905 w 127063"/>
                  <a:gd name="connsiteY29" fmla="*/ 37529 h 176688"/>
                  <a:gd name="connsiteX30" fmla="*/ 15431 w 127063"/>
                  <a:gd name="connsiteY30" fmla="*/ 17907 h 176688"/>
                  <a:gd name="connsiteX31" fmla="*/ 33719 w 127063"/>
                  <a:gd name="connsiteY31" fmla="*/ 4763 h 176688"/>
                  <a:gd name="connsiteX32" fmla="*/ 58103 w 127063"/>
                  <a:gd name="connsiteY32" fmla="*/ 0 h 176688"/>
                  <a:gd name="connsiteX33" fmla="*/ 81439 w 127063"/>
                  <a:gd name="connsiteY33" fmla="*/ 4763 h 176688"/>
                  <a:gd name="connsiteX34" fmla="*/ 98584 w 127063"/>
                  <a:gd name="connsiteY34" fmla="*/ 20574 h 176688"/>
                  <a:gd name="connsiteX35" fmla="*/ 99060 w 127063"/>
                  <a:gd name="connsiteY35" fmla="*/ 20574 h 176688"/>
                  <a:gd name="connsiteX36" fmla="*/ 99060 w 127063"/>
                  <a:gd name="connsiteY36" fmla="*/ 2953 h 176688"/>
                  <a:gd name="connsiteX37" fmla="*/ 127064 w 127063"/>
                  <a:gd name="connsiteY37" fmla="*/ 2953 h 176688"/>
                  <a:gd name="connsiteX38" fmla="*/ 127064 w 127063"/>
                  <a:gd name="connsiteY38" fmla="*/ 176498 h 176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127063" h="176688">
                    <a:moveTo>
                      <a:pt x="29528" y="61913"/>
                    </a:moveTo>
                    <a:cubicBezTo>
                      <a:pt x="29528" y="66484"/>
                      <a:pt x="30290" y="70866"/>
                      <a:pt x="31814" y="75152"/>
                    </a:cubicBezTo>
                    <a:cubicBezTo>
                      <a:pt x="33338" y="79439"/>
                      <a:pt x="35624" y="83153"/>
                      <a:pt x="38671" y="86392"/>
                    </a:cubicBezTo>
                    <a:cubicBezTo>
                      <a:pt x="41720" y="89630"/>
                      <a:pt x="45339" y="92297"/>
                      <a:pt x="49625" y="94202"/>
                    </a:cubicBezTo>
                    <a:cubicBezTo>
                      <a:pt x="53912" y="96203"/>
                      <a:pt x="58674" y="97155"/>
                      <a:pt x="64103" y="97155"/>
                    </a:cubicBezTo>
                    <a:cubicBezTo>
                      <a:pt x="69533" y="97155"/>
                      <a:pt x="74295" y="96203"/>
                      <a:pt x="78581" y="94202"/>
                    </a:cubicBezTo>
                    <a:cubicBezTo>
                      <a:pt x="82867" y="92202"/>
                      <a:pt x="86487" y="89630"/>
                      <a:pt x="89440" y="86392"/>
                    </a:cubicBezTo>
                    <a:cubicBezTo>
                      <a:pt x="92488" y="83153"/>
                      <a:pt x="94774" y="79343"/>
                      <a:pt x="96298" y="75152"/>
                    </a:cubicBezTo>
                    <a:cubicBezTo>
                      <a:pt x="97822" y="70866"/>
                      <a:pt x="98584" y="66484"/>
                      <a:pt x="98584" y="61913"/>
                    </a:cubicBezTo>
                    <a:cubicBezTo>
                      <a:pt x="98584" y="57341"/>
                      <a:pt x="97822" y="52959"/>
                      <a:pt x="96298" y="48673"/>
                    </a:cubicBezTo>
                    <a:cubicBezTo>
                      <a:pt x="94774" y="44387"/>
                      <a:pt x="92488" y="40672"/>
                      <a:pt x="89440" y="37433"/>
                    </a:cubicBezTo>
                    <a:cubicBezTo>
                      <a:pt x="86392" y="34195"/>
                      <a:pt x="82772" y="31528"/>
                      <a:pt x="78581" y="29623"/>
                    </a:cubicBezTo>
                    <a:cubicBezTo>
                      <a:pt x="74295" y="27622"/>
                      <a:pt x="69533" y="26670"/>
                      <a:pt x="64103" y="26670"/>
                    </a:cubicBezTo>
                    <a:cubicBezTo>
                      <a:pt x="58674" y="26670"/>
                      <a:pt x="53912" y="27622"/>
                      <a:pt x="49625" y="29623"/>
                    </a:cubicBezTo>
                    <a:cubicBezTo>
                      <a:pt x="45339" y="31623"/>
                      <a:pt x="41720" y="34195"/>
                      <a:pt x="38671" y="37433"/>
                    </a:cubicBezTo>
                    <a:cubicBezTo>
                      <a:pt x="35624" y="40672"/>
                      <a:pt x="33338" y="44482"/>
                      <a:pt x="31814" y="48673"/>
                    </a:cubicBezTo>
                    <a:cubicBezTo>
                      <a:pt x="30290" y="52959"/>
                      <a:pt x="29528" y="57341"/>
                      <a:pt x="29528" y="61913"/>
                    </a:cubicBezTo>
                    <a:moveTo>
                      <a:pt x="127064" y="176689"/>
                    </a:moveTo>
                    <a:lnTo>
                      <a:pt x="97631" y="176689"/>
                    </a:lnTo>
                    <a:lnTo>
                      <a:pt x="97631" y="105823"/>
                    </a:lnTo>
                    <a:lnTo>
                      <a:pt x="96869" y="105823"/>
                    </a:lnTo>
                    <a:cubicBezTo>
                      <a:pt x="95441" y="107823"/>
                      <a:pt x="93536" y="109823"/>
                      <a:pt x="91250" y="111824"/>
                    </a:cubicBezTo>
                    <a:cubicBezTo>
                      <a:pt x="88964" y="113919"/>
                      <a:pt x="86201" y="115824"/>
                      <a:pt x="82867" y="117539"/>
                    </a:cubicBezTo>
                    <a:cubicBezTo>
                      <a:pt x="79629" y="119348"/>
                      <a:pt x="75819" y="120777"/>
                      <a:pt x="71438" y="121920"/>
                    </a:cubicBezTo>
                    <a:cubicBezTo>
                      <a:pt x="67056" y="123063"/>
                      <a:pt x="62198" y="123634"/>
                      <a:pt x="56864" y="123634"/>
                    </a:cubicBezTo>
                    <a:cubicBezTo>
                      <a:pt x="48482" y="123634"/>
                      <a:pt x="40862" y="122015"/>
                      <a:pt x="33814" y="118872"/>
                    </a:cubicBezTo>
                    <a:cubicBezTo>
                      <a:pt x="26765" y="115729"/>
                      <a:pt x="20765" y="111347"/>
                      <a:pt x="15812" y="105728"/>
                    </a:cubicBezTo>
                    <a:cubicBezTo>
                      <a:pt x="10858" y="100203"/>
                      <a:pt x="6953" y="93631"/>
                      <a:pt x="4191" y="86106"/>
                    </a:cubicBezTo>
                    <a:cubicBezTo>
                      <a:pt x="1429" y="78581"/>
                      <a:pt x="0" y="70485"/>
                      <a:pt x="0" y="61817"/>
                    </a:cubicBezTo>
                    <a:cubicBezTo>
                      <a:pt x="0" y="53150"/>
                      <a:pt x="1333" y="45053"/>
                      <a:pt x="3905" y="37529"/>
                    </a:cubicBezTo>
                    <a:cubicBezTo>
                      <a:pt x="6572" y="30004"/>
                      <a:pt x="10382" y="23432"/>
                      <a:pt x="15431" y="17907"/>
                    </a:cubicBezTo>
                    <a:cubicBezTo>
                      <a:pt x="20479" y="12383"/>
                      <a:pt x="26575" y="8001"/>
                      <a:pt x="33719" y="4763"/>
                    </a:cubicBezTo>
                    <a:cubicBezTo>
                      <a:pt x="40862" y="1619"/>
                      <a:pt x="48958" y="0"/>
                      <a:pt x="58103" y="0"/>
                    </a:cubicBezTo>
                    <a:cubicBezTo>
                      <a:pt x="66485" y="0"/>
                      <a:pt x="74200" y="1619"/>
                      <a:pt x="81439" y="4763"/>
                    </a:cubicBezTo>
                    <a:cubicBezTo>
                      <a:pt x="88583" y="8001"/>
                      <a:pt x="94298" y="13240"/>
                      <a:pt x="98584" y="20574"/>
                    </a:cubicBezTo>
                    <a:lnTo>
                      <a:pt x="99060" y="20574"/>
                    </a:lnTo>
                    <a:lnTo>
                      <a:pt x="99060" y="2953"/>
                    </a:lnTo>
                    <a:lnTo>
                      <a:pt x="127064" y="2953"/>
                    </a:lnTo>
                    <a:lnTo>
                      <a:pt x="127064" y="176498"/>
                    </a:lnTo>
                    <a:close/>
                  </a:path>
                </a:pathLst>
              </a:custGeom>
              <a:solidFill>
                <a:srgbClr val="025E68"/>
              </a:solidFill>
              <a:ln w="0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ar-SA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9" name="شكل حر: شكل 48">
                <a:extLst>
                  <a:ext uri="{FF2B5EF4-FFF2-40B4-BE49-F238E27FC236}">
                    <a16:creationId xmlns:a16="http://schemas.microsoft.com/office/drawing/2014/main" id="{826F9378-F6E1-AE21-6DEF-5515D09DD0F4}"/>
                  </a:ext>
                </a:extLst>
              </p:cNvPr>
              <p:cNvSpPr/>
              <p:nvPr/>
            </p:nvSpPr>
            <p:spPr>
              <a:xfrm>
                <a:off x="5932836" y="3328511"/>
                <a:ext cx="37719" cy="175164"/>
              </a:xfrm>
              <a:custGeom>
                <a:avLst/>
                <a:gdLst>
                  <a:gd name="connsiteX0" fmla="*/ 4191 w 37719"/>
                  <a:gd name="connsiteY0" fmla="*/ 57531 h 175164"/>
                  <a:gd name="connsiteX1" fmla="*/ 33623 w 37719"/>
                  <a:gd name="connsiteY1" fmla="*/ 57531 h 175164"/>
                  <a:gd name="connsiteX2" fmla="*/ 33623 w 37719"/>
                  <a:gd name="connsiteY2" fmla="*/ 175165 h 175164"/>
                  <a:gd name="connsiteX3" fmla="*/ 4191 w 37719"/>
                  <a:gd name="connsiteY3" fmla="*/ 175165 h 175164"/>
                  <a:gd name="connsiteX4" fmla="*/ 4191 w 37719"/>
                  <a:gd name="connsiteY4" fmla="*/ 57531 h 175164"/>
                  <a:gd name="connsiteX5" fmla="*/ 0 w 37719"/>
                  <a:gd name="connsiteY5" fmla="*/ 17621 h 175164"/>
                  <a:gd name="connsiteX6" fmla="*/ 5239 w 37719"/>
                  <a:gd name="connsiteY6" fmla="*/ 5239 h 175164"/>
                  <a:gd name="connsiteX7" fmla="*/ 18574 w 37719"/>
                  <a:gd name="connsiteY7" fmla="*/ 0 h 175164"/>
                  <a:gd name="connsiteX8" fmla="*/ 32195 w 37719"/>
                  <a:gd name="connsiteY8" fmla="*/ 5048 h 175164"/>
                  <a:gd name="connsiteX9" fmla="*/ 37719 w 37719"/>
                  <a:gd name="connsiteY9" fmla="*/ 17621 h 175164"/>
                  <a:gd name="connsiteX10" fmla="*/ 32195 w 37719"/>
                  <a:gd name="connsiteY10" fmla="*/ 30290 h 175164"/>
                  <a:gd name="connsiteX11" fmla="*/ 18574 w 37719"/>
                  <a:gd name="connsiteY11" fmla="*/ 35338 h 175164"/>
                  <a:gd name="connsiteX12" fmla="*/ 5239 w 37719"/>
                  <a:gd name="connsiteY12" fmla="*/ 30099 h 175164"/>
                  <a:gd name="connsiteX13" fmla="*/ 0 w 37719"/>
                  <a:gd name="connsiteY13" fmla="*/ 17717 h 175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7719" h="175164">
                    <a:moveTo>
                      <a:pt x="4191" y="57531"/>
                    </a:moveTo>
                    <a:lnTo>
                      <a:pt x="33623" y="57531"/>
                    </a:lnTo>
                    <a:lnTo>
                      <a:pt x="33623" y="175165"/>
                    </a:lnTo>
                    <a:lnTo>
                      <a:pt x="4191" y="175165"/>
                    </a:lnTo>
                    <a:lnTo>
                      <a:pt x="4191" y="57531"/>
                    </a:lnTo>
                    <a:close/>
                    <a:moveTo>
                      <a:pt x="0" y="17621"/>
                    </a:moveTo>
                    <a:cubicBezTo>
                      <a:pt x="0" y="12859"/>
                      <a:pt x="1715" y="8763"/>
                      <a:pt x="5239" y="5239"/>
                    </a:cubicBezTo>
                    <a:cubicBezTo>
                      <a:pt x="8763" y="1715"/>
                      <a:pt x="13240" y="0"/>
                      <a:pt x="18574" y="0"/>
                    </a:cubicBezTo>
                    <a:cubicBezTo>
                      <a:pt x="23908" y="0"/>
                      <a:pt x="28480" y="1715"/>
                      <a:pt x="32195" y="5048"/>
                    </a:cubicBezTo>
                    <a:cubicBezTo>
                      <a:pt x="35909" y="8382"/>
                      <a:pt x="37719" y="12573"/>
                      <a:pt x="37719" y="17621"/>
                    </a:cubicBezTo>
                    <a:cubicBezTo>
                      <a:pt x="37719" y="22670"/>
                      <a:pt x="35909" y="26861"/>
                      <a:pt x="32195" y="30290"/>
                    </a:cubicBezTo>
                    <a:cubicBezTo>
                      <a:pt x="28480" y="33623"/>
                      <a:pt x="24003" y="35338"/>
                      <a:pt x="18574" y="35338"/>
                    </a:cubicBezTo>
                    <a:cubicBezTo>
                      <a:pt x="13145" y="35338"/>
                      <a:pt x="8763" y="33623"/>
                      <a:pt x="5239" y="30099"/>
                    </a:cubicBezTo>
                    <a:cubicBezTo>
                      <a:pt x="1715" y="26575"/>
                      <a:pt x="0" y="22479"/>
                      <a:pt x="0" y="17717"/>
                    </a:cubicBezTo>
                  </a:path>
                </a:pathLst>
              </a:custGeom>
              <a:solidFill>
                <a:srgbClr val="025E68"/>
              </a:solidFill>
              <a:ln w="0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ar-SA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0" name="شكل حر: شكل 49">
                <a:extLst>
                  <a:ext uri="{FF2B5EF4-FFF2-40B4-BE49-F238E27FC236}">
                    <a16:creationId xmlns:a16="http://schemas.microsoft.com/office/drawing/2014/main" id="{64B62F30-3DC7-CAF2-0DD6-612BF42B7607}"/>
                  </a:ext>
                </a:extLst>
              </p:cNvPr>
              <p:cNvSpPr/>
              <p:nvPr/>
            </p:nvSpPr>
            <p:spPr>
              <a:xfrm>
                <a:off x="6062757" y="3383089"/>
                <a:ext cx="182308" cy="120586"/>
              </a:xfrm>
              <a:custGeom>
                <a:avLst/>
                <a:gdLst>
                  <a:gd name="connsiteX0" fmla="*/ 0 w 182308"/>
                  <a:gd name="connsiteY0" fmla="*/ 2953 h 120586"/>
                  <a:gd name="connsiteX1" fmla="*/ 27908 w 182308"/>
                  <a:gd name="connsiteY1" fmla="*/ 2953 h 120586"/>
                  <a:gd name="connsiteX2" fmla="*/ 27908 w 182308"/>
                  <a:gd name="connsiteY2" fmla="*/ 21336 h 120586"/>
                  <a:gd name="connsiteX3" fmla="*/ 28385 w 182308"/>
                  <a:gd name="connsiteY3" fmla="*/ 21336 h 120586"/>
                  <a:gd name="connsiteX4" fmla="*/ 41053 w 182308"/>
                  <a:gd name="connsiteY4" fmla="*/ 6477 h 120586"/>
                  <a:gd name="connsiteX5" fmla="*/ 64484 w 182308"/>
                  <a:gd name="connsiteY5" fmla="*/ 0 h 120586"/>
                  <a:gd name="connsiteX6" fmla="*/ 101251 w 182308"/>
                  <a:gd name="connsiteY6" fmla="*/ 21812 h 120586"/>
                  <a:gd name="connsiteX7" fmla="*/ 117158 w 182308"/>
                  <a:gd name="connsiteY7" fmla="*/ 5239 h 120586"/>
                  <a:gd name="connsiteX8" fmla="*/ 139922 w 182308"/>
                  <a:gd name="connsiteY8" fmla="*/ 0 h 120586"/>
                  <a:gd name="connsiteX9" fmla="*/ 159734 w 182308"/>
                  <a:gd name="connsiteY9" fmla="*/ 3905 h 120586"/>
                  <a:gd name="connsiteX10" fmla="*/ 172879 w 182308"/>
                  <a:gd name="connsiteY10" fmla="*/ 14669 h 120586"/>
                  <a:gd name="connsiteX11" fmla="*/ 180118 w 182308"/>
                  <a:gd name="connsiteY11" fmla="*/ 30766 h 120586"/>
                  <a:gd name="connsiteX12" fmla="*/ 182309 w 182308"/>
                  <a:gd name="connsiteY12" fmla="*/ 50482 h 120586"/>
                  <a:gd name="connsiteX13" fmla="*/ 182309 w 182308"/>
                  <a:gd name="connsiteY13" fmla="*/ 120587 h 120586"/>
                  <a:gd name="connsiteX14" fmla="*/ 152876 w 182308"/>
                  <a:gd name="connsiteY14" fmla="*/ 120587 h 120586"/>
                  <a:gd name="connsiteX15" fmla="*/ 152876 w 182308"/>
                  <a:gd name="connsiteY15" fmla="*/ 53912 h 120586"/>
                  <a:gd name="connsiteX16" fmla="*/ 151924 w 182308"/>
                  <a:gd name="connsiteY16" fmla="*/ 43529 h 120586"/>
                  <a:gd name="connsiteX17" fmla="*/ 148495 w 182308"/>
                  <a:gd name="connsiteY17" fmla="*/ 34671 h 120586"/>
                  <a:gd name="connsiteX18" fmla="*/ 141923 w 182308"/>
                  <a:gd name="connsiteY18" fmla="*/ 28670 h 120586"/>
                  <a:gd name="connsiteX19" fmla="*/ 131159 w 182308"/>
                  <a:gd name="connsiteY19" fmla="*/ 26479 h 120586"/>
                  <a:gd name="connsiteX20" fmla="*/ 119539 w 182308"/>
                  <a:gd name="connsiteY20" fmla="*/ 29051 h 120586"/>
                  <a:gd name="connsiteX21" fmla="*/ 111728 w 182308"/>
                  <a:gd name="connsiteY21" fmla="*/ 35909 h 120586"/>
                  <a:gd name="connsiteX22" fmla="*/ 107347 w 182308"/>
                  <a:gd name="connsiteY22" fmla="*/ 45720 h 120586"/>
                  <a:gd name="connsiteX23" fmla="*/ 106013 w 182308"/>
                  <a:gd name="connsiteY23" fmla="*/ 56864 h 120586"/>
                  <a:gd name="connsiteX24" fmla="*/ 106013 w 182308"/>
                  <a:gd name="connsiteY24" fmla="*/ 120587 h 120586"/>
                  <a:gd name="connsiteX25" fmla="*/ 76581 w 182308"/>
                  <a:gd name="connsiteY25" fmla="*/ 120587 h 120586"/>
                  <a:gd name="connsiteX26" fmla="*/ 76581 w 182308"/>
                  <a:gd name="connsiteY26" fmla="*/ 50482 h 120586"/>
                  <a:gd name="connsiteX27" fmla="*/ 72009 w 182308"/>
                  <a:gd name="connsiteY27" fmla="*/ 32956 h 120586"/>
                  <a:gd name="connsiteX28" fmla="*/ 56483 w 182308"/>
                  <a:gd name="connsiteY28" fmla="*/ 26479 h 120586"/>
                  <a:gd name="connsiteX29" fmla="*/ 44101 w 182308"/>
                  <a:gd name="connsiteY29" fmla="*/ 28956 h 120586"/>
                  <a:gd name="connsiteX30" fmla="*/ 35719 w 182308"/>
                  <a:gd name="connsiteY30" fmla="*/ 35528 h 120586"/>
                  <a:gd name="connsiteX31" fmla="*/ 30956 w 182308"/>
                  <a:gd name="connsiteY31" fmla="*/ 45053 h 120586"/>
                  <a:gd name="connsiteX32" fmla="*/ 29528 w 182308"/>
                  <a:gd name="connsiteY32" fmla="*/ 56293 h 120586"/>
                  <a:gd name="connsiteX33" fmla="*/ 29528 w 182308"/>
                  <a:gd name="connsiteY33" fmla="*/ 120491 h 120586"/>
                  <a:gd name="connsiteX34" fmla="*/ 95 w 182308"/>
                  <a:gd name="connsiteY34" fmla="*/ 120491 h 120586"/>
                  <a:gd name="connsiteX35" fmla="*/ 95 w 182308"/>
                  <a:gd name="connsiteY35" fmla="*/ 2857 h 12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82308" h="120586">
                    <a:moveTo>
                      <a:pt x="0" y="2953"/>
                    </a:moveTo>
                    <a:lnTo>
                      <a:pt x="27908" y="2953"/>
                    </a:lnTo>
                    <a:lnTo>
                      <a:pt x="27908" y="21336"/>
                    </a:lnTo>
                    <a:lnTo>
                      <a:pt x="28385" y="21336"/>
                    </a:lnTo>
                    <a:cubicBezTo>
                      <a:pt x="31052" y="15811"/>
                      <a:pt x="35243" y="10858"/>
                      <a:pt x="41053" y="6477"/>
                    </a:cubicBezTo>
                    <a:cubicBezTo>
                      <a:pt x="46863" y="2191"/>
                      <a:pt x="54674" y="0"/>
                      <a:pt x="64484" y="0"/>
                    </a:cubicBezTo>
                    <a:cubicBezTo>
                      <a:pt x="82772" y="0"/>
                      <a:pt x="95060" y="7239"/>
                      <a:pt x="101251" y="21812"/>
                    </a:cubicBezTo>
                    <a:cubicBezTo>
                      <a:pt x="105537" y="14288"/>
                      <a:pt x="110776" y="8763"/>
                      <a:pt x="117158" y="5239"/>
                    </a:cubicBezTo>
                    <a:cubicBezTo>
                      <a:pt x="123539" y="1714"/>
                      <a:pt x="131159" y="0"/>
                      <a:pt x="139922" y="0"/>
                    </a:cubicBezTo>
                    <a:cubicBezTo>
                      <a:pt x="147733" y="0"/>
                      <a:pt x="154400" y="1333"/>
                      <a:pt x="159734" y="3905"/>
                    </a:cubicBezTo>
                    <a:cubicBezTo>
                      <a:pt x="165164" y="6477"/>
                      <a:pt x="169450" y="10096"/>
                      <a:pt x="172879" y="14669"/>
                    </a:cubicBezTo>
                    <a:cubicBezTo>
                      <a:pt x="176213" y="19240"/>
                      <a:pt x="178594" y="24575"/>
                      <a:pt x="180118" y="30766"/>
                    </a:cubicBezTo>
                    <a:cubicBezTo>
                      <a:pt x="181547" y="36862"/>
                      <a:pt x="182309" y="43434"/>
                      <a:pt x="182309" y="50482"/>
                    </a:cubicBezTo>
                    <a:lnTo>
                      <a:pt x="182309" y="120587"/>
                    </a:lnTo>
                    <a:lnTo>
                      <a:pt x="152876" y="120587"/>
                    </a:lnTo>
                    <a:lnTo>
                      <a:pt x="152876" y="53912"/>
                    </a:lnTo>
                    <a:cubicBezTo>
                      <a:pt x="152876" y="50292"/>
                      <a:pt x="152495" y="46863"/>
                      <a:pt x="151924" y="43529"/>
                    </a:cubicBezTo>
                    <a:cubicBezTo>
                      <a:pt x="151257" y="40195"/>
                      <a:pt x="150114" y="37243"/>
                      <a:pt x="148495" y="34671"/>
                    </a:cubicBezTo>
                    <a:cubicBezTo>
                      <a:pt x="146875" y="32099"/>
                      <a:pt x="144685" y="30099"/>
                      <a:pt x="141923" y="28670"/>
                    </a:cubicBezTo>
                    <a:cubicBezTo>
                      <a:pt x="139160" y="27146"/>
                      <a:pt x="135541" y="26479"/>
                      <a:pt x="131159" y="26479"/>
                    </a:cubicBezTo>
                    <a:cubicBezTo>
                      <a:pt x="126778" y="26479"/>
                      <a:pt x="122682" y="27337"/>
                      <a:pt x="119539" y="29051"/>
                    </a:cubicBezTo>
                    <a:cubicBezTo>
                      <a:pt x="116396" y="30766"/>
                      <a:pt x="113729" y="33052"/>
                      <a:pt x="111728" y="35909"/>
                    </a:cubicBezTo>
                    <a:cubicBezTo>
                      <a:pt x="109633" y="38767"/>
                      <a:pt x="108204" y="42005"/>
                      <a:pt x="107347" y="45720"/>
                    </a:cubicBezTo>
                    <a:cubicBezTo>
                      <a:pt x="106490" y="49435"/>
                      <a:pt x="106013" y="53150"/>
                      <a:pt x="106013" y="56864"/>
                    </a:cubicBezTo>
                    <a:lnTo>
                      <a:pt x="106013" y="120587"/>
                    </a:lnTo>
                    <a:lnTo>
                      <a:pt x="76581" y="120587"/>
                    </a:lnTo>
                    <a:lnTo>
                      <a:pt x="76581" y="50482"/>
                    </a:lnTo>
                    <a:cubicBezTo>
                      <a:pt x="76581" y="43148"/>
                      <a:pt x="75057" y="37243"/>
                      <a:pt x="72009" y="32956"/>
                    </a:cubicBezTo>
                    <a:cubicBezTo>
                      <a:pt x="68961" y="28670"/>
                      <a:pt x="63818" y="26479"/>
                      <a:pt x="56483" y="26479"/>
                    </a:cubicBezTo>
                    <a:cubicBezTo>
                      <a:pt x="51625" y="26479"/>
                      <a:pt x="47435" y="27337"/>
                      <a:pt x="44101" y="28956"/>
                    </a:cubicBezTo>
                    <a:cubicBezTo>
                      <a:pt x="40767" y="30575"/>
                      <a:pt x="38005" y="32766"/>
                      <a:pt x="35719" y="35528"/>
                    </a:cubicBezTo>
                    <a:cubicBezTo>
                      <a:pt x="33528" y="38291"/>
                      <a:pt x="31909" y="41529"/>
                      <a:pt x="30956" y="45053"/>
                    </a:cubicBezTo>
                    <a:cubicBezTo>
                      <a:pt x="30004" y="48673"/>
                      <a:pt x="29528" y="52388"/>
                      <a:pt x="29528" y="56293"/>
                    </a:cubicBezTo>
                    <a:lnTo>
                      <a:pt x="29528" y="120491"/>
                    </a:lnTo>
                    <a:lnTo>
                      <a:pt x="95" y="120491"/>
                    </a:lnTo>
                    <a:lnTo>
                      <a:pt x="95" y="2857"/>
                    </a:lnTo>
                    <a:close/>
                  </a:path>
                </a:pathLst>
              </a:custGeom>
              <a:solidFill>
                <a:srgbClr val="025E68"/>
              </a:solidFill>
              <a:ln w="0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ar-SA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1" name="شكل حر: شكل 50">
                <a:extLst>
                  <a:ext uri="{FF2B5EF4-FFF2-40B4-BE49-F238E27FC236}">
                    <a16:creationId xmlns:a16="http://schemas.microsoft.com/office/drawing/2014/main" id="{80D3B6D2-2DEB-7000-35D7-DE1751BB552F}"/>
                  </a:ext>
                </a:extLst>
              </p:cNvPr>
              <p:cNvSpPr/>
              <p:nvPr/>
            </p:nvSpPr>
            <p:spPr>
              <a:xfrm>
                <a:off x="6333171" y="3383279"/>
                <a:ext cx="107823" cy="123348"/>
              </a:xfrm>
              <a:custGeom>
                <a:avLst/>
                <a:gdLst>
                  <a:gd name="connsiteX0" fmla="*/ 79629 w 107823"/>
                  <a:gd name="connsiteY0" fmla="*/ 67723 h 123348"/>
                  <a:gd name="connsiteX1" fmla="*/ 73533 w 107823"/>
                  <a:gd name="connsiteY1" fmla="*/ 67723 h 123348"/>
                  <a:gd name="connsiteX2" fmla="*/ 59817 w 107823"/>
                  <a:gd name="connsiteY2" fmla="*/ 68199 h 123348"/>
                  <a:gd name="connsiteX3" fmla="*/ 45434 w 107823"/>
                  <a:gd name="connsiteY3" fmla="*/ 70485 h 123348"/>
                  <a:gd name="connsiteX4" fmla="*/ 34004 w 107823"/>
                  <a:gd name="connsiteY4" fmla="*/ 76010 h 123348"/>
                  <a:gd name="connsiteX5" fmla="*/ 29337 w 107823"/>
                  <a:gd name="connsiteY5" fmla="*/ 85820 h 123348"/>
                  <a:gd name="connsiteX6" fmla="*/ 31147 w 107823"/>
                  <a:gd name="connsiteY6" fmla="*/ 92774 h 123348"/>
                  <a:gd name="connsiteX7" fmla="*/ 35909 w 107823"/>
                  <a:gd name="connsiteY7" fmla="*/ 97536 h 123348"/>
                  <a:gd name="connsiteX8" fmla="*/ 42482 w 107823"/>
                  <a:gd name="connsiteY8" fmla="*/ 100394 h 123348"/>
                  <a:gd name="connsiteX9" fmla="*/ 49816 w 107823"/>
                  <a:gd name="connsiteY9" fmla="*/ 101251 h 123348"/>
                  <a:gd name="connsiteX10" fmla="*/ 72390 w 107823"/>
                  <a:gd name="connsiteY10" fmla="*/ 94012 h 123348"/>
                  <a:gd name="connsiteX11" fmla="*/ 79534 w 107823"/>
                  <a:gd name="connsiteY11" fmla="*/ 74295 h 123348"/>
                  <a:gd name="connsiteX12" fmla="*/ 79534 w 107823"/>
                  <a:gd name="connsiteY12" fmla="*/ 67627 h 123348"/>
                  <a:gd name="connsiteX13" fmla="*/ 81344 w 107823"/>
                  <a:gd name="connsiteY13" fmla="*/ 104299 h 123348"/>
                  <a:gd name="connsiteX14" fmla="*/ 80582 w 107823"/>
                  <a:gd name="connsiteY14" fmla="*/ 104299 h 123348"/>
                  <a:gd name="connsiteX15" fmla="*/ 64389 w 107823"/>
                  <a:gd name="connsiteY15" fmla="*/ 118967 h 123348"/>
                  <a:gd name="connsiteX16" fmla="*/ 42863 w 107823"/>
                  <a:gd name="connsiteY16" fmla="*/ 123349 h 123348"/>
                  <a:gd name="connsiteX17" fmla="*/ 27051 w 107823"/>
                  <a:gd name="connsiteY17" fmla="*/ 121158 h 123348"/>
                  <a:gd name="connsiteX18" fmla="*/ 13335 w 107823"/>
                  <a:gd name="connsiteY18" fmla="*/ 114586 h 123348"/>
                  <a:gd name="connsiteX19" fmla="*/ 3620 w 107823"/>
                  <a:gd name="connsiteY19" fmla="*/ 103537 h 123348"/>
                  <a:gd name="connsiteX20" fmla="*/ 0 w 107823"/>
                  <a:gd name="connsiteY20" fmla="*/ 88106 h 123348"/>
                  <a:gd name="connsiteX21" fmla="*/ 3429 w 107823"/>
                  <a:gd name="connsiteY21" fmla="*/ 71819 h 123348"/>
                  <a:gd name="connsiteX22" fmla="*/ 12668 w 107823"/>
                  <a:gd name="connsiteY22" fmla="*/ 60579 h 123348"/>
                  <a:gd name="connsiteX23" fmla="*/ 26003 w 107823"/>
                  <a:gd name="connsiteY23" fmla="*/ 53340 h 123348"/>
                  <a:gd name="connsiteX24" fmla="*/ 41815 w 107823"/>
                  <a:gd name="connsiteY24" fmla="*/ 49339 h 123348"/>
                  <a:gd name="connsiteX25" fmla="*/ 58388 w 107823"/>
                  <a:gd name="connsiteY25" fmla="*/ 47625 h 123348"/>
                  <a:gd name="connsiteX26" fmla="*/ 74104 w 107823"/>
                  <a:gd name="connsiteY26" fmla="*/ 47244 h 123348"/>
                  <a:gd name="connsiteX27" fmla="*/ 81439 w 107823"/>
                  <a:gd name="connsiteY27" fmla="*/ 47244 h 123348"/>
                  <a:gd name="connsiteX28" fmla="*/ 81439 w 107823"/>
                  <a:gd name="connsiteY28" fmla="*/ 44101 h 123348"/>
                  <a:gd name="connsiteX29" fmla="*/ 73819 w 107823"/>
                  <a:gd name="connsiteY29" fmla="*/ 27527 h 123348"/>
                  <a:gd name="connsiteX30" fmla="*/ 54483 w 107823"/>
                  <a:gd name="connsiteY30" fmla="*/ 22003 h 123348"/>
                  <a:gd name="connsiteX31" fmla="*/ 37052 w 107823"/>
                  <a:gd name="connsiteY31" fmla="*/ 25336 h 123348"/>
                  <a:gd name="connsiteX32" fmla="*/ 23051 w 107823"/>
                  <a:gd name="connsiteY32" fmla="*/ 34290 h 123348"/>
                  <a:gd name="connsiteX33" fmla="*/ 7620 w 107823"/>
                  <a:gd name="connsiteY33" fmla="*/ 18860 h 123348"/>
                  <a:gd name="connsiteX34" fmla="*/ 30575 w 107823"/>
                  <a:gd name="connsiteY34" fmla="*/ 4286 h 123348"/>
                  <a:gd name="connsiteX35" fmla="*/ 57626 w 107823"/>
                  <a:gd name="connsiteY35" fmla="*/ 0 h 123348"/>
                  <a:gd name="connsiteX36" fmla="*/ 78677 w 107823"/>
                  <a:gd name="connsiteY36" fmla="*/ 2858 h 123348"/>
                  <a:gd name="connsiteX37" fmla="*/ 92869 w 107823"/>
                  <a:gd name="connsiteY37" fmla="*/ 10097 h 123348"/>
                  <a:gd name="connsiteX38" fmla="*/ 101537 w 107823"/>
                  <a:gd name="connsiteY38" fmla="*/ 20288 h 123348"/>
                  <a:gd name="connsiteX39" fmla="*/ 105918 w 107823"/>
                  <a:gd name="connsiteY39" fmla="*/ 31909 h 123348"/>
                  <a:gd name="connsiteX40" fmla="*/ 107537 w 107823"/>
                  <a:gd name="connsiteY40" fmla="*/ 43339 h 123348"/>
                  <a:gd name="connsiteX41" fmla="*/ 107823 w 107823"/>
                  <a:gd name="connsiteY41" fmla="*/ 53054 h 123348"/>
                  <a:gd name="connsiteX42" fmla="*/ 107823 w 107823"/>
                  <a:gd name="connsiteY42" fmla="*/ 120682 h 123348"/>
                  <a:gd name="connsiteX43" fmla="*/ 81344 w 107823"/>
                  <a:gd name="connsiteY43" fmla="*/ 120682 h 123348"/>
                  <a:gd name="connsiteX44" fmla="*/ 81344 w 107823"/>
                  <a:gd name="connsiteY44" fmla="*/ 104489 h 123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107823" h="123348">
                    <a:moveTo>
                      <a:pt x="79629" y="67723"/>
                    </a:moveTo>
                    <a:lnTo>
                      <a:pt x="73533" y="67723"/>
                    </a:lnTo>
                    <a:cubicBezTo>
                      <a:pt x="69437" y="67723"/>
                      <a:pt x="64865" y="67913"/>
                      <a:pt x="59817" y="68199"/>
                    </a:cubicBezTo>
                    <a:cubicBezTo>
                      <a:pt x="54769" y="68485"/>
                      <a:pt x="50006" y="69342"/>
                      <a:pt x="45434" y="70485"/>
                    </a:cubicBezTo>
                    <a:cubicBezTo>
                      <a:pt x="40958" y="71723"/>
                      <a:pt x="37148" y="73533"/>
                      <a:pt x="34004" y="76010"/>
                    </a:cubicBezTo>
                    <a:cubicBezTo>
                      <a:pt x="30861" y="78486"/>
                      <a:pt x="29337" y="81725"/>
                      <a:pt x="29337" y="85820"/>
                    </a:cubicBezTo>
                    <a:cubicBezTo>
                      <a:pt x="29337" y="88583"/>
                      <a:pt x="29908" y="90964"/>
                      <a:pt x="31147" y="92774"/>
                    </a:cubicBezTo>
                    <a:cubicBezTo>
                      <a:pt x="32385" y="94678"/>
                      <a:pt x="33909" y="96202"/>
                      <a:pt x="35909" y="97536"/>
                    </a:cubicBezTo>
                    <a:cubicBezTo>
                      <a:pt x="37814" y="98870"/>
                      <a:pt x="40100" y="99822"/>
                      <a:pt x="42482" y="100394"/>
                    </a:cubicBezTo>
                    <a:cubicBezTo>
                      <a:pt x="44958" y="100965"/>
                      <a:pt x="47435" y="101251"/>
                      <a:pt x="49816" y="101251"/>
                    </a:cubicBezTo>
                    <a:cubicBezTo>
                      <a:pt x="60103" y="101251"/>
                      <a:pt x="67628" y="98870"/>
                      <a:pt x="72390" y="94012"/>
                    </a:cubicBezTo>
                    <a:cubicBezTo>
                      <a:pt x="77153" y="89154"/>
                      <a:pt x="79534" y="82582"/>
                      <a:pt x="79534" y="74295"/>
                    </a:cubicBezTo>
                    <a:lnTo>
                      <a:pt x="79534" y="67627"/>
                    </a:lnTo>
                    <a:close/>
                    <a:moveTo>
                      <a:pt x="81344" y="104299"/>
                    </a:moveTo>
                    <a:lnTo>
                      <a:pt x="80582" y="104299"/>
                    </a:lnTo>
                    <a:cubicBezTo>
                      <a:pt x="76295" y="111157"/>
                      <a:pt x="70961" y="116110"/>
                      <a:pt x="64389" y="118967"/>
                    </a:cubicBezTo>
                    <a:cubicBezTo>
                      <a:pt x="57817" y="121920"/>
                      <a:pt x="50673" y="123349"/>
                      <a:pt x="42863" y="123349"/>
                    </a:cubicBezTo>
                    <a:cubicBezTo>
                      <a:pt x="37433" y="123349"/>
                      <a:pt x="32195" y="122587"/>
                      <a:pt x="27051" y="121158"/>
                    </a:cubicBezTo>
                    <a:cubicBezTo>
                      <a:pt x="21908" y="119729"/>
                      <a:pt x="17336" y="117443"/>
                      <a:pt x="13335" y="114586"/>
                    </a:cubicBezTo>
                    <a:cubicBezTo>
                      <a:pt x="9335" y="111633"/>
                      <a:pt x="6096" y="108014"/>
                      <a:pt x="3620" y="103537"/>
                    </a:cubicBezTo>
                    <a:cubicBezTo>
                      <a:pt x="1143" y="99155"/>
                      <a:pt x="0" y="94012"/>
                      <a:pt x="0" y="88106"/>
                    </a:cubicBezTo>
                    <a:cubicBezTo>
                      <a:pt x="0" y="81725"/>
                      <a:pt x="1143" y="76295"/>
                      <a:pt x="3429" y="71819"/>
                    </a:cubicBezTo>
                    <a:cubicBezTo>
                      <a:pt x="5715" y="67342"/>
                      <a:pt x="8763" y="63532"/>
                      <a:pt x="12668" y="60579"/>
                    </a:cubicBezTo>
                    <a:cubicBezTo>
                      <a:pt x="16478" y="57531"/>
                      <a:pt x="20955" y="55150"/>
                      <a:pt x="26003" y="53340"/>
                    </a:cubicBezTo>
                    <a:cubicBezTo>
                      <a:pt x="31052" y="51530"/>
                      <a:pt x="36386" y="50197"/>
                      <a:pt x="41815" y="49339"/>
                    </a:cubicBezTo>
                    <a:cubicBezTo>
                      <a:pt x="47339" y="48482"/>
                      <a:pt x="52769" y="47911"/>
                      <a:pt x="58388" y="47625"/>
                    </a:cubicBezTo>
                    <a:cubicBezTo>
                      <a:pt x="63913" y="47339"/>
                      <a:pt x="69152" y="47244"/>
                      <a:pt x="74104" y="47244"/>
                    </a:cubicBezTo>
                    <a:lnTo>
                      <a:pt x="81439" y="47244"/>
                    </a:lnTo>
                    <a:lnTo>
                      <a:pt x="81439" y="44101"/>
                    </a:lnTo>
                    <a:cubicBezTo>
                      <a:pt x="81439" y="36766"/>
                      <a:pt x="78867" y="31242"/>
                      <a:pt x="73819" y="27527"/>
                    </a:cubicBezTo>
                    <a:cubicBezTo>
                      <a:pt x="68771" y="23813"/>
                      <a:pt x="62294" y="22003"/>
                      <a:pt x="54483" y="22003"/>
                    </a:cubicBezTo>
                    <a:cubicBezTo>
                      <a:pt x="48292" y="22003"/>
                      <a:pt x="42482" y="23146"/>
                      <a:pt x="37052" y="25336"/>
                    </a:cubicBezTo>
                    <a:cubicBezTo>
                      <a:pt x="31623" y="27527"/>
                      <a:pt x="26956" y="30480"/>
                      <a:pt x="23051" y="34290"/>
                    </a:cubicBezTo>
                    <a:lnTo>
                      <a:pt x="7620" y="18860"/>
                    </a:lnTo>
                    <a:cubicBezTo>
                      <a:pt x="14192" y="12002"/>
                      <a:pt x="21812" y="7144"/>
                      <a:pt x="30575" y="4286"/>
                    </a:cubicBezTo>
                    <a:cubicBezTo>
                      <a:pt x="39338" y="1429"/>
                      <a:pt x="48387" y="0"/>
                      <a:pt x="57626" y="0"/>
                    </a:cubicBezTo>
                    <a:cubicBezTo>
                      <a:pt x="66008" y="0"/>
                      <a:pt x="72962" y="953"/>
                      <a:pt x="78677" y="2858"/>
                    </a:cubicBezTo>
                    <a:cubicBezTo>
                      <a:pt x="84392" y="4763"/>
                      <a:pt x="89154" y="7144"/>
                      <a:pt x="92869" y="10097"/>
                    </a:cubicBezTo>
                    <a:cubicBezTo>
                      <a:pt x="96583" y="13049"/>
                      <a:pt x="99536" y="16478"/>
                      <a:pt x="101537" y="20288"/>
                    </a:cubicBezTo>
                    <a:cubicBezTo>
                      <a:pt x="103537" y="24098"/>
                      <a:pt x="105061" y="28003"/>
                      <a:pt x="105918" y="31909"/>
                    </a:cubicBezTo>
                    <a:cubicBezTo>
                      <a:pt x="106871" y="35814"/>
                      <a:pt x="107347" y="39624"/>
                      <a:pt x="107537" y="43339"/>
                    </a:cubicBezTo>
                    <a:cubicBezTo>
                      <a:pt x="107728" y="47053"/>
                      <a:pt x="107823" y="50292"/>
                      <a:pt x="107823" y="53054"/>
                    </a:cubicBezTo>
                    <a:lnTo>
                      <a:pt x="107823" y="120682"/>
                    </a:lnTo>
                    <a:lnTo>
                      <a:pt x="81344" y="120682"/>
                    </a:lnTo>
                    <a:lnTo>
                      <a:pt x="81344" y="104489"/>
                    </a:lnTo>
                    <a:close/>
                  </a:path>
                </a:pathLst>
              </a:custGeom>
              <a:solidFill>
                <a:srgbClr val="025E68"/>
              </a:solidFill>
              <a:ln w="0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ar-SA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2" name="شكل حر: شكل 51">
                <a:extLst>
                  <a:ext uri="{FF2B5EF4-FFF2-40B4-BE49-F238E27FC236}">
                    <a16:creationId xmlns:a16="http://schemas.microsoft.com/office/drawing/2014/main" id="{9C3BB561-4858-F13B-CC99-20AF0A4DD222}"/>
                  </a:ext>
                </a:extLst>
              </p:cNvPr>
              <p:cNvSpPr/>
              <p:nvPr/>
            </p:nvSpPr>
            <p:spPr>
              <a:xfrm>
                <a:off x="6535197" y="3383089"/>
                <a:ext cx="182308" cy="120586"/>
              </a:xfrm>
              <a:custGeom>
                <a:avLst/>
                <a:gdLst>
                  <a:gd name="connsiteX0" fmla="*/ 0 w 182308"/>
                  <a:gd name="connsiteY0" fmla="*/ 2953 h 120586"/>
                  <a:gd name="connsiteX1" fmla="*/ 27908 w 182308"/>
                  <a:gd name="connsiteY1" fmla="*/ 2953 h 120586"/>
                  <a:gd name="connsiteX2" fmla="*/ 27908 w 182308"/>
                  <a:gd name="connsiteY2" fmla="*/ 21336 h 120586"/>
                  <a:gd name="connsiteX3" fmla="*/ 28384 w 182308"/>
                  <a:gd name="connsiteY3" fmla="*/ 21336 h 120586"/>
                  <a:gd name="connsiteX4" fmla="*/ 41053 w 182308"/>
                  <a:gd name="connsiteY4" fmla="*/ 6477 h 120586"/>
                  <a:gd name="connsiteX5" fmla="*/ 64484 w 182308"/>
                  <a:gd name="connsiteY5" fmla="*/ 0 h 120586"/>
                  <a:gd name="connsiteX6" fmla="*/ 101251 w 182308"/>
                  <a:gd name="connsiteY6" fmla="*/ 21812 h 120586"/>
                  <a:gd name="connsiteX7" fmla="*/ 117158 w 182308"/>
                  <a:gd name="connsiteY7" fmla="*/ 5239 h 120586"/>
                  <a:gd name="connsiteX8" fmla="*/ 139922 w 182308"/>
                  <a:gd name="connsiteY8" fmla="*/ 0 h 120586"/>
                  <a:gd name="connsiteX9" fmla="*/ 159734 w 182308"/>
                  <a:gd name="connsiteY9" fmla="*/ 3905 h 120586"/>
                  <a:gd name="connsiteX10" fmla="*/ 172879 w 182308"/>
                  <a:gd name="connsiteY10" fmla="*/ 14669 h 120586"/>
                  <a:gd name="connsiteX11" fmla="*/ 180118 w 182308"/>
                  <a:gd name="connsiteY11" fmla="*/ 30766 h 120586"/>
                  <a:gd name="connsiteX12" fmla="*/ 182309 w 182308"/>
                  <a:gd name="connsiteY12" fmla="*/ 50482 h 120586"/>
                  <a:gd name="connsiteX13" fmla="*/ 182309 w 182308"/>
                  <a:gd name="connsiteY13" fmla="*/ 120587 h 120586"/>
                  <a:gd name="connsiteX14" fmla="*/ 152876 w 182308"/>
                  <a:gd name="connsiteY14" fmla="*/ 120587 h 120586"/>
                  <a:gd name="connsiteX15" fmla="*/ 152876 w 182308"/>
                  <a:gd name="connsiteY15" fmla="*/ 53912 h 120586"/>
                  <a:gd name="connsiteX16" fmla="*/ 151924 w 182308"/>
                  <a:gd name="connsiteY16" fmla="*/ 43529 h 120586"/>
                  <a:gd name="connsiteX17" fmla="*/ 148495 w 182308"/>
                  <a:gd name="connsiteY17" fmla="*/ 34671 h 120586"/>
                  <a:gd name="connsiteX18" fmla="*/ 141922 w 182308"/>
                  <a:gd name="connsiteY18" fmla="*/ 28670 h 120586"/>
                  <a:gd name="connsiteX19" fmla="*/ 131159 w 182308"/>
                  <a:gd name="connsiteY19" fmla="*/ 26479 h 120586"/>
                  <a:gd name="connsiteX20" fmla="*/ 119539 w 182308"/>
                  <a:gd name="connsiteY20" fmla="*/ 29051 h 120586"/>
                  <a:gd name="connsiteX21" fmla="*/ 111728 w 182308"/>
                  <a:gd name="connsiteY21" fmla="*/ 35909 h 120586"/>
                  <a:gd name="connsiteX22" fmla="*/ 107347 w 182308"/>
                  <a:gd name="connsiteY22" fmla="*/ 45720 h 120586"/>
                  <a:gd name="connsiteX23" fmla="*/ 106013 w 182308"/>
                  <a:gd name="connsiteY23" fmla="*/ 56864 h 120586"/>
                  <a:gd name="connsiteX24" fmla="*/ 106013 w 182308"/>
                  <a:gd name="connsiteY24" fmla="*/ 120587 h 120586"/>
                  <a:gd name="connsiteX25" fmla="*/ 76581 w 182308"/>
                  <a:gd name="connsiteY25" fmla="*/ 120587 h 120586"/>
                  <a:gd name="connsiteX26" fmla="*/ 76581 w 182308"/>
                  <a:gd name="connsiteY26" fmla="*/ 50482 h 120586"/>
                  <a:gd name="connsiteX27" fmla="*/ 72009 w 182308"/>
                  <a:gd name="connsiteY27" fmla="*/ 32956 h 120586"/>
                  <a:gd name="connsiteX28" fmla="*/ 56483 w 182308"/>
                  <a:gd name="connsiteY28" fmla="*/ 26479 h 120586"/>
                  <a:gd name="connsiteX29" fmla="*/ 44101 w 182308"/>
                  <a:gd name="connsiteY29" fmla="*/ 28956 h 120586"/>
                  <a:gd name="connsiteX30" fmla="*/ 35719 w 182308"/>
                  <a:gd name="connsiteY30" fmla="*/ 35528 h 120586"/>
                  <a:gd name="connsiteX31" fmla="*/ 30956 w 182308"/>
                  <a:gd name="connsiteY31" fmla="*/ 45053 h 120586"/>
                  <a:gd name="connsiteX32" fmla="*/ 29528 w 182308"/>
                  <a:gd name="connsiteY32" fmla="*/ 56293 h 120586"/>
                  <a:gd name="connsiteX33" fmla="*/ 29528 w 182308"/>
                  <a:gd name="connsiteY33" fmla="*/ 120491 h 120586"/>
                  <a:gd name="connsiteX34" fmla="*/ 95 w 182308"/>
                  <a:gd name="connsiteY34" fmla="*/ 120491 h 120586"/>
                  <a:gd name="connsiteX35" fmla="*/ 95 w 182308"/>
                  <a:gd name="connsiteY35" fmla="*/ 2857 h 12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82308" h="120586">
                    <a:moveTo>
                      <a:pt x="0" y="2953"/>
                    </a:moveTo>
                    <a:lnTo>
                      <a:pt x="27908" y="2953"/>
                    </a:lnTo>
                    <a:lnTo>
                      <a:pt x="27908" y="21336"/>
                    </a:lnTo>
                    <a:lnTo>
                      <a:pt x="28384" y="21336"/>
                    </a:lnTo>
                    <a:cubicBezTo>
                      <a:pt x="31051" y="15811"/>
                      <a:pt x="35242" y="10858"/>
                      <a:pt x="41053" y="6477"/>
                    </a:cubicBezTo>
                    <a:cubicBezTo>
                      <a:pt x="46863" y="2191"/>
                      <a:pt x="54674" y="0"/>
                      <a:pt x="64484" y="0"/>
                    </a:cubicBezTo>
                    <a:cubicBezTo>
                      <a:pt x="82772" y="0"/>
                      <a:pt x="95059" y="7239"/>
                      <a:pt x="101251" y="21812"/>
                    </a:cubicBezTo>
                    <a:cubicBezTo>
                      <a:pt x="105537" y="14288"/>
                      <a:pt x="110776" y="8763"/>
                      <a:pt x="117158" y="5239"/>
                    </a:cubicBezTo>
                    <a:cubicBezTo>
                      <a:pt x="123539" y="1714"/>
                      <a:pt x="131159" y="0"/>
                      <a:pt x="139922" y="0"/>
                    </a:cubicBezTo>
                    <a:cubicBezTo>
                      <a:pt x="147733" y="0"/>
                      <a:pt x="154400" y="1333"/>
                      <a:pt x="159734" y="3905"/>
                    </a:cubicBezTo>
                    <a:cubicBezTo>
                      <a:pt x="165164" y="6477"/>
                      <a:pt x="169450" y="10096"/>
                      <a:pt x="172879" y="14669"/>
                    </a:cubicBezTo>
                    <a:cubicBezTo>
                      <a:pt x="176212" y="19240"/>
                      <a:pt x="178594" y="24575"/>
                      <a:pt x="180118" y="30766"/>
                    </a:cubicBezTo>
                    <a:cubicBezTo>
                      <a:pt x="181547" y="36862"/>
                      <a:pt x="182309" y="43434"/>
                      <a:pt x="182309" y="50482"/>
                    </a:cubicBezTo>
                    <a:lnTo>
                      <a:pt x="182309" y="120587"/>
                    </a:lnTo>
                    <a:lnTo>
                      <a:pt x="152876" y="120587"/>
                    </a:lnTo>
                    <a:lnTo>
                      <a:pt x="152876" y="53912"/>
                    </a:lnTo>
                    <a:cubicBezTo>
                      <a:pt x="152876" y="50292"/>
                      <a:pt x="152495" y="46863"/>
                      <a:pt x="151924" y="43529"/>
                    </a:cubicBezTo>
                    <a:cubicBezTo>
                      <a:pt x="151257" y="40195"/>
                      <a:pt x="150114" y="37243"/>
                      <a:pt x="148495" y="34671"/>
                    </a:cubicBezTo>
                    <a:cubicBezTo>
                      <a:pt x="146875" y="32099"/>
                      <a:pt x="144685" y="30099"/>
                      <a:pt x="141922" y="28670"/>
                    </a:cubicBezTo>
                    <a:cubicBezTo>
                      <a:pt x="139160" y="27146"/>
                      <a:pt x="135541" y="26479"/>
                      <a:pt x="131159" y="26479"/>
                    </a:cubicBezTo>
                    <a:cubicBezTo>
                      <a:pt x="126778" y="26479"/>
                      <a:pt x="122682" y="27337"/>
                      <a:pt x="119539" y="29051"/>
                    </a:cubicBezTo>
                    <a:cubicBezTo>
                      <a:pt x="116396" y="30766"/>
                      <a:pt x="113729" y="33052"/>
                      <a:pt x="111728" y="35909"/>
                    </a:cubicBezTo>
                    <a:cubicBezTo>
                      <a:pt x="109633" y="38767"/>
                      <a:pt x="108204" y="42005"/>
                      <a:pt x="107347" y="45720"/>
                    </a:cubicBezTo>
                    <a:cubicBezTo>
                      <a:pt x="106489" y="49435"/>
                      <a:pt x="106013" y="53150"/>
                      <a:pt x="106013" y="56864"/>
                    </a:cubicBezTo>
                    <a:lnTo>
                      <a:pt x="106013" y="120587"/>
                    </a:lnTo>
                    <a:lnTo>
                      <a:pt x="76581" y="120587"/>
                    </a:lnTo>
                    <a:lnTo>
                      <a:pt x="76581" y="50482"/>
                    </a:lnTo>
                    <a:cubicBezTo>
                      <a:pt x="76581" y="43148"/>
                      <a:pt x="75057" y="37243"/>
                      <a:pt x="72009" y="32956"/>
                    </a:cubicBezTo>
                    <a:cubicBezTo>
                      <a:pt x="68961" y="28670"/>
                      <a:pt x="63817" y="26479"/>
                      <a:pt x="56483" y="26479"/>
                    </a:cubicBezTo>
                    <a:cubicBezTo>
                      <a:pt x="51625" y="26479"/>
                      <a:pt x="47434" y="27337"/>
                      <a:pt x="44101" y="28956"/>
                    </a:cubicBezTo>
                    <a:cubicBezTo>
                      <a:pt x="40767" y="30575"/>
                      <a:pt x="38005" y="32766"/>
                      <a:pt x="35719" y="35528"/>
                    </a:cubicBezTo>
                    <a:cubicBezTo>
                      <a:pt x="33528" y="38291"/>
                      <a:pt x="31909" y="41529"/>
                      <a:pt x="30956" y="45053"/>
                    </a:cubicBezTo>
                    <a:cubicBezTo>
                      <a:pt x="30004" y="48673"/>
                      <a:pt x="29528" y="52388"/>
                      <a:pt x="29528" y="56293"/>
                    </a:cubicBezTo>
                    <a:lnTo>
                      <a:pt x="29528" y="120491"/>
                    </a:lnTo>
                    <a:lnTo>
                      <a:pt x="95" y="120491"/>
                    </a:lnTo>
                    <a:lnTo>
                      <a:pt x="95" y="2857"/>
                    </a:lnTo>
                    <a:close/>
                  </a:path>
                </a:pathLst>
              </a:custGeom>
              <a:solidFill>
                <a:srgbClr val="025E68"/>
              </a:solidFill>
              <a:ln w="0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ar-SA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3" name="شكل حر: شكل 52">
                <a:extLst>
                  <a:ext uri="{FF2B5EF4-FFF2-40B4-BE49-F238E27FC236}">
                    <a16:creationId xmlns:a16="http://schemas.microsoft.com/office/drawing/2014/main" id="{11E8FF84-102C-CC28-4486-82F21875D735}"/>
                  </a:ext>
                </a:extLst>
              </p:cNvPr>
              <p:cNvSpPr/>
              <p:nvPr/>
            </p:nvSpPr>
            <p:spPr>
              <a:xfrm>
                <a:off x="6813422" y="3467481"/>
                <a:ext cx="39242" cy="37718"/>
              </a:xfrm>
              <a:custGeom>
                <a:avLst/>
                <a:gdLst>
                  <a:gd name="connsiteX0" fmla="*/ 0 w 39242"/>
                  <a:gd name="connsiteY0" fmla="*/ 19145 h 37718"/>
                  <a:gd name="connsiteX1" fmla="*/ 5715 w 39242"/>
                  <a:gd name="connsiteY1" fmla="*/ 5620 h 37718"/>
                  <a:gd name="connsiteX2" fmla="*/ 19621 w 39242"/>
                  <a:gd name="connsiteY2" fmla="*/ 0 h 37718"/>
                  <a:gd name="connsiteX3" fmla="*/ 33338 w 39242"/>
                  <a:gd name="connsiteY3" fmla="*/ 5429 h 37718"/>
                  <a:gd name="connsiteX4" fmla="*/ 39243 w 39242"/>
                  <a:gd name="connsiteY4" fmla="*/ 18669 h 37718"/>
                  <a:gd name="connsiteX5" fmla="*/ 33528 w 39242"/>
                  <a:gd name="connsiteY5" fmla="*/ 32099 h 37718"/>
                  <a:gd name="connsiteX6" fmla="*/ 19717 w 39242"/>
                  <a:gd name="connsiteY6" fmla="*/ 37719 h 37718"/>
                  <a:gd name="connsiteX7" fmla="*/ 6001 w 39242"/>
                  <a:gd name="connsiteY7" fmla="*/ 32290 h 37718"/>
                  <a:gd name="connsiteX8" fmla="*/ 95 w 39242"/>
                  <a:gd name="connsiteY8" fmla="*/ 19050 h 37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242" h="37718">
                    <a:moveTo>
                      <a:pt x="0" y="19145"/>
                    </a:moveTo>
                    <a:cubicBezTo>
                      <a:pt x="0" y="13906"/>
                      <a:pt x="1905" y="9430"/>
                      <a:pt x="5715" y="5620"/>
                    </a:cubicBezTo>
                    <a:cubicBezTo>
                      <a:pt x="9525" y="1905"/>
                      <a:pt x="14192" y="0"/>
                      <a:pt x="19621" y="0"/>
                    </a:cubicBezTo>
                    <a:cubicBezTo>
                      <a:pt x="25051" y="0"/>
                      <a:pt x="29432" y="1810"/>
                      <a:pt x="33338" y="5429"/>
                    </a:cubicBezTo>
                    <a:cubicBezTo>
                      <a:pt x="37243" y="9049"/>
                      <a:pt x="39243" y="13430"/>
                      <a:pt x="39243" y="18669"/>
                    </a:cubicBezTo>
                    <a:cubicBezTo>
                      <a:pt x="39243" y="23908"/>
                      <a:pt x="37338" y="28384"/>
                      <a:pt x="33528" y="32099"/>
                    </a:cubicBezTo>
                    <a:cubicBezTo>
                      <a:pt x="29718" y="35909"/>
                      <a:pt x="25051" y="37719"/>
                      <a:pt x="19717" y="37719"/>
                    </a:cubicBezTo>
                    <a:cubicBezTo>
                      <a:pt x="14383" y="37719"/>
                      <a:pt x="9906" y="35909"/>
                      <a:pt x="6001" y="32290"/>
                    </a:cubicBezTo>
                    <a:cubicBezTo>
                      <a:pt x="2096" y="28670"/>
                      <a:pt x="95" y="24289"/>
                      <a:pt x="95" y="19050"/>
                    </a:cubicBezTo>
                  </a:path>
                </a:pathLst>
              </a:custGeom>
              <a:solidFill>
                <a:srgbClr val="025E68"/>
              </a:solidFill>
              <a:ln w="0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ar-SA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4" name="شكل حر: شكل 53">
                <a:extLst>
                  <a:ext uri="{FF2B5EF4-FFF2-40B4-BE49-F238E27FC236}">
                    <a16:creationId xmlns:a16="http://schemas.microsoft.com/office/drawing/2014/main" id="{2E8A21C2-595F-E498-1FAF-70435A4008D7}"/>
                  </a:ext>
                </a:extLst>
              </p:cNvPr>
              <p:cNvSpPr/>
              <p:nvPr/>
            </p:nvSpPr>
            <p:spPr>
              <a:xfrm>
                <a:off x="6943819" y="3383184"/>
                <a:ext cx="128111" cy="123444"/>
              </a:xfrm>
              <a:custGeom>
                <a:avLst/>
                <a:gdLst>
                  <a:gd name="connsiteX0" fmla="*/ 29432 w 128111"/>
                  <a:gd name="connsiteY0" fmla="*/ 61722 h 123444"/>
                  <a:gd name="connsiteX1" fmla="*/ 31718 w 128111"/>
                  <a:gd name="connsiteY1" fmla="*/ 74962 h 123444"/>
                  <a:gd name="connsiteX2" fmla="*/ 38576 w 128111"/>
                  <a:gd name="connsiteY2" fmla="*/ 86201 h 123444"/>
                  <a:gd name="connsiteX3" fmla="*/ 49435 w 128111"/>
                  <a:gd name="connsiteY3" fmla="*/ 94012 h 123444"/>
                  <a:gd name="connsiteX4" fmla="*/ 63913 w 128111"/>
                  <a:gd name="connsiteY4" fmla="*/ 96965 h 123444"/>
                  <a:gd name="connsiteX5" fmla="*/ 78391 w 128111"/>
                  <a:gd name="connsiteY5" fmla="*/ 94012 h 123444"/>
                  <a:gd name="connsiteX6" fmla="*/ 89249 w 128111"/>
                  <a:gd name="connsiteY6" fmla="*/ 86201 h 123444"/>
                  <a:gd name="connsiteX7" fmla="*/ 96107 w 128111"/>
                  <a:gd name="connsiteY7" fmla="*/ 74962 h 123444"/>
                  <a:gd name="connsiteX8" fmla="*/ 98393 w 128111"/>
                  <a:gd name="connsiteY8" fmla="*/ 61722 h 123444"/>
                  <a:gd name="connsiteX9" fmla="*/ 96107 w 128111"/>
                  <a:gd name="connsiteY9" fmla="*/ 48482 h 123444"/>
                  <a:gd name="connsiteX10" fmla="*/ 89249 w 128111"/>
                  <a:gd name="connsiteY10" fmla="*/ 37243 h 123444"/>
                  <a:gd name="connsiteX11" fmla="*/ 78391 w 128111"/>
                  <a:gd name="connsiteY11" fmla="*/ 29432 h 123444"/>
                  <a:gd name="connsiteX12" fmla="*/ 63913 w 128111"/>
                  <a:gd name="connsiteY12" fmla="*/ 26480 h 123444"/>
                  <a:gd name="connsiteX13" fmla="*/ 49435 w 128111"/>
                  <a:gd name="connsiteY13" fmla="*/ 29432 h 123444"/>
                  <a:gd name="connsiteX14" fmla="*/ 38576 w 128111"/>
                  <a:gd name="connsiteY14" fmla="*/ 37243 h 123444"/>
                  <a:gd name="connsiteX15" fmla="*/ 31718 w 128111"/>
                  <a:gd name="connsiteY15" fmla="*/ 48482 h 123444"/>
                  <a:gd name="connsiteX16" fmla="*/ 29432 w 128111"/>
                  <a:gd name="connsiteY16" fmla="*/ 61722 h 123444"/>
                  <a:gd name="connsiteX17" fmla="*/ 0 w 128111"/>
                  <a:gd name="connsiteY17" fmla="*/ 61722 h 123444"/>
                  <a:gd name="connsiteX18" fmla="*/ 5048 w 128111"/>
                  <a:gd name="connsiteY18" fmla="*/ 36386 h 123444"/>
                  <a:gd name="connsiteX19" fmla="*/ 18669 w 128111"/>
                  <a:gd name="connsiteY19" fmla="*/ 16859 h 123444"/>
                  <a:gd name="connsiteX20" fmla="*/ 39052 w 128111"/>
                  <a:gd name="connsiteY20" fmla="*/ 4382 h 123444"/>
                  <a:gd name="connsiteX21" fmla="*/ 64103 w 128111"/>
                  <a:gd name="connsiteY21" fmla="*/ 0 h 123444"/>
                  <a:gd name="connsiteX22" fmla="*/ 89154 w 128111"/>
                  <a:gd name="connsiteY22" fmla="*/ 4382 h 123444"/>
                  <a:gd name="connsiteX23" fmla="*/ 109442 w 128111"/>
                  <a:gd name="connsiteY23" fmla="*/ 16859 h 123444"/>
                  <a:gd name="connsiteX24" fmla="*/ 123063 w 128111"/>
                  <a:gd name="connsiteY24" fmla="*/ 36386 h 123444"/>
                  <a:gd name="connsiteX25" fmla="*/ 128111 w 128111"/>
                  <a:gd name="connsiteY25" fmla="*/ 61722 h 123444"/>
                  <a:gd name="connsiteX26" fmla="*/ 123063 w 128111"/>
                  <a:gd name="connsiteY26" fmla="*/ 87059 h 123444"/>
                  <a:gd name="connsiteX27" fmla="*/ 109442 w 128111"/>
                  <a:gd name="connsiteY27" fmla="*/ 106585 h 123444"/>
                  <a:gd name="connsiteX28" fmla="*/ 89154 w 128111"/>
                  <a:gd name="connsiteY28" fmla="*/ 119063 h 123444"/>
                  <a:gd name="connsiteX29" fmla="*/ 64103 w 128111"/>
                  <a:gd name="connsiteY29" fmla="*/ 123444 h 123444"/>
                  <a:gd name="connsiteX30" fmla="*/ 39052 w 128111"/>
                  <a:gd name="connsiteY30" fmla="*/ 119063 h 123444"/>
                  <a:gd name="connsiteX31" fmla="*/ 18669 w 128111"/>
                  <a:gd name="connsiteY31" fmla="*/ 106585 h 123444"/>
                  <a:gd name="connsiteX32" fmla="*/ 5048 w 128111"/>
                  <a:gd name="connsiteY32" fmla="*/ 87059 h 123444"/>
                  <a:gd name="connsiteX33" fmla="*/ 0 w 128111"/>
                  <a:gd name="connsiteY33" fmla="*/ 61722 h 12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28111" h="123444">
                    <a:moveTo>
                      <a:pt x="29432" y="61722"/>
                    </a:moveTo>
                    <a:cubicBezTo>
                      <a:pt x="29432" y="66294"/>
                      <a:pt x="30194" y="70676"/>
                      <a:pt x="31718" y="74962"/>
                    </a:cubicBezTo>
                    <a:cubicBezTo>
                      <a:pt x="33242" y="79248"/>
                      <a:pt x="35528" y="82963"/>
                      <a:pt x="38576" y="86201"/>
                    </a:cubicBezTo>
                    <a:cubicBezTo>
                      <a:pt x="41624" y="89440"/>
                      <a:pt x="45244" y="92107"/>
                      <a:pt x="49435" y="94012"/>
                    </a:cubicBezTo>
                    <a:cubicBezTo>
                      <a:pt x="53721" y="96012"/>
                      <a:pt x="58483" y="96965"/>
                      <a:pt x="63913" y="96965"/>
                    </a:cubicBezTo>
                    <a:cubicBezTo>
                      <a:pt x="69342" y="96965"/>
                      <a:pt x="74104" y="96012"/>
                      <a:pt x="78391" y="94012"/>
                    </a:cubicBezTo>
                    <a:cubicBezTo>
                      <a:pt x="82677" y="92012"/>
                      <a:pt x="86296" y="89440"/>
                      <a:pt x="89249" y="86201"/>
                    </a:cubicBezTo>
                    <a:cubicBezTo>
                      <a:pt x="92297" y="82963"/>
                      <a:pt x="94583" y="79153"/>
                      <a:pt x="96107" y="74962"/>
                    </a:cubicBezTo>
                    <a:cubicBezTo>
                      <a:pt x="97631" y="70676"/>
                      <a:pt x="98393" y="66294"/>
                      <a:pt x="98393" y="61722"/>
                    </a:cubicBezTo>
                    <a:cubicBezTo>
                      <a:pt x="98393" y="57150"/>
                      <a:pt x="97631" y="52769"/>
                      <a:pt x="96107" y="48482"/>
                    </a:cubicBezTo>
                    <a:cubicBezTo>
                      <a:pt x="94583" y="44196"/>
                      <a:pt x="92297" y="40481"/>
                      <a:pt x="89249" y="37243"/>
                    </a:cubicBezTo>
                    <a:cubicBezTo>
                      <a:pt x="86201" y="34004"/>
                      <a:pt x="82582" y="31337"/>
                      <a:pt x="78391" y="29432"/>
                    </a:cubicBezTo>
                    <a:cubicBezTo>
                      <a:pt x="74104" y="27527"/>
                      <a:pt x="69342" y="26480"/>
                      <a:pt x="63913" y="26480"/>
                    </a:cubicBezTo>
                    <a:cubicBezTo>
                      <a:pt x="58483" y="26480"/>
                      <a:pt x="53721" y="27432"/>
                      <a:pt x="49435" y="29432"/>
                    </a:cubicBezTo>
                    <a:cubicBezTo>
                      <a:pt x="45148" y="31433"/>
                      <a:pt x="41529" y="34004"/>
                      <a:pt x="38576" y="37243"/>
                    </a:cubicBezTo>
                    <a:cubicBezTo>
                      <a:pt x="35528" y="40481"/>
                      <a:pt x="33242" y="44291"/>
                      <a:pt x="31718" y="48482"/>
                    </a:cubicBezTo>
                    <a:cubicBezTo>
                      <a:pt x="30194" y="52769"/>
                      <a:pt x="29432" y="57150"/>
                      <a:pt x="29432" y="61722"/>
                    </a:cubicBezTo>
                    <a:moveTo>
                      <a:pt x="0" y="61722"/>
                    </a:moveTo>
                    <a:cubicBezTo>
                      <a:pt x="0" y="52388"/>
                      <a:pt x="1714" y="43910"/>
                      <a:pt x="5048" y="36386"/>
                    </a:cubicBezTo>
                    <a:cubicBezTo>
                      <a:pt x="8382" y="28765"/>
                      <a:pt x="12954" y="22289"/>
                      <a:pt x="18669" y="16859"/>
                    </a:cubicBezTo>
                    <a:cubicBezTo>
                      <a:pt x="24384" y="11430"/>
                      <a:pt x="31147" y="7334"/>
                      <a:pt x="39052" y="4382"/>
                    </a:cubicBezTo>
                    <a:cubicBezTo>
                      <a:pt x="46958" y="1429"/>
                      <a:pt x="55245" y="0"/>
                      <a:pt x="64103" y="0"/>
                    </a:cubicBezTo>
                    <a:cubicBezTo>
                      <a:pt x="72962" y="0"/>
                      <a:pt x="81248" y="1429"/>
                      <a:pt x="89154" y="4382"/>
                    </a:cubicBezTo>
                    <a:cubicBezTo>
                      <a:pt x="96964" y="7334"/>
                      <a:pt x="103727" y="11525"/>
                      <a:pt x="109442" y="16859"/>
                    </a:cubicBezTo>
                    <a:cubicBezTo>
                      <a:pt x="115157" y="22289"/>
                      <a:pt x="119729" y="28765"/>
                      <a:pt x="123063" y="36386"/>
                    </a:cubicBezTo>
                    <a:cubicBezTo>
                      <a:pt x="126397" y="44006"/>
                      <a:pt x="128111" y="52483"/>
                      <a:pt x="128111" y="61722"/>
                    </a:cubicBezTo>
                    <a:cubicBezTo>
                      <a:pt x="128111" y="70961"/>
                      <a:pt x="126397" y="79534"/>
                      <a:pt x="123063" y="87059"/>
                    </a:cubicBezTo>
                    <a:cubicBezTo>
                      <a:pt x="119729" y="94678"/>
                      <a:pt x="115157" y="101156"/>
                      <a:pt x="109442" y="106585"/>
                    </a:cubicBezTo>
                    <a:cubicBezTo>
                      <a:pt x="103727" y="112014"/>
                      <a:pt x="96964" y="116110"/>
                      <a:pt x="89154" y="119063"/>
                    </a:cubicBezTo>
                    <a:cubicBezTo>
                      <a:pt x="81248" y="122015"/>
                      <a:pt x="72962" y="123444"/>
                      <a:pt x="64103" y="123444"/>
                    </a:cubicBezTo>
                    <a:cubicBezTo>
                      <a:pt x="55245" y="123444"/>
                      <a:pt x="46958" y="122015"/>
                      <a:pt x="39052" y="119063"/>
                    </a:cubicBezTo>
                    <a:cubicBezTo>
                      <a:pt x="31242" y="116110"/>
                      <a:pt x="24384" y="111919"/>
                      <a:pt x="18669" y="106585"/>
                    </a:cubicBezTo>
                    <a:cubicBezTo>
                      <a:pt x="12954" y="101156"/>
                      <a:pt x="8382" y="94678"/>
                      <a:pt x="5048" y="87059"/>
                    </a:cubicBezTo>
                    <a:cubicBezTo>
                      <a:pt x="1714" y="79439"/>
                      <a:pt x="0" y="70961"/>
                      <a:pt x="0" y="61722"/>
                    </a:cubicBezTo>
                  </a:path>
                </a:pathLst>
              </a:custGeom>
              <a:solidFill>
                <a:srgbClr val="025E68"/>
              </a:solidFill>
              <a:ln w="0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ar-SA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5" name="شكل حر: شكل 54">
                <a:extLst>
                  <a:ext uri="{FF2B5EF4-FFF2-40B4-BE49-F238E27FC236}">
                    <a16:creationId xmlns:a16="http://schemas.microsoft.com/office/drawing/2014/main" id="{31FD5144-8045-E249-2091-0AFDAF1CA48F}"/>
                  </a:ext>
                </a:extLst>
              </p:cNvPr>
              <p:cNvSpPr/>
              <p:nvPr/>
            </p:nvSpPr>
            <p:spPr>
              <a:xfrm>
                <a:off x="7162894" y="3383184"/>
                <a:ext cx="75247" cy="120491"/>
              </a:xfrm>
              <a:custGeom>
                <a:avLst/>
                <a:gdLst>
                  <a:gd name="connsiteX0" fmla="*/ 0 w 75247"/>
                  <a:gd name="connsiteY0" fmla="*/ 2858 h 120491"/>
                  <a:gd name="connsiteX1" fmla="*/ 29432 w 75247"/>
                  <a:gd name="connsiteY1" fmla="*/ 2858 h 120491"/>
                  <a:gd name="connsiteX2" fmla="*/ 29432 w 75247"/>
                  <a:gd name="connsiteY2" fmla="*/ 21527 h 120491"/>
                  <a:gd name="connsiteX3" fmla="*/ 29908 w 75247"/>
                  <a:gd name="connsiteY3" fmla="*/ 21527 h 120491"/>
                  <a:gd name="connsiteX4" fmla="*/ 43910 w 75247"/>
                  <a:gd name="connsiteY4" fmla="*/ 5620 h 120491"/>
                  <a:gd name="connsiteX5" fmla="*/ 64770 w 75247"/>
                  <a:gd name="connsiteY5" fmla="*/ 0 h 120491"/>
                  <a:gd name="connsiteX6" fmla="*/ 70009 w 75247"/>
                  <a:gd name="connsiteY6" fmla="*/ 476 h 120491"/>
                  <a:gd name="connsiteX7" fmla="*/ 75247 w 75247"/>
                  <a:gd name="connsiteY7" fmla="*/ 1715 h 120491"/>
                  <a:gd name="connsiteX8" fmla="*/ 75247 w 75247"/>
                  <a:gd name="connsiteY8" fmla="*/ 30194 h 120491"/>
                  <a:gd name="connsiteX9" fmla="*/ 68008 w 75247"/>
                  <a:gd name="connsiteY9" fmla="*/ 28575 h 120491"/>
                  <a:gd name="connsiteX10" fmla="*/ 61055 w 75247"/>
                  <a:gd name="connsiteY10" fmla="*/ 27908 h 120491"/>
                  <a:gd name="connsiteX11" fmla="*/ 44482 w 75247"/>
                  <a:gd name="connsiteY11" fmla="*/ 31718 h 120491"/>
                  <a:gd name="connsiteX12" fmla="*/ 34957 w 75247"/>
                  <a:gd name="connsiteY12" fmla="*/ 40386 h 120491"/>
                  <a:gd name="connsiteX13" fmla="*/ 30575 w 75247"/>
                  <a:gd name="connsiteY13" fmla="*/ 50197 h 120491"/>
                  <a:gd name="connsiteX14" fmla="*/ 29432 w 75247"/>
                  <a:gd name="connsiteY14" fmla="*/ 57531 h 120491"/>
                  <a:gd name="connsiteX15" fmla="*/ 29432 w 75247"/>
                  <a:gd name="connsiteY15" fmla="*/ 120491 h 120491"/>
                  <a:gd name="connsiteX16" fmla="*/ 0 w 75247"/>
                  <a:gd name="connsiteY16" fmla="*/ 120491 h 120491"/>
                  <a:gd name="connsiteX17" fmla="*/ 0 w 75247"/>
                  <a:gd name="connsiteY17" fmla="*/ 2858 h 120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5247" h="120491">
                    <a:moveTo>
                      <a:pt x="0" y="2858"/>
                    </a:moveTo>
                    <a:lnTo>
                      <a:pt x="29432" y="2858"/>
                    </a:lnTo>
                    <a:lnTo>
                      <a:pt x="29432" y="21527"/>
                    </a:lnTo>
                    <a:lnTo>
                      <a:pt x="29908" y="21527"/>
                    </a:lnTo>
                    <a:cubicBezTo>
                      <a:pt x="33147" y="14669"/>
                      <a:pt x="37814" y="9335"/>
                      <a:pt x="43910" y="5620"/>
                    </a:cubicBezTo>
                    <a:cubicBezTo>
                      <a:pt x="50006" y="1905"/>
                      <a:pt x="56864" y="0"/>
                      <a:pt x="64770" y="0"/>
                    </a:cubicBezTo>
                    <a:cubicBezTo>
                      <a:pt x="66580" y="0"/>
                      <a:pt x="68294" y="191"/>
                      <a:pt x="70009" y="476"/>
                    </a:cubicBezTo>
                    <a:cubicBezTo>
                      <a:pt x="71723" y="762"/>
                      <a:pt x="73438" y="1238"/>
                      <a:pt x="75247" y="1715"/>
                    </a:cubicBezTo>
                    <a:lnTo>
                      <a:pt x="75247" y="30194"/>
                    </a:lnTo>
                    <a:cubicBezTo>
                      <a:pt x="72771" y="29528"/>
                      <a:pt x="70390" y="29051"/>
                      <a:pt x="68008" y="28575"/>
                    </a:cubicBezTo>
                    <a:cubicBezTo>
                      <a:pt x="65627" y="28194"/>
                      <a:pt x="63341" y="27908"/>
                      <a:pt x="61055" y="27908"/>
                    </a:cubicBezTo>
                    <a:cubicBezTo>
                      <a:pt x="54197" y="27908"/>
                      <a:pt x="48673" y="29147"/>
                      <a:pt x="44482" y="31718"/>
                    </a:cubicBezTo>
                    <a:cubicBezTo>
                      <a:pt x="40291" y="34290"/>
                      <a:pt x="37147" y="37148"/>
                      <a:pt x="34957" y="40386"/>
                    </a:cubicBezTo>
                    <a:cubicBezTo>
                      <a:pt x="32766" y="43625"/>
                      <a:pt x="31242" y="46958"/>
                      <a:pt x="30575" y="50197"/>
                    </a:cubicBezTo>
                    <a:cubicBezTo>
                      <a:pt x="29813" y="53435"/>
                      <a:pt x="29432" y="55912"/>
                      <a:pt x="29432" y="57531"/>
                    </a:cubicBezTo>
                    <a:lnTo>
                      <a:pt x="29432" y="120491"/>
                    </a:lnTo>
                    <a:lnTo>
                      <a:pt x="0" y="120491"/>
                    </a:lnTo>
                    <a:lnTo>
                      <a:pt x="0" y="2858"/>
                    </a:lnTo>
                    <a:close/>
                  </a:path>
                </a:pathLst>
              </a:custGeom>
              <a:solidFill>
                <a:srgbClr val="025E68"/>
              </a:solidFill>
              <a:ln w="0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ar-SA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" name="شكل حر: شكل 55">
                <a:extLst>
                  <a:ext uri="{FF2B5EF4-FFF2-40B4-BE49-F238E27FC236}">
                    <a16:creationId xmlns:a16="http://schemas.microsoft.com/office/drawing/2014/main" id="{7AC38C7C-E852-F3B1-E51A-5327919B72F8}"/>
                  </a:ext>
                </a:extLst>
              </p:cNvPr>
              <p:cNvSpPr/>
              <p:nvPr/>
            </p:nvSpPr>
            <p:spPr>
              <a:xfrm>
                <a:off x="7316152" y="3382803"/>
                <a:ext cx="127063" cy="179641"/>
              </a:xfrm>
              <a:custGeom>
                <a:avLst/>
                <a:gdLst>
                  <a:gd name="connsiteX0" fmla="*/ 64198 w 127063"/>
                  <a:gd name="connsiteY0" fmla="*/ 26765 h 179641"/>
                  <a:gd name="connsiteX1" fmla="*/ 50006 w 127063"/>
                  <a:gd name="connsiteY1" fmla="*/ 29337 h 179641"/>
                  <a:gd name="connsiteX2" fmla="*/ 39053 w 127063"/>
                  <a:gd name="connsiteY2" fmla="*/ 36481 h 179641"/>
                  <a:gd name="connsiteX3" fmla="*/ 31909 w 127063"/>
                  <a:gd name="connsiteY3" fmla="*/ 47530 h 179641"/>
                  <a:gd name="connsiteX4" fmla="*/ 29337 w 127063"/>
                  <a:gd name="connsiteY4" fmla="*/ 61913 h 179641"/>
                  <a:gd name="connsiteX5" fmla="*/ 31909 w 127063"/>
                  <a:gd name="connsiteY5" fmla="*/ 75152 h 179641"/>
                  <a:gd name="connsiteX6" fmla="*/ 39148 w 127063"/>
                  <a:gd name="connsiteY6" fmla="*/ 85916 h 179641"/>
                  <a:gd name="connsiteX7" fmla="*/ 50197 w 127063"/>
                  <a:gd name="connsiteY7" fmla="*/ 93250 h 179641"/>
                  <a:gd name="connsiteX8" fmla="*/ 63913 w 127063"/>
                  <a:gd name="connsiteY8" fmla="*/ 95917 h 179641"/>
                  <a:gd name="connsiteX9" fmla="*/ 78486 w 127063"/>
                  <a:gd name="connsiteY9" fmla="*/ 93250 h 179641"/>
                  <a:gd name="connsiteX10" fmla="*/ 89535 w 127063"/>
                  <a:gd name="connsiteY10" fmla="*/ 86011 h 179641"/>
                  <a:gd name="connsiteX11" fmla="*/ 96488 w 127063"/>
                  <a:gd name="connsiteY11" fmla="*/ 75057 h 179641"/>
                  <a:gd name="connsiteX12" fmla="*/ 98965 w 127063"/>
                  <a:gd name="connsiteY12" fmla="*/ 61341 h 179641"/>
                  <a:gd name="connsiteX13" fmla="*/ 89630 w 127063"/>
                  <a:gd name="connsiteY13" fmla="*/ 36385 h 179641"/>
                  <a:gd name="connsiteX14" fmla="*/ 64103 w 127063"/>
                  <a:gd name="connsiteY14" fmla="*/ 26861 h 179641"/>
                  <a:gd name="connsiteX15" fmla="*/ 126968 w 127063"/>
                  <a:gd name="connsiteY15" fmla="*/ 3239 h 179641"/>
                  <a:gd name="connsiteX16" fmla="*/ 126968 w 127063"/>
                  <a:gd name="connsiteY16" fmla="*/ 110395 h 179641"/>
                  <a:gd name="connsiteX17" fmla="*/ 123063 w 127063"/>
                  <a:gd name="connsiteY17" fmla="*/ 139160 h 179641"/>
                  <a:gd name="connsiteX18" fmla="*/ 110966 w 127063"/>
                  <a:gd name="connsiteY18" fmla="*/ 160973 h 179641"/>
                  <a:gd name="connsiteX19" fmla="*/ 90202 w 127063"/>
                  <a:gd name="connsiteY19" fmla="*/ 174784 h 179641"/>
                  <a:gd name="connsiteX20" fmla="*/ 60579 w 127063"/>
                  <a:gd name="connsiteY20" fmla="*/ 179641 h 179641"/>
                  <a:gd name="connsiteX21" fmla="*/ 29432 w 127063"/>
                  <a:gd name="connsiteY21" fmla="*/ 175451 h 179641"/>
                  <a:gd name="connsiteX22" fmla="*/ 2191 w 127063"/>
                  <a:gd name="connsiteY22" fmla="*/ 160211 h 179641"/>
                  <a:gd name="connsiteX23" fmla="*/ 19812 w 127063"/>
                  <a:gd name="connsiteY23" fmla="*/ 136208 h 179641"/>
                  <a:gd name="connsiteX24" fmla="*/ 38195 w 127063"/>
                  <a:gd name="connsiteY24" fmla="*/ 148685 h 179641"/>
                  <a:gd name="connsiteX25" fmla="*/ 60293 w 127063"/>
                  <a:gd name="connsiteY25" fmla="*/ 153067 h 179641"/>
                  <a:gd name="connsiteX26" fmla="*/ 78105 w 127063"/>
                  <a:gd name="connsiteY26" fmla="*/ 150114 h 179641"/>
                  <a:gd name="connsiteX27" fmla="*/ 89630 w 127063"/>
                  <a:gd name="connsiteY27" fmla="*/ 142018 h 179641"/>
                  <a:gd name="connsiteX28" fmla="*/ 95726 w 127063"/>
                  <a:gd name="connsiteY28" fmla="*/ 129635 h 179641"/>
                  <a:gd name="connsiteX29" fmla="*/ 97536 w 127063"/>
                  <a:gd name="connsiteY29" fmla="*/ 113538 h 179641"/>
                  <a:gd name="connsiteX30" fmla="*/ 97536 w 127063"/>
                  <a:gd name="connsiteY30" fmla="*/ 104966 h 179641"/>
                  <a:gd name="connsiteX31" fmla="*/ 97060 w 127063"/>
                  <a:gd name="connsiteY31" fmla="*/ 104966 h 179641"/>
                  <a:gd name="connsiteX32" fmla="*/ 80105 w 127063"/>
                  <a:gd name="connsiteY32" fmla="*/ 117824 h 179641"/>
                  <a:gd name="connsiteX33" fmla="*/ 58579 w 127063"/>
                  <a:gd name="connsiteY33" fmla="*/ 122111 h 179641"/>
                  <a:gd name="connsiteX34" fmla="*/ 34576 w 127063"/>
                  <a:gd name="connsiteY34" fmla="*/ 117348 h 179641"/>
                  <a:gd name="connsiteX35" fmla="*/ 16097 w 127063"/>
                  <a:gd name="connsiteY35" fmla="*/ 104489 h 179641"/>
                  <a:gd name="connsiteX36" fmla="*/ 4191 w 127063"/>
                  <a:gd name="connsiteY36" fmla="*/ 85344 h 179641"/>
                  <a:gd name="connsiteX37" fmla="*/ 0 w 127063"/>
                  <a:gd name="connsiteY37" fmla="*/ 61817 h 179641"/>
                  <a:gd name="connsiteX38" fmla="*/ 3905 w 127063"/>
                  <a:gd name="connsiteY38" fmla="*/ 37529 h 179641"/>
                  <a:gd name="connsiteX39" fmla="*/ 15430 w 127063"/>
                  <a:gd name="connsiteY39" fmla="*/ 17907 h 179641"/>
                  <a:gd name="connsiteX40" fmla="*/ 33719 w 127063"/>
                  <a:gd name="connsiteY40" fmla="*/ 4763 h 179641"/>
                  <a:gd name="connsiteX41" fmla="*/ 58103 w 127063"/>
                  <a:gd name="connsiteY41" fmla="*/ 0 h 179641"/>
                  <a:gd name="connsiteX42" fmla="*/ 81439 w 127063"/>
                  <a:gd name="connsiteY42" fmla="*/ 4763 h 179641"/>
                  <a:gd name="connsiteX43" fmla="*/ 98584 w 127063"/>
                  <a:gd name="connsiteY43" fmla="*/ 20574 h 179641"/>
                  <a:gd name="connsiteX44" fmla="*/ 99060 w 127063"/>
                  <a:gd name="connsiteY44" fmla="*/ 20574 h 179641"/>
                  <a:gd name="connsiteX45" fmla="*/ 99060 w 127063"/>
                  <a:gd name="connsiteY45" fmla="*/ 2953 h 179641"/>
                  <a:gd name="connsiteX46" fmla="*/ 127063 w 127063"/>
                  <a:gd name="connsiteY46" fmla="*/ 2953 h 17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127063" h="179641">
                    <a:moveTo>
                      <a:pt x="64198" y="26765"/>
                    </a:moveTo>
                    <a:cubicBezTo>
                      <a:pt x="58960" y="26765"/>
                      <a:pt x="54197" y="27622"/>
                      <a:pt x="50006" y="29337"/>
                    </a:cubicBezTo>
                    <a:cubicBezTo>
                      <a:pt x="45720" y="31052"/>
                      <a:pt x="42100" y="33433"/>
                      <a:pt x="39053" y="36481"/>
                    </a:cubicBezTo>
                    <a:cubicBezTo>
                      <a:pt x="36004" y="39529"/>
                      <a:pt x="33623" y="43148"/>
                      <a:pt x="31909" y="47530"/>
                    </a:cubicBezTo>
                    <a:cubicBezTo>
                      <a:pt x="30194" y="51816"/>
                      <a:pt x="29337" y="56674"/>
                      <a:pt x="29337" y="61913"/>
                    </a:cubicBezTo>
                    <a:cubicBezTo>
                      <a:pt x="29337" y="66675"/>
                      <a:pt x="30194" y="71057"/>
                      <a:pt x="31909" y="75152"/>
                    </a:cubicBezTo>
                    <a:cubicBezTo>
                      <a:pt x="33623" y="79248"/>
                      <a:pt x="36004" y="82868"/>
                      <a:pt x="39148" y="85916"/>
                    </a:cubicBezTo>
                    <a:cubicBezTo>
                      <a:pt x="42291" y="89059"/>
                      <a:pt x="45911" y="91440"/>
                      <a:pt x="50197" y="93250"/>
                    </a:cubicBezTo>
                    <a:cubicBezTo>
                      <a:pt x="54483" y="95059"/>
                      <a:pt x="59055" y="95917"/>
                      <a:pt x="63913" y="95917"/>
                    </a:cubicBezTo>
                    <a:cubicBezTo>
                      <a:pt x="69342" y="95917"/>
                      <a:pt x="74200" y="95059"/>
                      <a:pt x="78486" y="93250"/>
                    </a:cubicBezTo>
                    <a:cubicBezTo>
                      <a:pt x="82772" y="91440"/>
                      <a:pt x="86487" y="89059"/>
                      <a:pt x="89535" y="86011"/>
                    </a:cubicBezTo>
                    <a:cubicBezTo>
                      <a:pt x="92583" y="82963"/>
                      <a:pt x="94869" y="79343"/>
                      <a:pt x="96488" y="75057"/>
                    </a:cubicBezTo>
                    <a:cubicBezTo>
                      <a:pt x="98107" y="70771"/>
                      <a:pt x="98965" y="66199"/>
                      <a:pt x="98965" y="61341"/>
                    </a:cubicBezTo>
                    <a:cubicBezTo>
                      <a:pt x="98965" y="51054"/>
                      <a:pt x="95821" y="42672"/>
                      <a:pt x="89630" y="36385"/>
                    </a:cubicBezTo>
                    <a:cubicBezTo>
                      <a:pt x="83439" y="30004"/>
                      <a:pt x="74866" y="26861"/>
                      <a:pt x="64103" y="26861"/>
                    </a:cubicBezTo>
                    <a:moveTo>
                      <a:pt x="126968" y="3239"/>
                    </a:moveTo>
                    <a:lnTo>
                      <a:pt x="126968" y="110395"/>
                    </a:lnTo>
                    <a:cubicBezTo>
                      <a:pt x="126968" y="120968"/>
                      <a:pt x="125635" y="130588"/>
                      <a:pt x="123063" y="139160"/>
                    </a:cubicBezTo>
                    <a:cubicBezTo>
                      <a:pt x="120491" y="147733"/>
                      <a:pt x="116396" y="154972"/>
                      <a:pt x="110966" y="160973"/>
                    </a:cubicBezTo>
                    <a:cubicBezTo>
                      <a:pt x="105537" y="166973"/>
                      <a:pt x="98584" y="171545"/>
                      <a:pt x="90202" y="174784"/>
                    </a:cubicBezTo>
                    <a:cubicBezTo>
                      <a:pt x="81820" y="178022"/>
                      <a:pt x="72009" y="179641"/>
                      <a:pt x="60579" y="179641"/>
                    </a:cubicBezTo>
                    <a:cubicBezTo>
                      <a:pt x="49149" y="179641"/>
                      <a:pt x="39243" y="178213"/>
                      <a:pt x="29432" y="175451"/>
                    </a:cubicBezTo>
                    <a:cubicBezTo>
                      <a:pt x="19621" y="172688"/>
                      <a:pt x="10573" y="167640"/>
                      <a:pt x="2191" y="160211"/>
                    </a:cubicBezTo>
                    <a:lnTo>
                      <a:pt x="19812" y="136208"/>
                    </a:lnTo>
                    <a:cubicBezTo>
                      <a:pt x="25717" y="141637"/>
                      <a:pt x="31813" y="145733"/>
                      <a:pt x="38195" y="148685"/>
                    </a:cubicBezTo>
                    <a:cubicBezTo>
                      <a:pt x="44577" y="151638"/>
                      <a:pt x="51911" y="153067"/>
                      <a:pt x="60293" y="153067"/>
                    </a:cubicBezTo>
                    <a:cubicBezTo>
                      <a:pt x="67342" y="153067"/>
                      <a:pt x="73247" y="152114"/>
                      <a:pt x="78105" y="150114"/>
                    </a:cubicBezTo>
                    <a:cubicBezTo>
                      <a:pt x="82963" y="148114"/>
                      <a:pt x="86773" y="145447"/>
                      <a:pt x="89630" y="142018"/>
                    </a:cubicBezTo>
                    <a:cubicBezTo>
                      <a:pt x="92488" y="138589"/>
                      <a:pt x="94488" y="134493"/>
                      <a:pt x="95726" y="129635"/>
                    </a:cubicBezTo>
                    <a:cubicBezTo>
                      <a:pt x="96964" y="124778"/>
                      <a:pt x="97536" y="119444"/>
                      <a:pt x="97536" y="113538"/>
                    </a:cubicBezTo>
                    <a:lnTo>
                      <a:pt x="97536" y="104966"/>
                    </a:lnTo>
                    <a:lnTo>
                      <a:pt x="97060" y="104966"/>
                    </a:lnTo>
                    <a:cubicBezTo>
                      <a:pt x="92773" y="110681"/>
                      <a:pt x="87154" y="114967"/>
                      <a:pt x="80105" y="117824"/>
                    </a:cubicBezTo>
                    <a:cubicBezTo>
                      <a:pt x="73057" y="120682"/>
                      <a:pt x="65913" y="122111"/>
                      <a:pt x="58579" y="122111"/>
                    </a:cubicBezTo>
                    <a:cubicBezTo>
                      <a:pt x="49721" y="122111"/>
                      <a:pt x="41720" y="120491"/>
                      <a:pt x="34576" y="117348"/>
                    </a:cubicBezTo>
                    <a:cubicBezTo>
                      <a:pt x="27337" y="114109"/>
                      <a:pt x="21241" y="109919"/>
                      <a:pt x="16097" y="104489"/>
                    </a:cubicBezTo>
                    <a:cubicBezTo>
                      <a:pt x="10954" y="99060"/>
                      <a:pt x="6953" y="92678"/>
                      <a:pt x="4191" y="85344"/>
                    </a:cubicBezTo>
                    <a:cubicBezTo>
                      <a:pt x="1429" y="78010"/>
                      <a:pt x="0" y="70104"/>
                      <a:pt x="0" y="61817"/>
                    </a:cubicBezTo>
                    <a:cubicBezTo>
                      <a:pt x="0" y="53531"/>
                      <a:pt x="1333" y="45053"/>
                      <a:pt x="3905" y="37529"/>
                    </a:cubicBezTo>
                    <a:cubicBezTo>
                      <a:pt x="6572" y="30004"/>
                      <a:pt x="10382" y="23432"/>
                      <a:pt x="15430" y="17907"/>
                    </a:cubicBezTo>
                    <a:cubicBezTo>
                      <a:pt x="20479" y="12383"/>
                      <a:pt x="26575" y="8001"/>
                      <a:pt x="33719" y="4763"/>
                    </a:cubicBezTo>
                    <a:cubicBezTo>
                      <a:pt x="40862" y="1619"/>
                      <a:pt x="48958" y="0"/>
                      <a:pt x="58103" y="0"/>
                    </a:cubicBezTo>
                    <a:cubicBezTo>
                      <a:pt x="66484" y="0"/>
                      <a:pt x="74200" y="1619"/>
                      <a:pt x="81439" y="4763"/>
                    </a:cubicBezTo>
                    <a:cubicBezTo>
                      <a:pt x="88582" y="8001"/>
                      <a:pt x="94393" y="13240"/>
                      <a:pt x="98584" y="20574"/>
                    </a:cubicBezTo>
                    <a:lnTo>
                      <a:pt x="99060" y="20574"/>
                    </a:lnTo>
                    <a:lnTo>
                      <a:pt x="99060" y="2953"/>
                    </a:lnTo>
                    <a:lnTo>
                      <a:pt x="127063" y="2953"/>
                    </a:lnTo>
                    <a:close/>
                  </a:path>
                </a:pathLst>
              </a:custGeom>
              <a:solidFill>
                <a:srgbClr val="025E68"/>
              </a:solidFill>
              <a:ln w="0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ar-SA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7" name="شكل حر: شكل 56">
                <a:extLst>
                  <a:ext uri="{FF2B5EF4-FFF2-40B4-BE49-F238E27FC236}">
                    <a16:creationId xmlns:a16="http://schemas.microsoft.com/office/drawing/2014/main" id="{D84C2174-6A92-30B9-4252-FFC727E0E331}"/>
                  </a:ext>
                </a:extLst>
              </p:cNvPr>
              <p:cNvSpPr/>
              <p:nvPr/>
            </p:nvSpPr>
            <p:spPr>
              <a:xfrm>
                <a:off x="7540179" y="3467481"/>
                <a:ext cx="39242" cy="37718"/>
              </a:xfrm>
              <a:custGeom>
                <a:avLst/>
                <a:gdLst>
                  <a:gd name="connsiteX0" fmla="*/ 0 w 39242"/>
                  <a:gd name="connsiteY0" fmla="*/ 19145 h 37718"/>
                  <a:gd name="connsiteX1" fmla="*/ 5715 w 39242"/>
                  <a:gd name="connsiteY1" fmla="*/ 5620 h 37718"/>
                  <a:gd name="connsiteX2" fmla="*/ 19621 w 39242"/>
                  <a:gd name="connsiteY2" fmla="*/ 0 h 37718"/>
                  <a:gd name="connsiteX3" fmla="*/ 33338 w 39242"/>
                  <a:gd name="connsiteY3" fmla="*/ 5429 h 37718"/>
                  <a:gd name="connsiteX4" fmla="*/ 39243 w 39242"/>
                  <a:gd name="connsiteY4" fmla="*/ 18669 h 37718"/>
                  <a:gd name="connsiteX5" fmla="*/ 33528 w 39242"/>
                  <a:gd name="connsiteY5" fmla="*/ 32099 h 37718"/>
                  <a:gd name="connsiteX6" fmla="*/ 19717 w 39242"/>
                  <a:gd name="connsiteY6" fmla="*/ 37719 h 37718"/>
                  <a:gd name="connsiteX7" fmla="*/ 6001 w 39242"/>
                  <a:gd name="connsiteY7" fmla="*/ 32290 h 37718"/>
                  <a:gd name="connsiteX8" fmla="*/ 95 w 39242"/>
                  <a:gd name="connsiteY8" fmla="*/ 19050 h 37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242" h="37718">
                    <a:moveTo>
                      <a:pt x="0" y="19145"/>
                    </a:moveTo>
                    <a:cubicBezTo>
                      <a:pt x="0" y="13906"/>
                      <a:pt x="1905" y="9430"/>
                      <a:pt x="5715" y="5620"/>
                    </a:cubicBezTo>
                    <a:cubicBezTo>
                      <a:pt x="9525" y="1905"/>
                      <a:pt x="14192" y="0"/>
                      <a:pt x="19621" y="0"/>
                    </a:cubicBezTo>
                    <a:cubicBezTo>
                      <a:pt x="25051" y="0"/>
                      <a:pt x="29432" y="1810"/>
                      <a:pt x="33338" y="5429"/>
                    </a:cubicBezTo>
                    <a:cubicBezTo>
                      <a:pt x="37243" y="9049"/>
                      <a:pt x="39243" y="13430"/>
                      <a:pt x="39243" y="18669"/>
                    </a:cubicBezTo>
                    <a:cubicBezTo>
                      <a:pt x="39243" y="23908"/>
                      <a:pt x="37338" y="28384"/>
                      <a:pt x="33528" y="32099"/>
                    </a:cubicBezTo>
                    <a:cubicBezTo>
                      <a:pt x="29718" y="35909"/>
                      <a:pt x="25051" y="37719"/>
                      <a:pt x="19717" y="37719"/>
                    </a:cubicBezTo>
                    <a:cubicBezTo>
                      <a:pt x="14383" y="37719"/>
                      <a:pt x="9906" y="35909"/>
                      <a:pt x="6001" y="32290"/>
                    </a:cubicBezTo>
                    <a:cubicBezTo>
                      <a:pt x="2096" y="28670"/>
                      <a:pt x="95" y="24289"/>
                      <a:pt x="95" y="19050"/>
                    </a:cubicBezTo>
                  </a:path>
                </a:pathLst>
              </a:custGeom>
              <a:solidFill>
                <a:srgbClr val="025E68"/>
              </a:solidFill>
              <a:ln w="0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ar-SA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8" name="شكل حر: شكل 57">
                <a:extLst>
                  <a:ext uri="{FF2B5EF4-FFF2-40B4-BE49-F238E27FC236}">
                    <a16:creationId xmlns:a16="http://schemas.microsoft.com/office/drawing/2014/main" id="{533DE155-D836-1FFC-76FD-253B68C89AD6}"/>
                  </a:ext>
                </a:extLst>
              </p:cNvPr>
              <p:cNvSpPr/>
              <p:nvPr/>
            </p:nvSpPr>
            <p:spPr>
              <a:xfrm>
                <a:off x="7666005" y="3383089"/>
                <a:ext cx="96583" cy="123539"/>
              </a:xfrm>
              <a:custGeom>
                <a:avLst/>
                <a:gdLst>
                  <a:gd name="connsiteX0" fmla="*/ 73247 w 96583"/>
                  <a:gd name="connsiteY0" fmla="*/ 35623 h 123539"/>
                  <a:gd name="connsiteX1" fmla="*/ 50197 w 96583"/>
                  <a:gd name="connsiteY1" fmla="*/ 23622 h 123539"/>
                  <a:gd name="connsiteX2" fmla="*/ 38672 w 96583"/>
                  <a:gd name="connsiteY2" fmla="*/ 26575 h 123539"/>
                  <a:gd name="connsiteX3" fmla="*/ 33052 w 96583"/>
                  <a:gd name="connsiteY3" fmla="*/ 36100 h 123539"/>
                  <a:gd name="connsiteX4" fmla="*/ 37719 w 96583"/>
                  <a:gd name="connsiteY4" fmla="*/ 43910 h 123539"/>
                  <a:gd name="connsiteX5" fmla="*/ 49530 w 96583"/>
                  <a:gd name="connsiteY5" fmla="*/ 48101 h 123539"/>
                  <a:gd name="connsiteX6" fmla="*/ 64866 w 96583"/>
                  <a:gd name="connsiteY6" fmla="*/ 51626 h 123539"/>
                  <a:gd name="connsiteX7" fmla="*/ 80201 w 96583"/>
                  <a:gd name="connsiteY7" fmla="*/ 57245 h 123539"/>
                  <a:gd name="connsiteX8" fmla="*/ 91916 w 96583"/>
                  <a:gd name="connsiteY8" fmla="*/ 67628 h 123539"/>
                  <a:gd name="connsiteX9" fmla="*/ 96584 w 96583"/>
                  <a:gd name="connsiteY9" fmla="*/ 85725 h 123539"/>
                  <a:gd name="connsiteX10" fmla="*/ 92012 w 96583"/>
                  <a:gd name="connsiteY10" fmla="*/ 103537 h 123539"/>
                  <a:gd name="connsiteX11" fmla="*/ 80201 w 96583"/>
                  <a:gd name="connsiteY11" fmla="*/ 115157 h 123539"/>
                  <a:gd name="connsiteX12" fmla="*/ 63913 w 96583"/>
                  <a:gd name="connsiteY12" fmla="*/ 121539 h 123539"/>
                  <a:gd name="connsiteX13" fmla="*/ 45816 w 96583"/>
                  <a:gd name="connsiteY13" fmla="*/ 123539 h 123539"/>
                  <a:gd name="connsiteX14" fmla="*/ 20479 w 96583"/>
                  <a:gd name="connsiteY14" fmla="*/ 119634 h 123539"/>
                  <a:gd name="connsiteX15" fmla="*/ 0 w 96583"/>
                  <a:gd name="connsiteY15" fmla="*/ 105442 h 123539"/>
                  <a:gd name="connsiteX16" fmla="*/ 19622 w 96583"/>
                  <a:gd name="connsiteY16" fmla="*/ 87058 h 123539"/>
                  <a:gd name="connsiteX17" fmla="*/ 31718 w 96583"/>
                  <a:gd name="connsiteY17" fmla="*/ 97441 h 123539"/>
                  <a:gd name="connsiteX18" fmla="*/ 47530 w 96583"/>
                  <a:gd name="connsiteY18" fmla="*/ 101441 h 123539"/>
                  <a:gd name="connsiteX19" fmla="*/ 54102 w 96583"/>
                  <a:gd name="connsiteY19" fmla="*/ 100679 h 123539"/>
                  <a:gd name="connsiteX20" fmla="*/ 60484 w 96583"/>
                  <a:gd name="connsiteY20" fmla="*/ 98203 h 123539"/>
                  <a:gd name="connsiteX21" fmla="*/ 65246 w 96583"/>
                  <a:gd name="connsiteY21" fmla="*/ 93917 h 123539"/>
                  <a:gd name="connsiteX22" fmla="*/ 67056 w 96583"/>
                  <a:gd name="connsiteY22" fmla="*/ 87916 h 123539"/>
                  <a:gd name="connsiteX23" fmla="*/ 62389 w 96583"/>
                  <a:gd name="connsiteY23" fmla="*/ 78867 h 123539"/>
                  <a:gd name="connsiteX24" fmla="*/ 50673 w 96583"/>
                  <a:gd name="connsiteY24" fmla="*/ 74104 h 123539"/>
                  <a:gd name="connsiteX25" fmla="*/ 35338 w 96583"/>
                  <a:gd name="connsiteY25" fmla="*/ 70676 h 123539"/>
                  <a:gd name="connsiteX26" fmla="*/ 20003 w 96583"/>
                  <a:gd name="connsiteY26" fmla="*/ 65532 h 123539"/>
                  <a:gd name="connsiteX27" fmla="*/ 8287 w 96583"/>
                  <a:gd name="connsiteY27" fmla="*/ 55626 h 123539"/>
                  <a:gd name="connsiteX28" fmla="*/ 3620 w 96583"/>
                  <a:gd name="connsiteY28" fmla="*/ 38005 h 123539"/>
                  <a:gd name="connsiteX29" fmla="*/ 7620 w 96583"/>
                  <a:gd name="connsiteY29" fmla="*/ 20955 h 123539"/>
                  <a:gd name="connsiteX30" fmla="*/ 18288 w 96583"/>
                  <a:gd name="connsiteY30" fmla="*/ 9049 h 123539"/>
                  <a:gd name="connsiteX31" fmla="*/ 33528 w 96583"/>
                  <a:gd name="connsiteY31" fmla="*/ 2191 h 123539"/>
                  <a:gd name="connsiteX32" fmla="*/ 50959 w 96583"/>
                  <a:gd name="connsiteY32" fmla="*/ 0 h 123539"/>
                  <a:gd name="connsiteX33" fmla="*/ 74200 w 96583"/>
                  <a:gd name="connsiteY33" fmla="*/ 4001 h 123539"/>
                  <a:gd name="connsiteX34" fmla="*/ 92869 w 96583"/>
                  <a:gd name="connsiteY34" fmla="*/ 17812 h 123539"/>
                  <a:gd name="connsiteX35" fmla="*/ 73247 w 96583"/>
                  <a:gd name="connsiteY35" fmla="*/ 35433 h 123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96583" h="123539">
                    <a:moveTo>
                      <a:pt x="73247" y="35623"/>
                    </a:moveTo>
                    <a:cubicBezTo>
                      <a:pt x="67723" y="27622"/>
                      <a:pt x="60008" y="23622"/>
                      <a:pt x="50197" y="23622"/>
                    </a:cubicBezTo>
                    <a:cubicBezTo>
                      <a:pt x="46292" y="23622"/>
                      <a:pt x="42386" y="24575"/>
                      <a:pt x="38672" y="26575"/>
                    </a:cubicBezTo>
                    <a:cubicBezTo>
                      <a:pt x="34957" y="28575"/>
                      <a:pt x="33052" y="31718"/>
                      <a:pt x="33052" y="36100"/>
                    </a:cubicBezTo>
                    <a:cubicBezTo>
                      <a:pt x="33052" y="39719"/>
                      <a:pt x="34576" y="42291"/>
                      <a:pt x="37719" y="43910"/>
                    </a:cubicBezTo>
                    <a:cubicBezTo>
                      <a:pt x="40862" y="45529"/>
                      <a:pt x="44768" y="46958"/>
                      <a:pt x="49530" y="48101"/>
                    </a:cubicBezTo>
                    <a:cubicBezTo>
                      <a:pt x="54293" y="49244"/>
                      <a:pt x="59341" y="50387"/>
                      <a:pt x="64866" y="51626"/>
                    </a:cubicBezTo>
                    <a:cubicBezTo>
                      <a:pt x="70295" y="52864"/>
                      <a:pt x="75438" y="54769"/>
                      <a:pt x="80201" y="57245"/>
                    </a:cubicBezTo>
                    <a:cubicBezTo>
                      <a:pt x="84963" y="59817"/>
                      <a:pt x="88868" y="63246"/>
                      <a:pt x="91916" y="67628"/>
                    </a:cubicBezTo>
                    <a:cubicBezTo>
                      <a:pt x="95060" y="72009"/>
                      <a:pt x="96584" y="78105"/>
                      <a:pt x="96584" y="85725"/>
                    </a:cubicBezTo>
                    <a:cubicBezTo>
                      <a:pt x="96584" y="92774"/>
                      <a:pt x="95060" y="98679"/>
                      <a:pt x="92012" y="103537"/>
                    </a:cubicBezTo>
                    <a:cubicBezTo>
                      <a:pt x="88964" y="108394"/>
                      <a:pt x="85058" y="112204"/>
                      <a:pt x="80201" y="115157"/>
                    </a:cubicBezTo>
                    <a:cubicBezTo>
                      <a:pt x="75343" y="118110"/>
                      <a:pt x="69914" y="120205"/>
                      <a:pt x="63913" y="121539"/>
                    </a:cubicBezTo>
                    <a:cubicBezTo>
                      <a:pt x="57912" y="122873"/>
                      <a:pt x="51816" y="123539"/>
                      <a:pt x="45816" y="123539"/>
                    </a:cubicBezTo>
                    <a:cubicBezTo>
                      <a:pt x="36481" y="123539"/>
                      <a:pt x="28099" y="122206"/>
                      <a:pt x="20479" y="119634"/>
                    </a:cubicBezTo>
                    <a:cubicBezTo>
                      <a:pt x="12859" y="117062"/>
                      <a:pt x="6001" y="112300"/>
                      <a:pt x="0" y="105442"/>
                    </a:cubicBezTo>
                    <a:lnTo>
                      <a:pt x="19622" y="87058"/>
                    </a:lnTo>
                    <a:cubicBezTo>
                      <a:pt x="23336" y="91345"/>
                      <a:pt x="27432" y="94774"/>
                      <a:pt x="31718" y="97441"/>
                    </a:cubicBezTo>
                    <a:cubicBezTo>
                      <a:pt x="36004" y="100108"/>
                      <a:pt x="41339" y="101441"/>
                      <a:pt x="47530" y="101441"/>
                    </a:cubicBezTo>
                    <a:cubicBezTo>
                      <a:pt x="49625" y="101441"/>
                      <a:pt x="51911" y="101155"/>
                      <a:pt x="54102" y="100679"/>
                    </a:cubicBezTo>
                    <a:cubicBezTo>
                      <a:pt x="56388" y="100203"/>
                      <a:pt x="58484" y="99346"/>
                      <a:pt x="60484" y="98203"/>
                    </a:cubicBezTo>
                    <a:cubicBezTo>
                      <a:pt x="62484" y="97060"/>
                      <a:pt x="64008" y="95631"/>
                      <a:pt x="65246" y="93917"/>
                    </a:cubicBezTo>
                    <a:cubicBezTo>
                      <a:pt x="66485" y="92202"/>
                      <a:pt x="67056" y="90202"/>
                      <a:pt x="67056" y="87916"/>
                    </a:cubicBezTo>
                    <a:cubicBezTo>
                      <a:pt x="67056" y="83820"/>
                      <a:pt x="65532" y="80772"/>
                      <a:pt x="62389" y="78867"/>
                    </a:cubicBezTo>
                    <a:cubicBezTo>
                      <a:pt x="59246" y="76867"/>
                      <a:pt x="55341" y="75343"/>
                      <a:pt x="50673" y="74104"/>
                    </a:cubicBezTo>
                    <a:cubicBezTo>
                      <a:pt x="45911" y="72866"/>
                      <a:pt x="40767" y="71723"/>
                      <a:pt x="35338" y="70676"/>
                    </a:cubicBezTo>
                    <a:cubicBezTo>
                      <a:pt x="29909" y="69628"/>
                      <a:pt x="24765" y="67913"/>
                      <a:pt x="20003" y="65532"/>
                    </a:cubicBezTo>
                    <a:cubicBezTo>
                      <a:pt x="15240" y="63151"/>
                      <a:pt x="11335" y="59817"/>
                      <a:pt x="8287" y="55626"/>
                    </a:cubicBezTo>
                    <a:cubicBezTo>
                      <a:pt x="5144" y="51340"/>
                      <a:pt x="3620" y="45529"/>
                      <a:pt x="3620" y="38005"/>
                    </a:cubicBezTo>
                    <a:cubicBezTo>
                      <a:pt x="3620" y="31432"/>
                      <a:pt x="4953" y="25813"/>
                      <a:pt x="7620" y="20955"/>
                    </a:cubicBezTo>
                    <a:cubicBezTo>
                      <a:pt x="10287" y="16097"/>
                      <a:pt x="13907" y="12192"/>
                      <a:pt x="18288" y="9049"/>
                    </a:cubicBezTo>
                    <a:cubicBezTo>
                      <a:pt x="22670" y="5905"/>
                      <a:pt x="27813" y="3620"/>
                      <a:pt x="33528" y="2191"/>
                    </a:cubicBezTo>
                    <a:cubicBezTo>
                      <a:pt x="39243" y="762"/>
                      <a:pt x="45053" y="0"/>
                      <a:pt x="50959" y="0"/>
                    </a:cubicBezTo>
                    <a:cubicBezTo>
                      <a:pt x="58769" y="0"/>
                      <a:pt x="66580" y="1333"/>
                      <a:pt x="74200" y="4001"/>
                    </a:cubicBezTo>
                    <a:cubicBezTo>
                      <a:pt x="81915" y="6667"/>
                      <a:pt x="88106" y="11335"/>
                      <a:pt x="92869" y="17812"/>
                    </a:cubicBezTo>
                    <a:lnTo>
                      <a:pt x="73247" y="35433"/>
                    </a:lnTo>
                    <a:close/>
                  </a:path>
                </a:pathLst>
              </a:custGeom>
              <a:solidFill>
                <a:srgbClr val="025E68"/>
              </a:solidFill>
              <a:ln w="0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ar-SA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9" name="شكل حر: شكل 58">
                <a:extLst>
                  <a:ext uri="{FF2B5EF4-FFF2-40B4-BE49-F238E27FC236}">
                    <a16:creationId xmlns:a16="http://schemas.microsoft.com/office/drawing/2014/main" id="{0BC868CB-EFD6-3A93-9005-9B3EC163D34A}"/>
                  </a:ext>
                </a:extLst>
              </p:cNvPr>
              <p:cNvSpPr/>
              <p:nvPr/>
            </p:nvSpPr>
            <p:spPr>
              <a:xfrm>
                <a:off x="7841265" y="3383279"/>
                <a:ext cx="107822" cy="123348"/>
              </a:xfrm>
              <a:custGeom>
                <a:avLst/>
                <a:gdLst>
                  <a:gd name="connsiteX0" fmla="*/ 79629 w 107822"/>
                  <a:gd name="connsiteY0" fmla="*/ 67723 h 123348"/>
                  <a:gd name="connsiteX1" fmla="*/ 73533 w 107822"/>
                  <a:gd name="connsiteY1" fmla="*/ 67723 h 123348"/>
                  <a:gd name="connsiteX2" fmla="*/ 59817 w 107822"/>
                  <a:gd name="connsiteY2" fmla="*/ 68199 h 123348"/>
                  <a:gd name="connsiteX3" fmla="*/ 45434 w 107822"/>
                  <a:gd name="connsiteY3" fmla="*/ 70485 h 123348"/>
                  <a:gd name="connsiteX4" fmla="*/ 34004 w 107822"/>
                  <a:gd name="connsiteY4" fmla="*/ 76010 h 123348"/>
                  <a:gd name="connsiteX5" fmla="*/ 29337 w 107822"/>
                  <a:gd name="connsiteY5" fmla="*/ 85820 h 123348"/>
                  <a:gd name="connsiteX6" fmla="*/ 31147 w 107822"/>
                  <a:gd name="connsiteY6" fmla="*/ 92774 h 123348"/>
                  <a:gd name="connsiteX7" fmla="*/ 35909 w 107822"/>
                  <a:gd name="connsiteY7" fmla="*/ 97536 h 123348"/>
                  <a:gd name="connsiteX8" fmla="*/ 42481 w 107822"/>
                  <a:gd name="connsiteY8" fmla="*/ 100394 h 123348"/>
                  <a:gd name="connsiteX9" fmla="*/ 49816 w 107822"/>
                  <a:gd name="connsiteY9" fmla="*/ 101251 h 123348"/>
                  <a:gd name="connsiteX10" fmla="*/ 72390 w 107822"/>
                  <a:gd name="connsiteY10" fmla="*/ 94012 h 123348"/>
                  <a:gd name="connsiteX11" fmla="*/ 79534 w 107822"/>
                  <a:gd name="connsiteY11" fmla="*/ 74295 h 123348"/>
                  <a:gd name="connsiteX12" fmla="*/ 79534 w 107822"/>
                  <a:gd name="connsiteY12" fmla="*/ 67627 h 123348"/>
                  <a:gd name="connsiteX13" fmla="*/ 81343 w 107822"/>
                  <a:gd name="connsiteY13" fmla="*/ 104299 h 123348"/>
                  <a:gd name="connsiteX14" fmla="*/ 80581 w 107822"/>
                  <a:gd name="connsiteY14" fmla="*/ 104299 h 123348"/>
                  <a:gd name="connsiteX15" fmla="*/ 64389 w 107822"/>
                  <a:gd name="connsiteY15" fmla="*/ 118967 h 123348"/>
                  <a:gd name="connsiteX16" fmla="*/ 42863 w 107822"/>
                  <a:gd name="connsiteY16" fmla="*/ 123349 h 123348"/>
                  <a:gd name="connsiteX17" fmla="*/ 27051 w 107822"/>
                  <a:gd name="connsiteY17" fmla="*/ 121158 h 123348"/>
                  <a:gd name="connsiteX18" fmla="*/ 13335 w 107822"/>
                  <a:gd name="connsiteY18" fmla="*/ 114586 h 123348"/>
                  <a:gd name="connsiteX19" fmla="*/ 3619 w 107822"/>
                  <a:gd name="connsiteY19" fmla="*/ 103537 h 123348"/>
                  <a:gd name="connsiteX20" fmla="*/ 0 w 107822"/>
                  <a:gd name="connsiteY20" fmla="*/ 88106 h 123348"/>
                  <a:gd name="connsiteX21" fmla="*/ 3429 w 107822"/>
                  <a:gd name="connsiteY21" fmla="*/ 71819 h 123348"/>
                  <a:gd name="connsiteX22" fmla="*/ 12668 w 107822"/>
                  <a:gd name="connsiteY22" fmla="*/ 60579 h 123348"/>
                  <a:gd name="connsiteX23" fmla="*/ 26003 w 107822"/>
                  <a:gd name="connsiteY23" fmla="*/ 53340 h 123348"/>
                  <a:gd name="connsiteX24" fmla="*/ 41815 w 107822"/>
                  <a:gd name="connsiteY24" fmla="*/ 49339 h 123348"/>
                  <a:gd name="connsiteX25" fmla="*/ 58388 w 107822"/>
                  <a:gd name="connsiteY25" fmla="*/ 47625 h 123348"/>
                  <a:gd name="connsiteX26" fmla="*/ 74104 w 107822"/>
                  <a:gd name="connsiteY26" fmla="*/ 47244 h 123348"/>
                  <a:gd name="connsiteX27" fmla="*/ 81439 w 107822"/>
                  <a:gd name="connsiteY27" fmla="*/ 47244 h 123348"/>
                  <a:gd name="connsiteX28" fmla="*/ 81439 w 107822"/>
                  <a:gd name="connsiteY28" fmla="*/ 44101 h 123348"/>
                  <a:gd name="connsiteX29" fmla="*/ 73819 w 107822"/>
                  <a:gd name="connsiteY29" fmla="*/ 27527 h 123348"/>
                  <a:gd name="connsiteX30" fmla="*/ 54483 w 107822"/>
                  <a:gd name="connsiteY30" fmla="*/ 22003 h 123348"/>
                  <a:gd name="connsiteX31" fmla="*/ 37052 w 107822"/>
                  <a:gd name="connsiteY31" fmla="*/ 25336 h 123348"/>
                  <a:gd name="connsiteX32" fmla="*/ 23050 w 107822"/>
                  <a:gd name="connsiteY32" fmla="*/ 34290 h 123348"/>
                  <a:gd name="connsiteX33" fmla="*/ 7620 w 107822"/>
                  <a:gd name="connsiteY33" fmla="*/ 18860 h 123348"/>
                  <a:gd name="connsiteX34" fmla="*/ 30575 w 107822"/>
                  <a:gd name="connsiteY34" fmla="*/ 4286 h 123348"/>
                  <a:gd name="connsiteX35" fmla="*/ 57626 w 107822"/>
                  <a:gd name="connsiteY35" fmla="*/ 0 h 123348"/>
                  <a:gd name="connsiteX36" fmla="*/ 78676 w 107822"/>
                  <a:gd name="connsiteY36" fmla="*/ 2858 h 123348"/>
                  <a:gd name="connsiteX37" fmla="*/ 92869 w 107822"/>
                  <a:gd name="connsiteY37" fmla="*/ 10097 h 123348"/>
                  <a:gd name="connsiteX38" fmla="*/ 101537 w 107822"/>
                  <a:gd name="connsiteY38" fmla="*/ 20288 h 123348"/>
                  <a:gd name="connsiteX39" fmla="*/ 105918 w 107822"/>
                  <a:gd name="connsiteY39" fmla="*/ 31909 h 123348"/>
                  <a:gd name="connsiteX40" fmla="*/ 107537 w 107822"/>
                  <a:gd name="connsiteY40" fmla="*/ 43339 h 123348"/>
                  <a:gd name="connsiteX41" fmla="*/ 107823 w 107822"/>
                  <a:gd name="connsiteY41" fmla="*/ 53054 h 123348"/>
                  <a:gd name="connsiteX42" fmla="*/ 107823 w 107822"/>
                  <a:gd name="connsiteY42" fmla="*/ 120682 h 123348"/>
                  <a:gd name="connsiteX43" fmla="*/ 81343 w 107822"/>
                  <a:gd name="connsiteY43" fmla="*/ 120682 h 123348"/>
                  <a:gd name="connsiteX44" fmla="*/ 81343 w 107822"/>
                  <a:gd name="connsiteY44" fmla="*/ 104489 h 123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107822" h="123348">
                    <a:moveTo>
                      <a:pt x="79629" y="67723"/>
                    </a:moveTo>
                    <a:lnTo>
                      <a:pt x="73533" y="67723"/>
                    </a:lnTo>
                    <a:cubicBezTo>
                      <a:pt x="69437" y="67723"/>
                      <a:pt x="64865" y="67913"/>
                      <a:pt x="59817" y="68199"/>
                    </a:cubicBezTo>
                    <a:cubicBezTo>
                      <a:pt x="54769" y="68485"/>
                      <a:pt x="50006" y="69342"/>
                      <a:pt x="45434" y="70485"/>
                    </a:cubicBezTo>
                    <a:cubicBezTo>
                      <a:pt x="40957" y="71723"/>
                      <a:pt x="37147" y="73533"/>
                      <a:pt x="34004" y="76010"/>
                    </a:cubicBezTo>
                    <a:cubicBezTo>
                      <a:pt x="30861" y="78486"/>
                      <a:pt x="29337" y="81725"/>
                      <a:pt x="29337" y="85820"/>
                    </a:cubicBezTo>
                    <a:cubicBezTo>
                      <a:pt x="29337" y="88583"/>
                      <a:pt x="29908" y="90964"/>
                      <a:pt x="31147" y="92774"/>
                    </a:cubicBezTo>
                    <a:cubicBezTo>
                      <a:pt x="32385" y="94678"/>
                      <a:pt x="33909" y="96202"/>
                      <a:pt x="35909" y="97536"/>
                    </a:cubicBezTo>
                    <a:cubicBezTo>
                      <a:pt x="37814" y="98870"/>
                      <a:pt x="40100" y="99822"/>
                      <a:pt x="42481" y="100394"/>
                    </a:cubicBezTo>
                    <a:cubicBezTo>
                      <a:pt x="44958" y="100965"/>
                      <a:pt x="47434" y="101251"/>
                      <a:pt x="49816" y="101251"/>
                    </a:cubicBezTo>
                    <a:cubicBezTo>
                      <a:pt x="60103" y="101251"/>
                      <a:pt x="67627" y="98870"/>
                      <a:pt x="72390" y="94012"/>
                    </a:cubicBezTo>
                    <a:cubicBezTo>
                      <a:pt x="77152" y="89154"/>
                      <a:pt x="79534" y="82582"/>
                      <a:pt x="79534" y="74295"/>
                    </a:cubicBezTo>
                    <a:lnTo>
                      <a:pt x="79534" y="67627"/>
                    </a:lnTo>
                    <a:close/>
                    <a:moveTo>
                      <a:pt x="81343" y="104299"/>
                    </a:moveTo>
                    <a:lnTo>
                      <a:pt x="80581" y="104299"/>
                    </a:lnTo>
                    <a:cubicBezTo>
                      <a:pt x="76295" y="111157"/>
                      <a:pt x="70961" y="116110"/>
                      <a:pt x="64389" y="118967"/>
                    </a:cubicBezTo>
                    <a:cubicBezTo>
                      <a:pt x="57817" y="121920"/>
                      <a:pt x="50673" y="123349"/>
                      <a:pt x="42863" y="123349"/>
                    </a:cubicBezTo>
                    <a:cubicBezTo>
                      <a:pt x="37433" y="123349"/>
                      <a:pt x="32194" y="122587"/>
                      <a:pt x="27051" y="121158"/>
                    </a:cubicBezTo>
                    <a:cubicBezTo>
                      <a:pt x="21907" y="119729"/>
                      <a:pt x="17335" y="117443"/>
                      <a:pt x="13335" y="114586"/>
                    </a:cubicBezTo>
                    <a:cubicBezTo>
                      <a:pt x="9334" y="111633"/>
                      <a:pt x="6096" y="108014"/>
                      <a:pt x="3619" y="103537"/>
                    </a:cubicBezTo>
                    <a:cubicBezTo>
                      <a:pt x="1143" y="99155"/>
                      <a:pt x="0" y="94012"/>
                      <a:pt x="0" y="88106"/>
                    </a:cubicBezTo>
                    <a:cubicBezTo>
                      <a:pt x="0" y="81725"/>
                      <a:pt x="1143" y="76295"/>
                      <a:pt x="3429" y="71819"/>
                    </a:cubicBezTo>
                    <a:cubicBezTo>
                      <a:pt x="5715" y="67342"/>
                      <a:pt x="8763" y="63532"/>
                      <a:pt x="12668" y="60579"/>
                    </a:cubicBezTo>
                    <a:cubicBezTo>
                      <a:pt x="16478" y="57531"/>
                      <a:pt x="20955" y="55150"/>
                      <a:pt x="26003" y="53340"/>
                    </a:cubicBezTo>
                    <a:cubicBezTo>
                      <a:pt x="31051" y="51530"/>
                      <a:pt x="36290" y="50197"/>
                      <a:pt x="41815" y="49339"/>
                    </a:cubicBezTo>
                    <a:cubicBezTo>
                      <a:pt x="47339" y="48482"/>
                      <a:pt x="52768" y="47911"/>
                      <a:pt x="58388" y="47625"/>
                    </a:cubicBezTo>
                    <a:cubicBezTo>
                      <a:pt x="63913" y="47339"/>
                      <a:pt x="69151" y="47244"/>
                      <a:pt x="74104" y="47244"/>
                    </a:cubicBezTo>
                    <a:lnTo>
                      <a:pt x="81439" y="47244"/>
                    </a:lnTo>
                    <a:lnTo>
                      <a:pt x="81439" y="44101"/>
                    </a:lnTo>
                    <a:cubicBezTo>
                      <a:pt x="81439" y="36766"/>
                      <a:pt x="78867" y="31242"/>
                      <a:pt x="73819" y="27527"/>
                    </a:cubicBezTo>
                    <a:cubicBezTo>
                      <a:pt x="68771" y="23813"/>
                      <a:pt x="62293" y="22003"/>
                      <a:pt x="54483" y="22003"/>
                    </a:cubicBezTo>
                    <a:cubicBezTo>
                      <a:pt x="48292" y="22003"/>
                      <a:pt x="42481" y="23146"/>
                      <a:pt x="37052" y="25336"/>
                    </a:cubicBezTo>
                    <a:cubicBezTo>
                      <a:pt x="31623" y="27527"/>
                      <a:pt x="27051" y="30480"/>
                      <a:pt x="23050" y="34290"/>
                    </a:cubicBezTo>
                    <a:lnTo>
                      <a:pt x="7620" y="18860"/>
                    </a:lnTo>
                    <a:cubicBezTo>
                      <a:pt x="14192" y="12002"/>
                      <a:pt x="21812" y="7144"/>
                      <a:pt x="30575" y="4286"/>
                    </a:cubicBezTo>
                    <a:cubicBezTo>
                      <a:pt x="39338" y="1429"/>
                      <a:pt x="48387" y="0"/>
                      <a:pt x="57626" y="0"/>
                    </a:cubicBezTo>
                    <a:cubicBezTo>
                      <a:pt x="66008" y="0"/>
                      <a:pt x="72962" y="953"/>
                      <a:pt x="78676" y="2858"/>
                    </a:cubicBezTo>
                    <a:cubicBezTo>
                      <a:pt x="84391" y="4763"/>
                      <a:pt x="89154" y="7144"/>
                      <a:pt x="92869" y="10097"/>
                    </a:cubicBezTo>
                    <a:cubicBezTo>
                      <a:pt x="96583" y="13049"/>
                      <a:pt x="99536" y="16478"/>
                      <a:pt x="101537" y="20288"/>
                    </a:cubicBezTo>
                    <a:cubicBezTo>
                      <a:pt x="103537" y="24098"/>
                      <a:pt x="105061" y="28003"/>
                      <a:pt x="105918" y="31909"/>
                    </a:cubicBezTo>
                    <a:cubicBezTo>
                      <a:pt x="106871" y="35814"/>
                      <a:pt x="107347" y="39624"/>
                      <a:pt x="107537" y="43339"/>
                    </a:cubicBezTo>
                    <a:cubicBezTo>
                      <a:pt x="107728" y="47053"/>
                      <a:pt x="107823" y="50292"/>
                      <a:pt x="107823" y="53054"/>
                    </a:cubicBezTo>
                    <a:lnTo>
                      <a:pt x="107823" y="120682"/>
                    </a:lnTo>
                    <a:lnTo>
                      <a:pt x="81343" y="120682"/>
                    </a:lnTo>
                    <a:lnTo>
                      <a:pt x="81343" y="104489"/>
                    </a:lnTo>
                    <a:close/>
                  </a:path>
                </a:pathLst>
              </a:custGeom>
              <a:solidFill>
                <a:srgbClr val="025E68"/>
              </a:solidFill>
              <a:ln w="0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ar-SA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9" name="مجموعة 18">
              <a:extLst>
                <a:ext uri="{FF2B5EF4-FFF2-40B4-BE49-F238E27FC236}">
                  <a16:creationId xmlns:a16="http://schemas.microsoft.com/office/drawing/2014/main" id="{A78D6D2E-6CEF-A874-1BAF-6CCE35FEF097}"/>
                </a:ext>
              </a:extLst>
            </p:cNvPr>
            <p:cNvGrpSpPr/>
            <p:nvPr/>
          </p:nvGrpSpPr>
          <p:grpSpPr>
            <a:xfrm>
              <a:off x="509126" y="6511333"/>
              <a:ext cx="2432440" cy="217009"/>
              <a:chOff x="4243292" y="3262217"/>
              <a:chExt cx="3710082" cy="330993"/>
            </a:xfrm>
          </p:grpSpPr>
          <p:sp>
            <p:nvSpPr>
              <p:cNvPr id="20" name="شكل حر: شكل 19">
                <a:extLst>
                  <a:ext uri="{FF2B5EF4-FFF2-40B4-BE49-F238E27FC236}">
                    <a16:creationId xmlns:a16="http://schemas.microsoft.com/office/drawing/2014/main" id="{1AD45609-0252-C086-9E92-FF5C83BFA29A}"/>
                  </a:ext>
                </a:extLst>
              </p:cNvPr>
              <p:cNvSpPr/>
              <p:nvPr/>
            </p:nvSpPr>
            <p:spPr>
              <a:xfrm>
                <a:off x="4243292" y="3262217"/>
                <a:ext cx="331088" cy="330993"/>
              </a:xfrm>
              <a:custGeom>
                <a:avLst/>
                <a:gdLst>
                  <a:gd name="connsiteX0" fmla="*/ 165449 w 331088"/>
                  <a:gd name="connsiteY0" fmla="*/ 0 h 330993"/>
                  <a:gd name="connsiteX1" fmla="*/ 0 w 331088"/>
                  <a:gd name="connsiteY1" fmla="*/ 165449 h 330993"/>
                  <a:gd name="connsiteX2" fmla="*/ 165545 w 331088"/>
                  <a:gd name="connsiteY2" fmla="*/ 330994 h 330993"/>
                  <a:gd name="connsiteX3" fmla="*/ 331089 w 331088"/>
                  <a:gd name="connsiteY3" fmla="*/ 165449 h 330993"/>
                  <a:gd name="connsiteX4" fmla="*/ 165449 w 331088"/>
                  <a:gd name="connsiteY4" fmla="*/ 0 h 330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1088" h="330993">
                    <a:moveTo>
                      <a:pt x="165449" y="0"/>
                    </a:moveTo>
                    <a:cubicBezTo>
                      <a:pt x="74105" y="0"/>
                      <a:pt x="0" y="74105"/>
                      <a:pt x="0" y="165449"/>
                    </a:cubicBezTo>
                    <a:cubicBezTo>
                      <a:pt x="0" y="256794"/>
                      <a:pt x="74105" y="330994"/>
                      <a:pt x="165545" y="330994"/>
                    </a:cubicBezTo>
                    <a:cubicBezTo>
                      <a:pt x="256985" y="330994"/>
                      <a:pt x="331089" y="256889"/>
                      <a:pt x="331089" y="165449"/>
                    </a:cubicBezTo>
                    <a:cubicBezTo>
                      <a:pt x="331089" y="74009"/>
                      <a:pt x="256889" y="0"/>
                      <a:pt x="165449" y="0"/>
                    </a:cubicBezTo>
                    <a:close/>
                  </a:path>
                </a:pathLst>
              </a:custGeom>
              <a:noFill/>
              <a:ln w="9239" cap="flat">
                <a:solidFill>
                  <a:srgbClr val="F2AD30"/>
                </a:solidFill>
                <a:prstDash val="solid"/>
                <a:miter/>
              </a:ln>
            </p:spPr>
            <p:txBody>
              <a:bodyPr rtlCol="1" anchor="ctr"/>
              <a:lstStyle/>
              <a:p>
                <a:endParaRPr lang="ar-SA"/>
              </a:p>
            </p:txBody>
          </p:sp>
          <p:sp>
            <p:nvSpPr>
              <p:cNvPr id="21" name="شكل حر: شكل 20">
                <a:extLst>
                  <a:ext uri="{FF2B5EF4-FFF2-40B4-BE49-F238E27FC236}">
                    <a16:creationId xmlns:a16="http://schemas.microsoft.com/office/drawing/2014/main" id="{3EBE0155-0540-1205-707F-A356AB318BFE}"/>
                  </a:ext>
                </a:extLst>
              </p:cNvPr>
              <p:cNvSpPr/>
              <p:nvPr/>
            </p:nvSpPr>
            <p:spPr>
              <a:xfrm>
                <a:off x="4296346" y="3346989"/>
                <a:ext cx="227361" cy="162305"/>
              </a:xfrm>
              <a:custGeom>
                <a:avLst/>
                <a:gdLst>
                  <a:gd name="connsiteX0" fmla="*/ 24384 w 227361"/>
                  <a:gd name="connsiteY0" fmla="*/ 0 h 162305"/>
                  <a:gd name="connsiteX1" fmla="*/ 0 w 227361"/>
                  <a:gd name="connsiteY1" fmla="*/ 24384 h 162305"/>
                  <a:gd name="connsiteX2" fmla="*/ 0 w 227361"/>
                  <a:gd name="connsiteY2" fmla="*/ 138112 h 162305"/>
                  <a:gd name="connsiteX3" fmla="*/ 22860 w 227361"/>
                  <a:gd name="connsiteY3" fmla="*/ 162306 h 162305"/>
                  <a:gd name="connsiteX4" fmla="*/ 204026 w 227361"/>
                  <a:gd name="connsiteY4" fmla="*/ 162306 h 162305"/>
                  <a:gd name="connsiteX5" fmla="*/ 227362 w 227361"/>
                  <a:gd name="connsiteY5" fmla="*/ 138112 h 162305"/>
                  <a:gd name="connsiteX6" fmla="*/ 227362 w 227361"/>
                  <a:gd name="connsiteY6" fmla="*/ 20193 h 162305"/>
                  <a:gd name="connsiteX7" fmla="*/ 203359 w 227361"/>
                  <a:gd name="connsiteY7" fmla="*/ 0 h 162305"/>
                  <a:gd name="connsiteX8" fmla="*/ 24289 w 227361"/>
                  <a:gd name="connsiteY8" fmla="*/ 0 h 162305"/>
                  <a:gd name="connsiteX9" fmla="*/ 24003 w 227361"/>
                  <a:gd name="connsiteY9" fmla="*/ 12763 h 162305"/>
                  <a:gd name="connsiteX10" fmla="*/ 204216 w 227361"/>
                  <a:gd name="connsiteY10" fmla="*/ 12763 h 162305"/>
                  <a:gd name="connsiteX11" fmla="*/ 117062 w 227361"/>
                  <a:gd name="connsiteY11" fmla="*/ 99917 h 162305"/>
                  <a:gd name="connsiteX12" fmla="*/ 111347 w 227361"/>
                  <a:gd name="connsiteY12" fmla="*/ 99917 h 162305"/>
                  <a:gd name="connsiteX13" fmla="*/ 24098 w 227361"/>
                  <a:gd name="connsiteY13" fmla="*/ 12763 h 162305"/>
                  <a:gd name="connsiteX14" fmla="*/ 215170 w 227361"/>
                  <a:gd name="connsiteY14" fmla="*/ 18955 h 162305"/>
                  <a:gd name="connsiteX15" fmla="*/ 215170 w 227361"/>
                  <a:gd name="connsiteY15" fmla="*/ 137065 h 162305"/>
                  <a:gd name="connsiteX16" fmla="*/ 207550 w 227361"/>
                  <a:gd name="connsiteY16" fmla="*/ 149543 h 162305"/>
                  <a:gd name="connsiteX17" fmla="*/ 146114 w 227361"/>
                  <a:gd name="connsiteY17" fmla="*/ 88011 h 162305"/>
                  <a:gd name="connsiteX18" fmla="*/ 215170 w 227361"/>
                  <a:gd name="connsiteY18" fmla="*/ 18955 h 162305"/>
                  <a:gd name="connsiteX19" fmla="*/ 13621 w 227361"/>
                  <a:gd name="connsiteY19" fmla="*/ 19526 h 162305"/>
                  <a:gd name="connsiteX20" fmla="*/ 81534 w 227361"/>
                  <a:gd name="connsiteY20" fmla="*/ 87439 h 162305"/>
                  <a:gd name="connsiteX21" fmla="*/ 19526 w 227361"/>
                  <a:gd name="connsiteY21" fmla="*/ 149447 h 162305"/>
                  <a:gd name="connsiteX22" fmla="*/ 13716 w 227361"/>
                  <a:gd name="connsiteY22" fmla="*/ 139922 h 162305"/>
                  <a:gd name="connsiteX23" fmla="*/ 13716 w 227361"/>
                  <a:gd name="connsiteY23" fmla="*/ 19526 h 162305"/>
                  <a:gd name="connsiteX24" fmla="*/ 90107 w 227361"/>
                  <a:gd name="connsiteY24" fmla="*/ 95917 h 162305"/>
                  <a:gd name="connsiteX25" fmla="*/ 111252 w 227361"/>
                  <a:gd name="connsiteY25" fmla="*/ 117253 h 162305"/>
                  <a:gd name="connsiteX26" fmla="*/ 116967 w 227361"/>
                  <a:gd name="connsiteY26" fmla="*/ 117253 h 162305"/>
                  <a:gd name="connsiteX27" fmla="*/ 137541 w 227361"/>
                  <a:gd name="connsiteY27" fmla="*/ 96679 h 162305"/>
                  <a:gd name="connsiteX28" fmla="*/ 191072 w 227361"/>
                  <a:gd name="connsiteY28" fmla="*/ 150209 h 162305"/>
                  <a:gd name="connsiteX29" fmla="*/ 35814 w 227361"/>
                  <a:gd name="connsiteY29" fmla="*/ 150209 h 162305"/>
                  <a:gd name="connsiteX30" fmla="*/ 90107 w 227361"/>
                  <a:gd name="connsiteY30" fmla="*/ 95917 h 162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27361" h="162305">
                    <a:moveTo>
                      <a:pt x="24384" y="0"/>
                    </a:moveTo>
                    <a:cubicBezTo>
                      <a:pt x="10954" y="0"/>
                      <a:pt x="0" y="10858"/>
                      <a:pt x="0" y="24384"/>
                    </a:cubicBezTo>
                    <a:cubicBezTo>
                      <a:pt x="286" y="61341"/>
                      <a:pt x="0" y="100394"/>
                      <a:pt x="0" y="138112"/>
                    </a:cubicBezTo>
                    <a:cubicBezTo>
                      <a:pt x="0" y="151067"/>
                      <a:pt x="10096" y="161544"/>
                      <a:pt x="22860" y="162306"/>
                    </a:cubicBezTo>
                    <a:lnTo>
                      <a:pt x="204026" y="162306"/>
                    </a:lnTo>
                    <a:cubicBezTo>
                      <a:pt x="216980" y="161925"/>
                      <a:pt x="227362" y="151257"/>
                      <a:pt x="227362" y="138112"/>
                    </a:cubicBezTo>
                    <a:lnTo>
                      <a:pt x="227362" y="20193"/>
                    </a:lnTo>
                    <a:cubicBezTo>
                      <a:pt x="225362" y="8668"/>
                      <a:pt x="215456" y="0"/>
                      <a:pt x="203359" y="0"/>
                    </a:cubicBezTo>
                    <a:cubicBezTo>
                      <a:pt x="143732" y="0"/>
                      <a:pt x="84011" y="0"/>
                      <a:pt x="24289" y="0"/>
                    </a:cubicBezTo>
                    <a:close/>
                    <a:moveTo>
                      <a:pt x="24003" y="12763"/>
                    </a:moveTo>
                    <a:lnTo>
                      <a:pt x="204216" y="12763"/>
                    </a:lnTo>
                    <a:lnTo>
                      <a:pt x="117062" y="99917"/>
                    </a:lnTo>
                    <a:cubicBezTo>
                      <a:pt x="115443" y="101536"/>
                      <a:pt x="112967" y="101536"/>
                      <a:pt x="111347" y="99917"/>
                    </a:cubicBezTo>
                    <a:lnTo>
                      <a:pt x="24098" y="12763"/>
                    </a:lnTo>
                    <a:close/>
                    <a:moveTo>
                      <a:pt x="215170" y="18955"/>
                    </a:moveTo>
                    <a:lnTo>
                      <a:pt x="215170" y="137065"/>
                    </a:lnTo>
                    <a:cubicBezTo>
                      <a:pt x="215170" y="144113"/>
                      <a:pt x="212598" y="148114"/>
                      <a:pt x="207550" y="149543"/>
                    </a:cubicBezTo>
                    <a:lnTo>
                      <a:pt x="146114" y="88011"/>
                    </a:lnTo>
                    <a:lnTo>
                      <a:pt x="215170" y="18955"/>
                    </a:lnTo>
                    <a:close/>
                    <a:moveTo>
                      <a:pt x="13621" y="19526"/>
                    </a:moveTo>
                    <a:lnTo>
                      <a:pt x="81534" y="87439"/>
                    </a:lnTo>
                    <a:lnTo>
                      <a:pt x="19526" y="149447"/>
                    </a:lnTo>
                    <a:cubicBezTo>
                      <a:pt x="15240" y="148019"/>
                      <a:pt x="13811" y="144590"/>
                      <a:pt x="13716" y="139922"/>
                    </a:cubicBezTo>
                    <a:lnTo>
                      <a:pt x="13716" y="19526"/>
                    </a:lnTo>
                    <a:close/>
                    <a:moveTo>
                      <a:pt x="90107" y="95917"/>
                    </a:moveTo>
                    <a:lnTo>
                      <a:pt x="111252" y="117253"/>
                    </a:lnTo>
                    <a:cubicBezTo>
                      <a:pt x="112871" y="118872"/>
                      <a:pt x="115348" y="118872"/>
                      <a:pt x="116967" y="117253"/>
                    </a:cubicBezTo>
                    <a:lnTo>
                      <a:pt x="137541" y="96679"/>
                    </a:lnTo>
                    <a:lnTo>
                      <a:pt x="191072" y="150209"/>
                    </a:lnTo>
                    <a:lnTo>
                      <a:pt x="35814" y="150209"/>
                    </a:lnTo>
                    <a:lnTo>
                      <a:pt x="90107" y="95917"/>
                    </a:lnTo>
                    <a:close/>
                  </a:path>
                </a:pathLst>
              </a:custGeom>
              <a:solidFill>
                <a:srgbClr val="0093AF"/>
              </a:solidFill>
              <a:ln w="0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ar-SA"/>
              </a:p>
            </p:txBody>
          </p:sp>
          <p:sp>
            <p:nvSpPr>
              <p:cNvPr id="22" name="شكل حر: شكل 21">
                <a:extLst>
                  <a:ext uri="{FF2B5EF4-FFF2-40B4-BE49-F238E27FC236}">
                    <a16:creationId xmlns:a16="http://schemas.microsoft.com/office/drawing/2014/main" id="{F13ABA9A-83D9-5D78-9B2F-2AC5BAE55027}"/>
                  </a:ext>
                </a:extLst>
              </p:cNvPr>
              <p:cNvSpPr/>
              <p:nvPr/>
            </p:nvSpPr>
            <p:spPr>
              <a:xfrm>
                <a:off x="4787264" y="3346608"/>
                <a:ext cx="37719" cy="175164"/>
              </a:xfrm>
              <a:custGeom>
                <a:avLst/>
                <a:gdLst>
                  <a:gd name="connsiteX0" fmla="*/ 4191 w 37719"/>
                  <a:gd name="connsiteY0" fmla="*/ 57531 h 175164"/>
                  <a:gd name="connsiteX1" fmla="*/ 33623 w 37719"/>
                  <a:gd name="connsiteY1" fmla="*/ 57531 h 175164"/>
                  <a:gd name="connsiteX2" fmla="*/ 33623 w 37719"/>
                  <a:gd name="connsiteY2" fmla="*/ 175165 h 175164"/>
                  <a:gd name="connsiteX3" fmla="*/ 4191 w 37719"/>
                  <a:gd name="connsiteY3" fmla="*/ 175165 h 175164"/>
                  <a:gd name="connsiteX4" fmla="*/ 4191 w 37719"/>
                  <a:gd name="connsiteY4" fmla="*/ 57531 h 175164"/>
                  <a:gd name="connsiteX5" fmla="*/ 0 w 37719"/>
                  <a:gd name="connsiteY5" fmla="*/ 17621 h 175164"/>
                  <a:gd name="connsiteX6" fmla="*/ 5239 w 37719"/>
                  <a:gd name="connsiteY6" fmla="*/ 5239 h 175164"/>
                  <a:gd name="connsiteX7" fmla="*/ 18574 w 37719"/>
                  <a:gd name="connsiteY7" fmla="*/ 0 h 175164"/>
                  <a:gd name="connsiteX8" fmla="*/ 32195 w 37719"/>
                  <a:gd name="connsiteY8" fmla="*/ 5048 h 175164"/>
                  <a:gd name="connsiteX9" fmla="*/ 37719 w 37719"/>
                  <a:gd name="connsiteY9" fmla="*/ 17716 h 175164"/>
                  <a:gd name="connsiteX10" fmla="*/ 32195 w 37719"/>
                  <a:gd name="connsiteY10" fmla="*/ 30385 h 175164"/>
                  <a:gd name="connsiteX11" fmla="*/ 18574 w 37719"/>
                  <a:gd name="connsiteY11" fmla="*/ 35433 h 175164"/>
                  <a:gd name="connsiteX12" fmla="*/ 5239 w 37719"/>
                  <a:gd name="connsiteY12" fmla="*/ 30194 h 175164"/>
                  <a:gd name="connsiteX13" fmla="*/ 0 w 37719"/>
                  <a:gd name="connsiteY13" fmla="*/ 17812 h 175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7719" h="175164">
                    <a:moveTo>
                      <a:pt x="4191" y="57531"/>
                    </a:moveTo>
                    <a:lnTo>
                      <a:pt x="33623" y="57531"/>
                    </a:lnTo>
                    <a:lnTo>
                      <a:pt x="33623" y="175165"/>
                    </a:lnTo>
                    <a:lnTo>
                      <a:pt x="4191" y="175165"/>
                    </a:lnTo>
                    <a:lnTo>
                      <a:pt x="4191" y="57531"/>
                    </a:lnTo>
                    <a:close/>
                    <a:moveTo>
                      <a:pt x="0" y="17621"/>
                    </a:moveTo>
                    <a:cubicBezTo>
                      <a:pt x="0" y="12859"/>
                      <a:pt x="1715" y="8763"/>
                      <a:pt x="5239" y="5239"/>
                    </a:cubicBezTo>
                    <a:cubicBezTo>
                      <a:pt x="8763" y="1714"/>
                      <a:pt x="13240" y="0"/>
                      <a:pt x="18574" y="0"/>
                    </a:cubicBezTo>
                    <a:cubicBezTo>
                      <a:pt x="23908" y="0"/>
                      <a:pt x="28480" y="1714"/>
                      <a:pt x="32195" y="5048"/>
                    </a:cubicBezTo>
                    <a:cubicBezTo>
                      <a:pt x="35909" y="8382"/>
                      <a:pt x="37719" y="12573"/>
                      <a:pt x="37719" y="17716"/>
                    </a:cubicBezTo>
                    <a:cubicBezTo>
                      <a:pt x="37719" y="22860"/>
                      <a:pt x="35909" y="26956"/>
                      <a:pt x="32195" y="30385"/>
                    </a:cubicBezTo>
                    <a:cubicBezTo>
                      <a:pt x="28480" y="33719"/>
                      <a:pt x="24003" y="35433"/>
                      <a:pt x="18574" y="35433"/>
                    </a:cubicBezTo>
                    <a:cubicBezTo>
                      <a:pt x="13145" y="35433"/>
                      <a:pt x="8763" y="33719"/>
                      <a:pt x="5239" y="30194"/>
                    </a:cubicBezTo>
                    <a:cubicBezTo>
                      <a:pt x="1715" y="26670"/>
                      <a:pt x="0" y="22574"/>
                      <a:pt x="0" y="17812"/>
                    </a:cubicBezTo>
                  </a:path>
                </a:pathLst>
              </a:custGeom>
              <a:solidFill>
                <a:srgbClr val="025E68"/>
              </a:solidFill>
              <a:ln w="0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ar-SA"/>
              </a:p>
            </p:txBody>
          </p:sp>
          <p:sp>
            <p:nvSpPr>
              <p:cNvPr id="23" name="شكل حر: شكل 22">
                <a:extLst>
                  <a:ext uri="{FF2B5EF4-FFF2-40B4-BE49-F238E27FC236}">
                    <a16:creationId xmlns:a16="http://schemas.microsoft.com/office/drawing/2014/main" id="{F1B9C150-F3FA-C3C7-2C54-D0EBFFC3244C}"/>
                  </a:ext>
                </a:extLst>
              </p:cNvPr>
              <p:cNvSpPr/>
              <p:nvPr/>
            </p:nvSpPr>
            <p:spPr>
              <a:xfrm>
                <a:off x="4892230" y="3401186"/>
                <a:ext cx="107251" cy="120681"/>
              </a:xfrm>
              <a:custGeom>
                <a:avLst/>
                <a:gdLst>
                  <a:gd name="connsiteX0" fmla="*/ 0 w 107251"/>
                  <a:gd name="connsiteY0" fmla="*/ 2953 h 120681"/>
                  <a:gd name="connsiteX1" fmla="*/ 27908 w 107251"/>
                  <a:gd name="connsiteY1" fmla="*/ 2953 h 120681"/>
                  <a:gd name="connsiteX2" fmla="*/ 27908 w 107251"/>
                  <a:gd name="connsiteY2" fmla="*/ 21812 h 120681"/>
                  <a:gd name="connsiteX3" fmla="*/ 28384 w 107251"/>
                  <a:gd name="connsiteY3" fmla="*/ 21812 h 120681"/>
                  <a:gd name="connsiteX4" fmla="*/ 41148 w 107251"/>
                  <a:gd name="connsiteY4" fmla="*/ 6477 h 120681"/>
                  <a:gd name="connsiteX5" fmla="*/ 64389 w 107251"/>
                  <a:gd name="connsiteY5" fmla="*/ 0 h 120681"/>
                  <a:gd name="connsiteX6" fmla="*/ 84392 w 107251"/>
                  <a:gd name="connsiteY6" fmla="*/ 3905 h 120681"/>
                  <a:gd name="connsiteX7" fmla="*/ 97726 w 107251"/>
                  <a:gd name="connsiteY7" fmla="*/ 14192 h 120681"/>
                  <a:gd name="connsiteX8" fmla="*/ 105061 w 107251"/>
                  <a:gd name="connsiteY8" fmla="*/ 28956 h 120681"/>
                  <a:gd name="connsiteX9" fmla="*/ 107251 w 107251"/>
                  <a:gd name="connsiteY9" fmla="*/ 46387 h 120681"/>
                  <a:gd name="connsiteX10" fmla="*/ 107251 w 107251"/>
                  <a:gd name="connsiteY10" fmla="*/ 120682 h 120681"/>
                  <a:gd name="connsiteX11" fmla="*/ 77819 w 107251"/>
                  <a:gd name="connsiteY11" fmla="*/ 120682 h 120681"/>
                  <a:gd name="connsiteX12" fmla="*/ 77819 w 107251"/>
                  <a:gd name="connsiteY12" fmla="*/ 61151 h 120681"/>
                  <a:gd name="connsiteX13" fmla="*/ 77343 w 107251"/>
                  <a:gd name="connsiteY13" fmla="*/ 50197 h 120681"/>
                  <a:gd name="connsiteX14" fmla="*/ 74771 w 107251"/>
                  <a:gd name="connsiteY14" fmla="*/ 38957 h 120681"/>
                  <a:gd name="connsiteX15" fmla="*/ 68294 w 107251"/>
                  <a:gd name="connsiteY15" fmla="*/ 30099 h 120681"/>
                  <a:gd name="connsiteX16" fmla="*/ 56293 w 107251"/>
                  <a:gd name="connsiteY16" fmla="*/ 26575 h 120681"/>
                  <a:gd name="connsiteX17" fmla="*/ 43910 w 107251"/>
                  <a:gd name="connsiteY17" fmla="*/ 29051 h 120681"/>
                  <a:gd name="connsiteX18" fmla="*/ 35623 w 107251"/>
                  <a:gd name="connsiteY18" fmla="*/ 35623 h 120681"/>
                  <a:gd name="connsiteX19" fmla="*/ 30861 w 107251"/>
                  <a:gd name="connsiteY19" fmla="*/ 45148 h 120681"/>
                  <a:gd name="connsiteX20" fmla="*/ 29432 w 107251"/>
                  <a:gd name="connsiteY20" fmla="*/ 56388 h 120681"/>
                  <a:gd name="connsiteX21" fmla="*/ 29432 w 107251"/>
                  <a:gd name="connsiteY21" fmla="*/ 120587 h 120681"/>
                  <a:gd name="connsiteX22" fmla="*/ 0 w 107251"/>
                  <a:gd name="connsiteY22" fmla="*/ 120587 h 120681"/>
                  <a:gd name="connsiteX23" fmla="*/ 0 w 107251"/>
                  <a:gd name="connsiteY23" fmla="*/ 2953 h 120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07251" h="120681">
                    <a:moveTo>
                      <a:pt x="0" y="2953"/>
                    </a:moveTo>
                    <a:lnTo>
                      <a:pt x="27908" y="2953"/>
                    </a:lnTo>
                    <a:lnTo>
                      <a:pt x="27908" y="21812"/>
                    </a:lnTo>
                    <a:lnTo>
                      <a:pt x="28384" y="21812"/>
                    </a:lnTo>
                    <a:cubicBezTo>
                      <a:pt x="31147" y="15907"/>
                      <a:pt x="35433" y="10858"/>
                      <a:pt x="41148" y="6477"/>
                    </a:cubicBezTo>
                    <a:cubicBezTo>
                      <a:pt x="46863" y="2191"/>
                      <a:pt x="54673" y="0"/>
                      <a:pt x="64389" y="0"/>
                    </a:cubicBezTo>
                    <a:cubicBezTo>
                      <a:pt x="72199" y="0"/>
                      <a:pt x="78867" y="1334"/>
                      <a:pt x="84392" y="3905"/>
                    </a:cubicBezTo>
                    <a:cubicBezTo>
                      <a:pt x="89821" y="6477"/>
                      <a:pt x="94297" y="10001"/>
                      <a:pt x="97726" y="14192"/>
                    </a:cubicBezTo>
                    <a:cubicBezTo>
                      <a:pt x="101155" y="18479"/>
                      <a:pt x="103632" y="23336"/>
                      <a:pt x="105061" y="28956"/>
                    </a:cubicBezTo>
                    <a:cubicBezTo>
                      <a:pt x="106490" y="34481"/>
                      <a:pt x="107251" y="40291"/>
                      <a:pt x="107251" y="46387"/>
                    </a:cubicBezTo>
                    <a:lnTo>
                      <a:pt x="107251" y="120682"/>
                    </a:lnTo>
                    <a:lnTo>
                      <a:pt x="77819" y="120682"/>
                    </a:lnTo>
                    <a:lnTo>
                      <a:pt x="77819" y="61151"/>
                    </a:lnTo>
                    <a:cubicBezTo>
                      <a:pt x="77819" y="57912"/>
                      <a:pt x="77629" y="54293"/>
                      <a:pt x="77343" y="50197"/>
                    </a:cubicBezTo>
                    <a:cubicBezTo>
                      <a:pt x="77057" y="46196"/>
                      <a:pt x="76200" y="42482"/>
                      <a:pt x="74771" y="38957"/>
                    </a:cubicBezTo>
                    <a:cubicBezTo>
                      <a:pt x="73342" y="35433"/>
                      <a:pt x="71247" y="32480"/>
                      <a:pt x="68294" y="30099"/>
                    </a:cubicBezTo>
                    <a:cubicBezTo>
                      <a:pt x="65342" y="27718"/>
                      <a:pt x="61341" y="26575"/>
                      <a:pt x="56293" y="26575"/>
                    </a:cubicBezTo>
                    <a:cubicBezTo>
                      <a:pt x="51244" y="26575"/>
                      <a:pt x="47244" y="27432"/>
                      <a:pt x="43910" y="29051"/>
                    </a:cubicBezTo>
                    <a:cubicBezTo>
                      <a:pt x="40576" y="30670"/>
                      <a:pt x="37814" y="32861"/>
                      <a:pt x="35623" y="35623"/>
                    </a:cubicBezTo>
                    <a:cubicBezTo>
                      <a:pt x="33433" y="38386"/>
                      <a:pt x="31813" y="41624"/>
                      <a:pt x="30861" y="45148"/>
                    </a:cubicBezTo>
                    <a:cubicBezTo>
                      <a:pt x="29908" y="48768"/>
                      <a:pt x="29432" y="52483"/>
                      <a:pt x="29432" y="56388"/>
                    </a:cubicBezTo>
                    <a:lnTo>
                      <a:pt x="29432" y="120587"/>
                    </a:lnTo>
                    <a:lnTo>
                      <a:pt x="0" y="120587"/>
                    </a:lnTo>
                    <a:lnTo>
                      <a:pt x="0" y="2953"/>
                    </a:lnTo>
                    <a:close/>
                  </a:path>
                </a:pathLst>
              </a:custGeom>
              <a:solidFill>
                <a:srgbClr val="025E68"/>
              </a:solidFill>
              <a:ln w="0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ar-SA"/>
              </a:p>
            </p:txBody>
          </p:sp>
          <p:sp>
            <p:nvSpPr>
              <p:cNvPr id="24" name="شكل حر: شكل 23">
                <a:extLst>
                  <a:ext uri="{FF2B5EF4-FFF2-40B4-BE49-F238E27FC236}">
                    <a16:creationId xmlns:a16="http://schemas.microsoft.com/office/drawing/2014/main" id="{F81CF69C-6505-BB60-870C-670ACA82A0DF}"/>
                  </a:ext>
                </a:extLst>
              </p:cNvPr>
              <p:cNvSpPr/>
              <p:nvPr/>
            </p:nvSpPr>
            <p:spPr>
              <a:xfrm>
                <a:off x="5056631" y="3333559"/>
                <a:ext cx="86772" cy="188309"/>
              </a:xfrm>
              <a:custGeom>
                <a:avLst/>
                <a:gdLst>
                  <a:gd name="connsiteX0" fmla="*/ 24289 w 86772"/>
                  <a:gd name="connsiteY0" fmla="*/ 95631 h 188309"/>
                  <a:gd name="connsiteX1" fmla="*/ 0 w 86772"/>
                  <a:gd name="connsiteY1" fmla="*/ 95631 h 188309"/>
                  <a:gd name="connsiteX2" fmla="*/ 0 w 86772"/>
                  <a:gd name="connsiteY2" fmla="*/ 70676 h 188309"/>
                  <a:gd name="connsiteX3" fmla="*/ 24289 w 86772"/>
                  <a:gd name="connsiteY3" fmla="*/ 70676 h 188309"/>
                  <a:gd name="connsiteX4" fmla="*/ 24289 w 86772"/>
                  <a:gd name="connsiteY4" fmla="*/ 54007 h 188309"/>
                  <a:gd name="connsiteX5" fmla="*/ 26003 w 86772"/>
                  <a:gd name="connsiteY5" fmla="*/ 31813 h 188309"/>
                  <a:gd name="connsiteX6" fmla="*/ 32480 w 86772"/>
                  <a:gd name="connsiteY6" fmla="*/ 14764 h 188309"/>
                  <a:gd name="connsiteX7" fmla="*/ 45815 w 86772"/>
                  <a:gd name="connsiteY7" fmla="*/ 3810 h 188309"/>
                  <a:gd name="connsiteX8" fmla="*/ 68104 w 86772"/>
                  <a:gd name="connsiteY8" fmla="*/ 0 h 188309"/>
                  <a:gd name="connsiteX9" fmla="*/ 77819 w 86772"/>
                  <a:gd name="connsiteY9" fmla="*/ 381 h 188309"/>
                  <a:gd name="connsiteX10" fmla="*/ 86773 w 86772"/>
                  <a:gd name="connsiteY10" fmla="*/ 1714 h 188309"/>
                  <a:gd name="connsiteX11" fmla="*/ 84773 w 86772"/>
                  <a:gd name="connsiteY11" fmla="*/ 26765 h 188309"/>
                  <a:gd name="connsiteX12" fmla="*/ 78677 w 86772"/>
                  <a:gd name="connsiteY12" fmla="*/ 25527 h 188309"/>
                  <a:gd name="connsiteX13" fmla="*/ 72581 w 86772"/>
                  <a:gd name="connsiteY13" fmla="*/ 25051 h 188309"/>
                  <a:gd name="connsiteX14" fmla="*/ 62770 w 86772"/>
                  <a:gd name="connsiteY14" fmla="*/ 27051 h 188309"/>
                  <a:gd name="connsiteX15" fmla="*/ 57055 w 86772"/>
                  <a:gd name="connsiteY15" fmla="*/ 32290 h 188309"/>
                  <a:gd name="connsiteX16" fmla="*/ 54388 w 86772"/>
                  <a:gd name="connsiteY16" fmla="*/ 40005 h 188309"/>
                  <a:gd name="connsiteX17" fmla="*/ 53816 w 86772"/>
                  <a:gd name="connsiteY17" fmla="*/ 49340 h 188309"/>
                  <a:gd name="connsiteX18" fmla="*/ 53816 w 86772"/>
                  <a:gd name="connsiteY18" fmla="*/ 70676 h 188309"/>
                  <a:gd name="connsiteX19" fmla="*/ 81058 w 86772"/>
                  <a:gd name="connsiteY19" fmla="*/ 70676 h 188309"/>
                  <a:gd name="connsiteX20" fmla="*/ 81058 w 86772"/>
                  <a:gd name="connsiteY20" fmla="*/ 95631 h 188309"/>
                  <a:gd name="connsiteX21" fmla="*/ 53816 w 86772"/>
                  <a:gd name="connsiteY21" fmla="*/ 95631 h 188309"/>
                  <a:gd name="connsiteX22" fmla="*/ 53816 w 86772"/>
                  <a:gd name="connsiteY22" fmla="*/ 188309 h 188309"/>
                  <a:gd name="connsiteX23" fmla="*/ 24384 w 86772"/>
                  <a:gd name="connsiteY23" fmla="*/ 188309 h 188309"/>
                  <a:gd name="connsiteX24" fmla="*/ 24384 w 86772"/>
                  <a:gd name="connsiteY24" fmla="*/ 95631 h 188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86772" h="188309">
                    <a:moveTo>
                      <a:pt x="24289" y="95631"/>
                    </a:moveTo>
                    <a:lnTo>
                      <a:pt x="0" y="95631"/>
                    </a:lnTo>
                    <a:lnTo>
                      <a:pt x="0" y="70676"/>
                    </a:lnTo>
                    <a:lnTo>
                      <a:pt x="24289" y="70676"/>
                    </a:lnTo>
                    <a:lnTo>
                      <a:pt x="24289" y="54007"/>
                    </a:lnTo>
                    <a:cubicBezTo>
                      <a:pt x="24289" y="45815"/>
                      <a:pt x="24860" y="38386"/>
                      <a:pt x="26003" y="31813"/>
                    </a:cubicBezTo>
                    <a:cubicBezTo>
                      <a:pt x="27146" y="25241"/>
                      <a:pt x="29337" y="19526"/>
                      <a:pt x="32480" y="14764"/>
                    </a:cubicBezTo>
                    <a:cubicBezTo>
                      <a:pt x="35719" y="10001"/>
                      <a:pt x="40100" y="6382"/>
                      <a:pt x="45815" y="3810"/>
                    </a:cubicBezTo>
                    <a:cubicBezTo>
                      <a:pt x="51530" y="1238"/>
                      <a:pt x="58960" y="0"/>
                      <a:pt x="68104" y="0"/>
                    </a:cubicBezTo>
                    <a:cubicBezTo>
                      <a:pt x="71342" y="0"/>
                      <a:pt x="74581" y="95"/>
                      <a:pt x="77819" y="381"/>
                    </a:cubicBezTo>
                    <a:cubicBezTo>
                      <a:pt x="80963" y="571"/>
                      <a:pt x="84011" y="1048"/>
                      <a:pt x="86773" y="1714"/>
                    </a:cubicBezTo>
                    <a:lnTo>
                      <a:pt x="84773" y="26765"/>
                    </a:lnTo>
                    <a:cubicBezTo>
                      <a:pt x="82677" y="26289"/>
                      <a:pt x="80581" y="25908"/>
                      <a:pt x="78677" y="25527"/>
                    </a:cubicBezTo>
                    <a:cubicBezTo>
                      <a:pt x="76676" y="25241"/>
                      <a:pt x="74676" y="25051"/>
                      <a:pt x="72581" y="25051"/>
                    </a:cubicBezTo>
                    <a:cubicBezTo>
                      <a:pt x="68485" y="25051"/>
                      <a:pt x="65246" y="25718"/>
                      <a:pt x="62770" y="27051"/>
                    </a:cubicBezTo>
                    <a:cubicBezTo>
                      <a:pt x="60293" y="28385"/>
                      <a:pt x="58388" y="30099"/>
                      <a:pt x="57055" y="32290"/>
                    </a:cubicBezTo>
                    <a:cubicBezTo>
                      <a:pt x="55626" y="34481"/>
                      <a:pt x="54769" y="37052"/>
                      <a:pt x="54388" y="40005"/>
                    </a:cubicBezTo>
                    <a:cubicBezTo>
                      <a:pt x="54007" y="42958"/>
                      <a:pt x="53816" y="46006"/>
                      <a:pt x="53816" y="49340"/>
                    </a:cubicBezTo>
                    <a:lnTo>
                      <a:pt x="53816" y="70676"/>
                    </a:lnTo>
                    <a:lnTo>
                      <a:pt x="81058" y="70676"/>
                    </a:lnTo>
                    <a:lnTo>
                      <a:pt x="81058" y="95631"/>
                    </a:lnTo>
                    <a:lnTo>
                      <a:pt x="53816" y="95631"/>
                    </a:lnTo>
                    <a:lnTo>
                      <a:pt x="53816" y="188309"/>
                    </a:lnTo>
                    <a:lnTo>
                      <a:pt x="24384" y="188309"/>
                    </a:lnTo>
                    <a:lnTo>
                      <a:pt x="24384" y="95631"/>
                    </a:lnTo>
                    <a:close/>
                  </a:path>
                </a:pathLst>
              </a:custGeom>
              <a:solidFill>
                <a:srgbClr val="025E68"/>
              </a:solidFill>
              <a:ln w="0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ar-SA"/>
              </a:p>
            </p:txBody>
          </p:sp>
          <p:sp>
            <p:nvSpPr>
              <p:cNvPr id="25" name="شكل حر: شكل 24">
                <a:extLst>
                  <a:ext uri="{FF2B5EF4-FFF2-40B4-BE49-F238E27FC236}">
                    <a16:creationId xmlns:a16="http://schemas.microsoft.com/office/drawing/2014/main" id="{BA934ACB-1D82-607B-D7F2-C8DFE8C027B9}"/>
                  </a:ext>
                </a:extLst>
              </p:cNvPr>
              <p:cNvSpPr/>
              <p:nvPr/>
            </p:nvSpPr>
            <p:spPr>
              <a:xfrm>
                <a:off x="5188267" y="3401282"/>
                <a:ext cx="128206" cy="123443"/>
              </a:xfrm>
              <a:custGeom>
                <a:avLst/>
                <a:gdLst>
                  <a:gd name="connsiteX0" fmla="*/ 29432 w 128206"/>
                  <a:gd name="connsiteY0" fmla="*/ 61722 h 123443"/>
                  <a:gd name="connsiteX1" fmla="*/ 31814 w 128206"/>
                  <a:gd name="connsiteY1" fmla="*/ 74962 h 123443"/>
                  <a:gd name="connsiteX2" fmla="*/ 38672 w 128206"/>
                  <a:gd name="connsiteY2" fmla="*/ 86201 h 123443"/>
                  <a:gd name="connsiteX3" fmla="*/ 49625 w 128206"/>
                  <a:gd name="connsiteY3" fmla="*/ 94012 h 123443"/>
                  <a:gd name="connsiteX4" fmla="*/ 64103 w 128206"/>
                  <a:gd name="connsiteY4" fmla="*/ 96965 h 123443"/>
                  <a:gd name="connsiteX5" fmla="*/ 78581 w 128206"/>
                  <a:gd name="connsiteY5" fmla="*/ 94012 h 123443"/>
                  <a:gd name="connsiteX6" fmla="*/ 89440 w 128206"/>
                  <a:gd name="connsiteY6" fmla="*/ 86201 h 123443"/>
                  <a:gd name="connsiteX7" fmla="*/ 96298 w 128206"/>
                  <a:gd name="connsiteY7" fmla="*/ 74962 h 123443"/>
                  <a:gd name="connsiteX8" fmla="*/ 98679 w 128206"/>
                  <a:gd name="connsiteY8" fmla="*/ 61722 h 123443"/>
                  <a:gd name="connsiteX9" fmla="*/ 96298 w 128206"/>
                  <a:gd name="connsiteY9" fmla="*/ 48482 h 123443"/>
                  <a:gd name="connsiteX10" fmla="*/ 89440 w 128206"/>
                  <a:gd name="connsiteY10" fmla="*/ 37243 h 123443"/>
                  <a:gd name="connsiteX11" fmla="*/ 78581 w 128206"/>
                  <a:gd name="connsiteY11" fmla="*/ 29432 h 123443"/>
                  <a:gd name="connsiteX12" fmla="*/ 64103 w 128206"/>
                  <a:gd name="connsiteY12" fmla="*/ 26480 h 123443"/>
                  <a:gd name="connsiteX13" fmla="*/ 49625 w 128206"/>
                  <a:gd name="connsiteY13" fmla="*/ 29432 h 123443"/>
                  <a:gd name="connsiteX14" fmla="*/ 38672 w 128206"/>
                  <a:gd name="connsiteY14" fmla="*/ 37243 h 123443"/>
                  <a:gd name="connsiteX15" fmla="*/ 31814 w 128206"/>
                  <a:gd name="connsiteY15" fmla="*/ 48482 h 123443"/>
                  <a:gd name="connsiteX16" fmla="*/ 29432 w 128206"/>
                  <a:gd name="connsiteY16" fmla="*/ 61722 h 123443"/>
                  <a:gd name="connsiteX17" fmla="*/ 0 w 128206"/>
                  <a:gd name="connsiteY17" fmla="*/ 61722 h 123443"/>
                  <a:gd name="connsiteX18" fmla="*/ 5048 w 128206"/>
                  <a:gd name="connsiteY18" fmla="*/ 36385 h 123443"/>
                  <a:gd name="connsiteX19" fmla="*/ 18669 w 128206"/>
                  <a:gd name="connsiteY19" fmla="*/ 16859 h 123443"/>
                  <a:gd name="connsiteX20" fmla="*/ 39053 w 128206"/>
                  <a:gd name="connsiteY20" fmla="*/ 4382 h 123443"/>
                  <a:gd name="connsiteX21" fmla="*/ 64103 w 128206"/>
                  <a:gd name="connsiteY21" fmla="*/ 0 h 123443"/>
                  <a:gd name="connsiteX22" fmla="*/ 89154 w 128206"/>
                  <a:gd name="connsiteY22" fmla="*/ 4382 h 123443"/>
                  <a:gd name="connsiteX23" fmla="*/ 109538 w 128206"/>
                  <a:gd name="connsiteY23" fmla="*/ 16859 h 123443"/>
                  <a:gd name="connsiteX24" fmla="*/ 123158 w 128206"/>
                  <a:gd name="connsiteY24" fmla="*/ 36385 h 123443"/>
                  <a:gd name="connsiteX25" fmla="*/ 128207 w 128206"/>
                  <a:gd name="connsiteY25" fmla="*/ 61722 h 123443"/>
                  <a:gd name="connsiteX26" fmla="*/ 123158 w 128206"/>
                  <a:gd name="connsiteY26" fmla="*/ 87058 h 123443"/>
                  <a:gd name="connsiteX27" fmla="*/ 109538 w 128206"/>
                  <a:gd name="connsiteY27" fmla="*/ 106585 h 123443"/>
                  <a:gd name="connsiteX28" fmla="*/ 89154 w 128206"/>
                  <a:gd name="connsiteY28" fmla="*/ 119063 h 123443"/>
                  <a:gd name="connsiteX29" fmla="*/ 64103 w 128206"/>
                  <a:gd name="connsiteY29" fmla="*/ 123444 h 123443"/>
                  <a:gd name="connsiteX30" fmla="*/ 39053 w 128206"/>
                  <a:gd name="connsiteY30" fmla="*/ 119063 h 123443"/>
                  <a:gd name="connsiteX31" fmla="*/ 18669 w 128206"/>
                  <a:gd name="connsiteY31" fmla="*/ 106585 h 123443"/>
                  <a:gd name="connsiteX32" fmla="*/ 5048 w 128206"/>
                  <a:gd name="connsiteY32" fmla="*/ 87058 h 123443"/>
                  <a:gd name="connsiteX33" fmla="*/ 0 w 128206"/>
                  <a:gd name="connsiteY33" fmla="*/ 61722 h 123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28206" h="123443">
                    <a:moveTo>
                      <a:pt x="29432" y="61722"/>
                    </a:moveTo>
                    <a:cubicBezTo>
                      <a:pt x="29432" y="66294"/>
                      <a:pt x="30194" y="70676"/>
                      <a:pt x="31814" y="74962"/>
                    </a:cubicBezTo>
                    <a:cubicBezTo>
                      <a:pt x="33338" y="79248"/>
                      <a:pt x="35624" y="82963"/>
                      <a:pt x="38672" y="86201"/>
                    </a:cubicBezTo>
                    <a:cubicBezTo>
                      <a:pt x="41720" y="89440"/>
                      <a:pt x="45339" y="92107"/>
                      <a:pt x="49625" y="94012"/>
                    </a:cubicBezTo>
                    <a:cubicBezTo>
                      <a:pt x="53912" y="96012"/>
                      <a:pt x="58674" y="96965"/>
                      <a:pt x="64103" y="96965"/>
                    </a:cubicBezTo>
                    <a:cubicBezTo>
                      <a:pt x="69533" y="96965"/>
                      <a:pt x="74295" y="96012"/>
                      <a:pt x="78581" y="94012"/>
                    </a:cubicBezTo>
                    <a:cubicBezTo>
                      <a:pt x="82868" y="92012"/>
                      <a:pt x="86487" y="89440"/>
                      <a:pt x="89440" y="86201"/>
                    </a:cubicBezTo>
                    <a:cubicBezTo>
                      <a:pt x="92393" y="82963"/>
                      <a:pt x="94774" y="79153"/>
                      <a:pt x="96298" y="74962"/>
                    </a:cubicBezTo>
                    <a:cubicBezTo>
                      <a:pt x="97822" y="70676"/>
                      <a:pt x="98679" y="66294"/>
                      <a:pt x="98679" y="61722"/>
                    </a:cubicBezTo>
                    <a:cubicBezTo>
                      <a:pt x="98679" y="57150"/>
                      <a:pt x="97917" y="52768"/>
                      <a:pt x="96298" y="48482"/>
                    </a:cubicBezTo>
                    <a:cubicBezTo>
                      <a:pt x="94774" y="44196"/>
                      <a:pt x="92488" y="40481"/>
                      <a:pt x="89440" y="37243"/>
                    </a:cubicBezTo>
                    <a:cubicBezTo>
                      <a:pt x="86392" y="34004"/>
                      <a:pt x="82772" y="31337"/>
                      <a:pt x="78581" y="29432"/>
                    </a:cubicBezTo>
                    <a:cubicBezTo>
                      <a:pt x="74295" y="27527"/>
                      <a:pt x="69533" y="26480"/>
                      <a:pt x="64103" y="26480"/>
                    </a:cubicBezTo>
                    <a:cubicBezTo>
                      <a:pt x="58674" y="26480"/>
                      <a:pt x="53912" y="27432"/>
                      <a:pt x="49625" y="29432"/>
                    </a:cubicBezTo>
                    <a:cubicBezTo>
                      <a:pt x="45339" y="31432"/>
                      <a:pt x="41720" y="34004"/>
                      <a:pt x="38672" y="37243"/>
                    </a:cubicBezTo>
                    <a:cubicBezTo>
                      <a:pt x="35624" y="40481"/>
                      <a:pt x="33338" y="44291"/>
                      <a:pt x="31814" y="48482"/>
                    </a:cubicBezTo>
                    <a:cubicBezTo>
                      <a:pt x="30290" y="52768"/>
                      <a:pt x="29432" y="57150"/>
                      <a:pt x="29432" y="61722"/>
                    </a:cubicBezTo>
                    <a:moveTo>
                      <a:pt x="0" y="61722"/>
                    </a:moveTo>
                    <a:cubicBezTo>
                      <a:pt x="0" y="52388"/>
                      <a:pt x="1715" y="43910"/>
                      <a:pt x="5048" y="36385"/>
                    </a:cubicBezTo>
                    <a:cubicBezTo>
                      <a:pt x="8382" y="28766"/>
                      <a:pt x="12954" y="22289"/>
                      <a:pt x="18669" y="16859"/>
                    </a:cubicBezTo>
                    <a:cubicBezTo>
                      <a:pt x="24384" y="11430"/>
                      <a:pt x="31147" y="7334"/>
                      <a:pt x="39053" y="4382"/>
                    </a:cubicBezTo>
                    <a:cubicBezTo>
                      <a:pt x="46958" y="1429"/>
                      <a:pt x="55245" y="0"/>
                      <a:pt x="64103" y="0"/>
                    </a:cubicBezTo>
                    <a:cubicBezTo>
                      <a:pt x="72962" y="0"/>
                      <a:pt x="81248" y="1429"/>
                      <a:pt x="89154" y="4382"/>
                    </a:cubicBezTo>
                    <a:cubicBezTo>
                      <a:pt x="96965" y="7334"/>
                      <a:pt x="103727" y="11525"/>
                      <a:pt x="109538" y="16859"/>
                    </a:cubicBezTo>
                    <a:cubicBezTo>
                      <a:pt x="115253" y="22289"/>
                      <a:pt x="119825" y="28766"/>
                      <a:pt x="123158" y="36385"/>
                    </a:cubicBezTo>
                    <a:cubicBezTo>
                      <a:pt x="126492" y="44005"/>
                      <a:pt x="128207" y="52483"/>
                      <a:pt x="128207" y="61722"/>
                    </a:cubicBezTo>
                    <a:cubicBezTo>
                      <a:pt x="128207" y="70961"/>
                      <a:pt x="126492" y="79534"/>
                      <a:pt x="123158" y="87058"/>
                    </a:cubicBezTo>
                    <a:cubicBezTo>
                      <a:pt x="119825" y="94679"/>
                      <a:pt x="115253" y="101155"/>
                      <a:pt x="109538" y="106585"/>
                    </a:cubicBezTo>
                    <a:cubicBezTo>
                      <a:pt x="103823" y="112014"/>
                      <a:pt x="97060" y="116110"/>
                      <a:pt x="89154" y="119063"/>
                    </a:cubicBezTo>
                    <a:cubicBezTo>
                      <a:pt x="81344" y="122015"/>
                      <a:pt x="72962" y="123444"/>
                      <a:pt x="64103" y="123444"/>
                    </a:cubicBezTo>
                    <a:cubicBezTo>
                      <a:pt x="55245" y="123444"/>
                      <a:pt x="46958" y="122015"/>
                      <a:pt x="39053" y="119063"/>
                    </a:cubicBezTo>
                    <a:cubicBezTo>
                      <a:pt x="31242" y="116110"/>
                      <a:pt x="24384" y="111919"/>
                      <a:pt x="18669" y="106585"/>
                    </a:cubicBezTo>
                    <a:cubicBezTo>
                      <a:pt x="12954" y="101155"/>
                      <a:pt x="8382" y="94679"/>
                      <a:pt x="5048" y="87058"/>
                    </a:cubicBezTo>
                    <a:cubicBezTo>
                      <a:pt x="1715" y="79439"/>
                      <a:pt x="0" y="70961"/>
                      <a:pt x="0" y="61722"/>
                    </a:cubicBezTo>
                  </a:path>
                </a:pathLst>
              </a:custGeom>
              <a:solidFill>
                <a:srgbClr val="025E68"/>
              </a:solidFill>
              <a:ln w="0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ar-SA"/>
              </a:p>
            </p:txBody>
          </p:sp>
          <p:sp>
            <p:nvSpPr>
              <p:cNvPr id="26" name="شكل حر: شكل 25">
                <a:extLst>
                  <a:ext uri="{FF2B5EF4-FFF2-40B4-BE49-F238E27FC236}">
                    <a16:creationId xmlns:a16="http://schemas.microsoft.com/office/drawing/2014/main" id="{43BCBB67-9890-38DE-B408-F0D372ED9E2D}"/>
                  </a:ext>
                </a:extLst>
              </p:cNvPr>
              <p:cNvSpPr/>
              <p:nvPr/>
            </p:nvSpPr>
            <p:spPr>
              <a:xfrm>
                <a:off x="5372481" y="3343941"/>
                <a:ext cx="180403" cy="182403"/>
              </a:xfrm>
              <a:custGeom>
                <a:avLst/>
                <a:gdLst>
                  <a:gd name="connsiteX0" fmla="*/ 90392 w 180403"/>
                  <a:gd name="connsiteY0" fmla="*/ 66104 h 182403"/>
                  <a:gd name="connsiteX1" fmla="*/ 79248 w 180403"/>
                  <a:gd name="connsiteY1" fmla="*/ 68390 h 182403"/>
                  <a:gd name="connsiteX2" fmla="*/ 71152 w 180403"/>
                  <a:gd name="connsiteY2" fmla="*/ 74771 h 182403"/>
                  <a:gd name="connsiteX3" fmla="*/ 66104 w 180403"/>
                  <a:gd name="connsiteY3" fmla="*/ 84201 h 182403"/>
                  <a:gd name="connsiteX4" fmla="*/ 64389 w 180403"/>
                  <a:gd name="connsiteY4" fmla="*/ 95726 h 182403"/>
                  <a:gd name="connsiteX5" fmla="*/ 64770 w 180403"/>
                  <a:gd name="connsiteY5" fmla="*/ 101441 h 182403"/>
                  <a:gd name="connsiteX6" fmla="*/ 66961 w 180403"/>
                  <a:gd name="connsiteY6" fmla="*/ 108871 h 182403"/>
                  <a:gd name="connsiteX7" fmla="*/ 72961 w 180403"/>
                  <a:gd name="connsiteY7" fmla="*/ 115348 h 182403"/>
                  <a:gd name="connsiteX8" fmla="*/ 84773 w 180403"/>
                  <a:gd name="connsiteY8" fmla="*/ 118205 h 182403"/>
                  <a:gd name="connsiteX9" fmla="*/ 96298 w 180403"/>
                  <a:gd name="connsiteY9" fmla="*/ 115538 h 182403"/>
                  <a:gd name="connsiteX10" fmla="*/ 103632 w 180403"/>
                  <a:gd name="connsiteY10" fmla="*/ 108585 h 182403"/>
                  <a:gd name="connsiteX11" fmla="*/ 107442 w 180403"/>
                  <a:gd name="connsiteY11" fmla="*/ 99060 h 182403"/>
                  <a:gd name="connsiteX12" fmla="*/ 108585 w 180403"/>
                  <a:gd name="connsiteY12" fmla="*/ 88678 h 182403"/>
                  <a:gd name="connsiteX13" fmla="*/ 104203 w 180403"/>
                  <a:gd name="connsiteY13" fmla="*/ 72485 h 182403"/>
                  <a:gd name="connsiteX14" fmla="*/ 90487 w 180403"/>
                  <a:gd name="connsiteY14" fmla="*/ 66104 h 182403"/>
                  <a:gd name="connsiteX15" fmla="*/ 170307 w 180403"/>
                  <a:gd name="connsiteY15" fmla="*/ 145352 h 182403"/>
                  <a:gd name="connsiteX16" fmla="*/ 137446 w 180403"/>
                  <a:gd name="connsiteY16" fmla="*/ 173069 h 182403"/>
                  <a:gd name="connsiteX17" fmla="*/ 95060 w 180403"/>
                  <a:gd name="connsiteY17" fmla="*/ 182404 h 182403"/>
                  <a:gd name="connsiteX18" fmla="*/ 58198 w 180403"/>
                  <a:gd name="connsiteY18" fmla="*/ 175641 h 182403"/>
                  <a:gd name="connsiteX19" fmla="*/ 27908 w 180403"/>
                  <a:gd name="connsiteY19" fmla="*/ 156877 h 182403"/>
                  <a:gd name="connsiteX20" fmla="*/ 7429 w 180403"/>
                  <a:gd name="connsiteY20" fmla="*/ 128111 h 182403"/>
                  <a:gd name="connsiteX21" fmla="*/ 0 w 180403"/>
                  <a:gd name="connsiteY21" fmla="*/ 91440 h 182403"/>
                  <a:gd name="connsiteX22" fmla="*/ 7334 w 180403"/>
                  <a:gd name="connsiteY22" fmla="*/ 55245 h 182403"/>
                  <a:gd name="connsiteX23" fmla="*/ 27432 w 180403"/>
                  <a:gd name="connsiteY23" fmla="*/ 26194 h 182403"/>
                  <a:gd name="connsiteX24" fmla="*/ 57245 w 180403"/>
                  <a:gd name="connsiteY24" fmla="*/ 6953 h 182403"/>
                  <a:gd name="connsiteX25" fmla="*/ 93631 w 180403"/>
                  <a:gd name="connsiteY25" fmla="*/ 0 h 182403"/>
                  <a:gd name="connsiteX26" fmla="*/ 125349 w 180403"/>
                  <a:gd name="connsiteY26" fmla="*/ 5239 h 182403"/>
                  <a:gd name="connsiteX27" fmla="*/ 153162 w 180403"/>
                  <a:gd name="connsiteY27" fmla="*/ 20765 h 182403"/>
                  <a:gd name="connsiteX28" fmla="*/ 172879 w 180403"/>
                  <a:gd name="connsiteY28" fmla="*/ 46101 h 182403"/>
                  <a:gd name="connsiteX29" fmla="*/ 180403 w 180403"/>
                  <a:gd name="connsiteY29" fmla="*/ 80582 h 182403"/>
                  <a:gd name="connsiteX30" fmla="*/ 177356 w 180403"/>
                  <a:gd name="connsiteY30" fmla="*/ 103156 h 182403"/>
                  <a:gd name="connsiteX31" fmla="*/ 169545 w 180403"/>
                  <a:gd name="connsiteY31" fmla="*/ 119348 h 182403"/>
                  <a:gd name="connsiteX32" fmla="*/ 158782 w 180403"/>
                  <a:gd name="connsiteY32" fmla="*/ 130112 h 182403"/>
                  <a:gd name="connsiteX33" fmla="*/ 146780 w 180403"/>
                  <a:gd name="connsiteY33" fmla="*/ 136493 h 182403"/>
                  <a:gd name="connsiteX34" fmla="*/ 135255 w 180403"/>
                  <a:gd name="connsiteY34" fmla="*/ 139541 h 182403"/>
                  <a:gd name="connsiteX35" fmla="*/ 126111 w 180403"/>
                  <a:gd name="connsiteY35" fmla="*/ 140399 h 182403"/>
                  <a:gd name="connsiteX36" fmla="*/ 111443 w 180403"/>
                  <a:gd name="connsiteY36" fmla="*/ 136208 h 182403"/>
                  <a:gd name="connsiteX37" fmla="*/ 106775 w 180403"/>
                  <a:gd name="connsiteY37" fmla="*/ 127159 h 182403"/>
                  <a:gd name="connsiteX38" fmla="*/ 106299 w 180403"/>
                  <a:gd name="connsiteY38" fmla="*/ 127159 h 182403"/>
                  <a:gd name="connsiteX39" fmla="*/ 94012 w 180403"/>
                  <a:gd name="connsiteY39" fmla="*/ 136208 h 182403"/>
                  <a:gd name="connsiteX40" fmla="*/ 74867 w 180403"/>
                  <a:gd name="connsiteY40" fmla="*/ 140399 h 182403"/>
                  <a:gd name="connsiteX41" fmla="*/ 60484 w 180403"/>
                  <a:gd name="connsiteY41" fmla="*/ 137351 h 182403"/>
                  <a:gd name="connsiteX42" fmla="*/ 49340 w 180403"/>
                  <a:gd name="connsiteY42" fmla="*/ 128873 h 182403"/>
                  <a:gd name="connsiteX43" fmla="*/ 42100 w 180403"/>
                  <a:gd name="connsiteY43" fmla="*/ 115919 h 182403"/>
                  <a:gd name="connsiteX44" fmla="*/ 39529 w 180403"/>
                  <a:gd name="connsiteY44" fmla="*/ 99251 h 182403"/>
                  <a:gd name="connsiteX45" fmla="*/ 42958 w 180403"/>
                  <a:gd name="connsiteY45" fmla="*/ 78581 h 182403"/>
                  <a:gd name="connsiteX46" fmla="*/ 52673 w 180403"/>
                  <a:gd name="connsiteY46" fmla="*/ 60960 h 182403"/>
                  <a:gd name="connsiteX47" fmla="*/ 68008 w 180403"/>
                  <a:gd name="connsiteY47" fmla="*/ 48673 h 182403"/>
                  <a:gd name="connsiteX48" fmla="*/ 88582 w 180403"/>
                  <a:gd name="connsiteY48" fmla="*/ 44101 h 182403"/>
                  <a:gd name="connsiteX49" fmla="*/ 104870 w 180403"/>
                  <a:gd name="connsiteY49" fmla="*/ 47339 h 182403"/>
                  <a:gd name="connsiteX50" fmla="*/ 115062 w 180403"/>
                  <a:gd name="connsiteY50" fmla="*/ 58103 h 182403"/>
                  <a:gd name="connsiteX51" fmla="*/ 115538 w 180403"/>
                  <a:gd name="connsiteY51" fmla="*/ 58103 h 182403"/>
                  <a:gd name="connsiteX52" fmla="*/ 117539 w 180403"/>
                  <a:gd name="connsiteY52" fmla="*/ 47054 h 182403"/>
                  <a:gd name="connsiteX53" fmla="*/ 140589 w 180403"/>
                  <a:gd name="connsiteY53" fmla="*/ 47054 h 182403"/>
                  <a:gd name="connsiteX54" fmla="*/ 131540 w 180403"/>
                  <a:gd name="connsiteY54" fmla="*/ 95345 h 182403"/>
                  <a:gd name="connsiteX55" fmla="*/ 130111 w 180403"/>
                  <a:gd name="connsiteY55" fmla="*/ 102203 h 182403"/>
                  <a:gd name="connsiteX56" fmla="*/ 129349 w 180403"/>
                  <a:gd name="connsiteY56" fmla="*/ 109347 h 182403"/>
                  <a:gd name="connsiteX57" fmla="*/ 130683 w 180403"/>
                  <a:gd name="connsiteY57" fmla="*/ 116110 h 182403"/>
                  <a:gd name="connsiteX58" fmla="*/ 135922 w 180403"/>
                  <a:gd name="connsiteY58" fmla="*/ 118396 h 182403"/>
                  <a:gd name="connsiteX59" fmla="*/ 143637 w 180403"/>
                  <a:gd name="connsiteY59" fmla="*/ 116300 h 182403"/>
                  <a:gd name="connsiteX60" fmla="*/ 150400 w 180403"/>
                  <a:gd name="connsiteY60" fmla="*/ 109633 h 182403"/>
                  <a:gd name="connsiteX61" fmla="*/ 155162 w 180403"/>
                  <a:gd name="connsiteY61" fmla="*/ 98203 h 182403"/>
                  <a:gd name="connsiteX62" fmla="*/ 156972 w 180403"/>
                  <a:gd name="connsiteY62" fmla="*/ 81820 h 182403"/>
                  <a:gd name="connsiteX63" fmla="*/ 152210 w 180403"/>
                  <a:gd name="connsiteY63" fmla="*/ 55912 h 182403"/>
                  <a:gd name="connsiteX64" fmla="*/ 138970 w 180403"/>
                  <a:gd name="connsiteY64" fmla="*/ 37148 h 182403"/>
                  <a:gd name="connsiteX65" fmla="*/ 118777 w 180403"/>
                  <a:gd name="connsiteY65" fmla="*/ 25718 h 182403"/>
                  <a:gd name="connsiteX66" fmla="*/ 93059 w 180403"/>
                  <a:gd name="connsiteY66" fmla="*/ 21908 h 182403"/>
                  <a:gd name="connsiteX67" fmla="*/ 65342 w 180403"/>
                  <a:gd name="connsiteY67" fmla="*/ 27051 h 182403"/>
                  <a:gd name="connsiteX68" fmla="*/ 43910 w 180403"/>
                  <a:gd name="connsiteY68" fmla="*/ 41529 h 182403"/>
                  <a:gd name="connsiteX69" fmla="*/ 30004 w 180403"/>
                  <a:gd name="connsiteY69" fmla="*/ 63627 h 182403"/>
                  <a:gd name="connsiteX70" fmla="*/ 25146 w 180403"/>
                  <a:gd name="connsiteY70" fmla="*/ 91345 h 182403"/>
                  <a:gd name="connsiteX71" fmla="*/ 30575 w 180403"/>
                  <a:gd name="connsiteY71" fmla="*/ 120301 h 182403"/>
                  <a:gd name="connsiteX72" fmla="*/ 45625 w 180403"/>
                  <a:gd name="connsiteY72" fmla="*/ 141923 h 182403"/>
                  <a:gd name="connsiteX73" fmla="*/ 68580 w 180403"/>
                  <a:gd name="connsiteY73" fmla="*/ 155543 h 182403"/>
                  <a:gd name="connsiteX74" fmla="*/ 97250 w 180403"/>
                  <a:gd name="connsiteY74" fmla="*/ 160306 h 182403"/>
                  <a:gd name="connsiteX75" fmla="*/ 122873 w 180403"/>
                  <a:gd name="connsiteY75" fmla="*/ 156401 h 182403"/>
                  <a:gd name="connsiteX76" fmla="*/ 143637 w 180403"/>
                  <a:gd name="connsiteY76" fmla="*/ 145352 h 182403"/>
                  <a:gd name="connsiteX77" fmla="*/ 170593 w 180403"/>
                  <a:gd name="connsiteY77" fmla="*/ 145352 h 182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180403" h="182403">
                    <a:moveTo>
                      <a:pt x="90392" y="66104"/>
                    </a:moveTo>
                    <a:cubicBezTo>
                      <a:pt x="86106" y="66104"/>
                      <a:pt x="82391" y="66866"/>
                      <a:pt x="79248" y="68390"/>
                    </a:cubicBezTo>
                    <a:cubicBezTo>
                      <a:pt x="76105" y="69914"/>
                      <a:pt x="73342" y="72104"/>
                      <a:pt x="71152" y="74771"/>
                    </a:cubicBezTo>
                    <a:cubicBezTo>
                      <a:pt x="68961" y="77438"/>
                      <a:pt x="67246" y="80582"/>
                      <a:pt x="66104" y="84201"/>
                    </a:cubicBezTo>
                    <a:cubicBezTo>
                      <a:pt x="64960" y="87821"/>
                      <a:pt x="64389" y="91631"/>
                      <a:pt x="64389" y="95726"/>
                    </a:cubicBezTo>
                    <a:cubicBezTo>
                      <a:pt x="64389" y="97060"/>
                      <a:pt x="64484" y="98965"/>
                      <a:pt x="64770" y="101441"/>
                    </a:cubicBezTo>
                    <a:cubicBezTo>
                      <a:pt x="65056" y="103918"/>
                      <a:pt x="65723" y="106490"/>
                      <a:pt x="66961" y="108871"/>
                    </a:cubicBezTo>
                    <a:cubicBezTo>
                      <a:pt x="68199" y="111347"/>
                      <a:pt x="70199" y="113538"/>
                      <a:pt x="72961" y="115348"/>
                    </a:cubicBezTo>
                    <a:cubicBezTo>
                      <a:pt x="75724" y="117253"/>
                      <a:pt x="79629" y="118205"/>
                      <a:pt x="84773" y="118205"/>
                    </a:cubicBezTo>
                    <a:cubicBezTo>
                      <a:pt x="89344" y="118205"/>
                      <a:pt x="93155" y="117348"/>
                      <a:pt x="96298" y="115538"/>
                    </a:cubicBezTo>
                    <a:cubicBezTo>
                      <a:pt x="99346" y="113729"/>
                      <a:pt x="101822" y="111443"/>
                      <a:pt x="103632" y="108585"/>
                    </a:cubicBezTo>
                    <a:cubicBezTo>
                      <a:pt x="105442" y="105728"/>
                      <a:pt x="106680" y="102489"/>
                      <a:pt x="107442" y="99060"/>
                    </a:cubicBezTo>
                    <a:cubicBezTo>
                      <a:pt x="108204" y="95536"/>
                      <a:pt x="108585" y="92107"/>
                      <a:pt x="108585" y="88678"/>
                    </a:cubicBezTo>
                    <a:cubicBezTo>
                      <a:pt x="108585" y="82106"/>
                      <a:pt x="107156" y="76771"/>
                      <a:pt x="104203" y="72485"/>
                    </a:cubicBezTo>
                    <a:cubicBezTo>
                      <a:pt x="101251" y="68199"/>
                      <a:pt x="96679" y="66104"/>
                      <a:pt x="90487" y="66104"/>
                    </a:cubicBezTo>
                    <a:moveTo>
                      <a:pt x="170307" y="145352"/>
                    </a:moveTo>
                    <a:cubicBezTo>
                      <a:pt x="161449" y="157639"/>
                      <a:pt x="150495" y="166878"/>
                      <a:pt x="137446" y="173069"/>
                    </a:cubicBezTo>
                    <a:cubicBezTo>
                      <a:pt x="124397" y="179261"/>
                      <a:pt x="110204" y="182404"/>
                      <a:pt x="95060" y="182404"/>
                    </a:cubicBezTo>
                    <a:cubicBezTo>
                      <a:pt x="82010" y="182404"/>
                      <a:pt x="69723" y="180118"/>
                      <a:pt x="58198" y="175641"/>
                    </a:cubicBezTo>
                    <a:cubicBezTo>
                      <a:pt x="46673" y="171164"/>
                      <a:pt x="36576" y="164878"/>
                      <a:pt x="27908" y="156877"/>
                    </a:cubicBezTo>
                    <a:cubicBezTo>
                      <a:pt x="19240" y="148876"/>
                      <a:pt x="12382" y="139256"/>
                      <a:pt x="7429" y="128111"/>
                    </a:cubicBezTo>
                    <a:cubicBezTo>
                      <a:pt x="2477" y="116872"/>
                      <a:pt x="0" y="104680"/>
                      <a:pt x="0" y="91440"/>
                    </a:cubicBezTo>
                    <a:cubicBezTo>
                      <a:pt x="0" y="78200"/>
                      <a:pt x="2477" y="66484"/>
                      <a:pt x="7334" y="55245"/>
                    </a:cubicBezTo>
                    <a:cubicBezTo>
                      <a:pt x="12192" y="44006"/>
                      <a:pt x="18955" y="34385"/>
                      <a:pt x="27432" y="26194"/>
                    </a:cubicBezTo>
                    <a:cubicBezTo>
                      <a:pt x="35909" y="18002"/>
                      <a:pt x="45815" y="11621"/>
                      <a:pt x="57245" y="6953"/>
                    </a:cubicBezTo>
                    <a:cubicBezTo>
                      <a:pt x="68580" y="2286"/>
                      <a:pt x="80772" y="0"/>
                      <a:pt x="93631" y="0"/>
                    </a:cubicBezTo>
                    <a:cubicBezTo>
                      <a:pt x="104394" y="0"/>
                      <a:pt x="114967" y="1715"/>
                      <a:pt x="125349" y="5239"/>
                    </a:cubicBezTo>
                    <a:cubicBezTo>
                      <a:pt x="135731" y="8763"/>
                      <a:pt x="144970" y="13907"/>
                      <a:pt x="153162" y="20765"/>
                    </a:cubicBezTo>
                    <a:cubicBezTo>
                      <a:pt x="161353" y="27623"/>
                      <a:pt x="167926" y="36100"/>
                      <a:pt x="172879" y="46101"/>
                    </a:cubicBezTo>
                    <a:cubicBezTo>
                      <a:pt x="177832" y="56198"/>
                      <a:pt x="180403" y="67628"/>
                      <a:pt x="180403" y="80582"/>
                    </a:cubicBezTo>
                    <a:cubicBezTo>
                      <a:pt x="180403" y="89249"/>
                      <a:pt x="179356" y="96774"/>
                      <a:pt x="177356" y="103156"/>
                    </a:cubicBezTo>
                    <a:cubicBezTo>
                      <a:pt x="175260" y="109538"/>
                      <a:pt x="172688" y="114967"/>
                      <a:pt x="169545" y="119348"/>
                    </a:cubicBezTo>
                    <a:cubicBezTo>
                      <a:pt x="166306" y="123730"/>
                      <a:pt x="162782" y="127349"/>
                      <a:pt x="158782" y="130112"/>
                    </a:cubicBezTo>
                    <a:cubicBezTo>
                      <a:pt x="154781" y="132874"/>
                      <a:pt x="150781" y="135065"/>
                      <a:pt x="146780" y="136493"/>
                    </a:cubicBezTo>
                    <a:cubicBezTo>
                      <a:pt x="142780" y="137922"/>
                      <a:pt x="138970" y="138970"/>
                      <a:pt x="135255" y="139541"/>
                    </a:cubicBezTo>
                    <a:cubicBezTo>
                      <a:pt x="131636" y="140113"/>
                      <a:pt x="128492" y="140399"/>
                      <a:pt x="126111" y="140399"/>
                    </a:cubicBezTo>
                    <a:cubicBezTo>
                      <a:pt x="119253" y="140399"/>
                      <a:pt x="114300" y="138970"/>
                      <a:pt x="111443" y="136208"/>
                    </a:cubicBezTo>
                    <a:cubicBezTo>
                      <a:pt x="108490" y="133445"/>
                      <a:pt x="106966" y="130397"/>
                      <a:pt x="106775" y="127159"/>
                    </a:cubicBezTo>
                    <a:lnTo>
                      <a:pt x="106299" y="127159"/>
                    </a:lnTo>
                    <a:cubicBezTo>
                      <a:pt x="103061" y="130397"/>
                      <a:pt x="98965" y="133445"/>
                      <a:pt x="94012" y="136208"/>
                    </a:cubicBezTo>
                    <a:cubicBezTo>
                      <a:pt x="89154" y="138970"/>
                      <a:pt x="82772" y="140399"/>
                      <a:pt x="74867" y="140399"/>
                    </a:cubicBezTo>
                    <a:cubicBezTo>
                      <a:pt x="69628" y="140399"/>
                      <a:pt x="64865" y="139351"/>
                      <a:pt x="60484" y="137351"/>
                    </a:cubicBezTo>
                    <a:cubicBezTo>
                      <a:pt x="56198" y="135350"/>
                      <a:pt x="52388" y="132493"/>
                      <a:pt x="49340" y="128873"/>
                    </a:cubicBezTo>
                    <a:cubicBezTo>
                      <a:pt x="46196" y="125254"/>
                      <a:pt x="43815" y="120968"/>
                      <a:pt x="42100" y="115919"/>
                    </a:cubicBezTo>
                    <a:cubicBezTo>
                      <a:pt x="40386" y="110871"/>
                      <a:pt x="39529" y="105346"/>
                      <a:pt x="39529" y="99251"/>
                    </a:cubicBezTo>
                    <a:cubicBezTo>
                      <a:pt x="39529" y="92107"/>
                      <a:pt x="40672" y="85154"/>
                      <a:pt x="42958" y="78581"/>
                    </a:cubicBezTo>
                    <a:cubicBezTo>
                      <a:pt x="45244" y="72009"/>
                      <a:pt x="48482" y="66104"/>
                      <a:pt x="52673" y="60960"/>
                    </a:cubicBezTo>
                    <a:cubicBezTo>
                      <a:pt x="56864" y="55817"/>
                      <a:pt x="61913" y="51721"/>
                      <a:pt x="68008" y="48673"/>
                    </a:cubicBezTo>
                    <a:cubicBezTo>
                      <a:pt x="74104" y="45625"/>
                      <a:pt x="80963" y="44101"/>
                      <a:pt x="88582" y="44101"/>
                    </a:cubicBezTo>
                    <a:cubicBezTo>
                      <a:pt x="95155" y="44101"/>
                      <a:pt x="100584" y="45149"/>
                      <a:pt x="104870" y="47339"/>
                    </a:cubicBezTo>
                    <a:cubicBezTo>
                      <a:pt x="109156" y="49435"/>
                      <a:pt x="112586" y="53054"/>
                      <a:pt x="115062" y="58103"/>
                    </a:cubicBezTo>
                    <a:lnTo>
                      <a:pt x="115538" y="58103"/>
                    </a:lnTo>
                    <a:lnTo>
                      <a:pt x="117539" y="47054"/>
                    </a:lnTo>
                    <a:lnTo>
                      <a:pt x="140589" y="47054"/>
                    </a:lnTo>
                    <a:lnTo>
                      <a:pt x="131540" y="95345"/>
                    </a:lnTo>
                    <a:cubicBezTo>
                      <a:pt x="131064" y="97631"/>
                      <a:pt x="130588" y="99917"/>
                      <a:pt x="130111" y="102203"/>
                    </a:cubicBezTo>
                    <a:cubicBezTo>
                      <a:pt x="129635" y="104489"/>
                      <a:pt x="129349" y="106871"/>
                      <a:pt x="129349" y="109347"/>
                    </a:cubicBezTo>
                    <a:cubicBezTo>
                      <a:pt x="129349" y="112300"/>
                      <a:pt x="129826" y="114586"/>
                      <a:pt x="130683" y="116110"/>
                    </a:cubicBezTo>
                    <a:cubicBezTo>
                      <a:pt x="131636" y="117634"/>
                      <a:pt x="133350" y="118396"/>
                      <a:pt x="135922" y="118396"/>
                    </a:cubicBezTo>
                    <a:cubicBezTo>
                      <a:pt x="138494" y="118396"/>
                      <a:pt x="141065" y="117729"/>
                      <a:pt x="143637" y="116300"/>
                    </a:cubicBezTo>
                    <a:cubicBezTo>
                      <a:pt x="146209" y="114871"/>
                      <a:pt x="148399" y="112681"/>
                      <a:pt x="150400" y="109633"/>
                    </a:cubicBezTo>
                    <a:cubicBezTo>
                      <a:pt x="152400" y="106585"/>
                      <a:pt x="153924" y="102775"/>
                      <a:pt x="155162" y="98203"/>
                    </a:cubicBezTo>
                    <a:cubicBezTo>
                      <a:pt x="156401" y="93631"/>
                      <a:pt x="156972" y="88106"/>
                      <a:pt x="156972" y="81820"/>
                    </a:cubicBezTo>
                    <a:cubicBezTo>
                      <a:pt x="156972" y="72009"/>
                      <a:pt x="155353" y="63437"/>
                      <a:pt x="152210" y="55912"/>
                    </a:cubicBezTo>
                    <a:cubicBezTo>
                      <a:pt x="148971" y="48482"/>
                      <a:pt x="144590" y="42196"/>
                      <a:pt x="138970" y="37148"/>
                    </a:cubicBezTo>
                    <a:cubicBezTo>
                      <a:pt x="133350" y="32099"/>
                      <a:pt x="126587" y="28289"/>
                      <a:pt x="118777" y="25718"/>
                    </a:cubicBezTo>
                    <a:cubicBezTo>
                      <a:pt x="110966" y="23146"/>
                      <a:pt x="102394" y="21908"/>
                      <a:pt x="93059" y="21908"/>
                    </a:cubicBezTo>
                    <a:cubicBezTo>
                      <a:pt x="82867" y="21908"/>
                      <a:pt x="73723" y="23622"/>
                      <a:pt x="65342" y="27051"/>
                    </a:cubicBezTo>
                    <a:cubicBezTo>
                      <a:pt x="56959" y="30480"/>
                      <a:pt x="49816" y="35338"/>
                      <a:pt x="43910" y="41529"/>
                    </a:cubicBezTo>
                    <a:cubicBezTo>
                      <a:pt x="37909" y="47720"/>
                      <a:pt x="33338" y="55055"/>
                      <a:pt x="30004" y="63627"/>
                    </a:cubicBezTo>
                    <a:cubicBezTo>
                      <a:pt x="26765" y="72104"/>
                      <a:pt x="25146" y="81344"/>
                      <a:pt x="25146" y="91345"/>
                    </a:cubicBezTo>
                    <a:cubicBezTo>
                      <a:pt x="25146" y="102108"/>
                      <a:pt x="26956" y="111824"/>
                      <a:pt x="30575" y="120301"/>
                    </a:cubicBezTo>
                    <a:cubicBezTo>
                      <a:pt x="34195" y="128778"/>
                      <a:pt x="39243" y="136017"/>
                      <a:pt x="45625" y="141923"/>
                    </a:cubicBezTo>
                    <a:cubicBezTo>
                      <a:pt x="52102" y="147828"/>
                      <a:pt x="59722" y="152305"/>
                      <a:pt x="68580" y="155543"/>
                    </a:cubicBezTo>
                    <a:cubicBezTo>
                      <a:pt x="77438" y="158782"/>
                      <a:pt x="86963" y="160306"/>
                      <a:pt x="97250" y="160306"/>
                    </a:cubicBezTo>
                    <a:cubicBezTo>
                      <a:pt x="106585" y="160306"/>
                      <a:pt x="115157" y="158972"/>
                      <a:pt x="122873" y="156401"/>
                    </a:cubicBezTo>
                    <a:cubicBezTo>
                      <a:pt x="130683" y="153829"/>
                      <a:pt x="137541" y="150114"/>
                      <a:pt x="143637" y="145352"/>
                    </a:cubicBezTo>
                    <a:lnTo>
                      <a:pt x="170593" y="145352"/>
                    </a:lnTo>
                    <a:close/>
                  </a:path>
                </a:pathLst>
              </a:custGeom>
              <a:solidFill>
                <a:srgbClr val="025E68"/>
              </a:solidFill>
              <a:ln w="0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ar-SA"/>
              </a:p>
            </p:txBody>
          </p:sp>
          <p:sp>
            <p:nvSpPr>
              <p:cNvPr id="27" name="شكل حر: شكل 26">
                <a:extLst>
                  <a:ext uri="{FF2B5EF4-FFF2-40B4-BE49-F238E27FC236}">
                    <a16:creationId xmlns:a16="http://schemas.microsoft.com/office/drawing/2014/main" id="{089D246F-FDCD-4C83-6A3C-AA7080EE2997}"/>
                  </a:ext>
                </a:extLst>
              </p:cNvPr>
              <p:cNvSpPr/>
              <p:nvPr/>
            </p:nvSpPr>
            <p:spPr>
              <a:xfrm>
                <a:off x="5604414" y="3401186"/>
                <a:ext cx="96583" cy="123539"/>
              </a:xfrm>
              <a:custGeom>
                <a:avLst/>
                <a:gdLst>
                  <a:gd name="connsiteX0" fmla="*/ 73152 w 96583"/>
                  <a:gd name="connsiteY0" fmla="*/ 35623 h 123539"/>
                  <a:gd name="connsiteX1" fmla="*/ 50101 w 96583"/>
                  <a:gd name="connsiteY1" fmla="*/ 23622 h 123539"/>
                  <a:gd name="connsiteX2" fmla="*/ 38576 w 96583"/>
                  <a:gd name="connsiteY2" fmla="*/ 26575 h 123539"/>
                  <a:gd name="connsiteX3" fmla="*/ 32957 w 96583"/>
                  <a:gd name="connsiteY3" fmla="*/ 36100 h 123539"/>
                  <a:gd name="connsiteX4" fmla="*/ 37624 w 96583"/>
                  <a:gd name="connsiteY4" fmla="*/ 43910 h 123539"/>
                  <a:gd name="connsiteX5" fmla="*/ 49435 w 96583"/>
                  <a:gd name="connsiteY5" fmla="*/ 48101 h 123539"/>
                  <a:gd name="connsiteX6" fmla="*/ 64770 w 96583"/>
                  <a:gd name="connsiteY6" fmla="*/ 51626 h 123539"/>
                  <a:gd name="connsiteX7" fmla="*/ 80105 w 96583"/>
                  <a:gd name="connsiteY7" fmla="*/ 57245 h 123539"/>
                  <a:gd name="connsiteX8" fmla="*/ 91916 w 96583"/>
                  <a:gd name="connsiteY8" fmla="*/ 67628 h 123539"/>
                  <a:gd name="connsiteX9" fmla="*/ 96583 w 96583"/>
                  <a:gd name="connsiteY9" fmla="*/ 85725 h 123539"/>
                  <a:gd name="connsiteX10" fmla="*/ 92012 w 96583"/>
                  <a:gd name="connsiteY10" fmla="*/ 103537 h 123539"/>
                  <a:gd name="connsiteX11" fmla="*/ 80200 w 96583"/>
                  <a:gd name="connsiteY11" fmla="*/ 115157 h 123539"/>
                  <a:gd name="connsiteX12" fmla="*/ 63913 w 96583"/>
                  <a:gd name="connsiteY12" fmla="*/ 121539 h 123539"/>
                  <a:gd name="connsiteX13" fmla="*/ 45815 w 96583"/>
                  <a:gd name="connsiteY13" fmla="*/ 123539 h 123539"/>
                  <a:gd name="connsiteX14" fmla="*/ 20479 w 96583"/>
                  <a:gd name="connsiteY14" fmla="*/ 119634 h 123539"/>
                  <a:gd name="connsiteX15" fmla="*/ 0 w 96583"/>
                  <a:gd name="connsiteY15" fmla="*/ 105442 h 123539"/>
                  <a:gd name="connsiteX16" fmla="*/ 19621 w 96583"/>
                  <a:gd name="connsiteY16" fmla="*/ 87058 h 123539"/>
                  <a:gd name="connsiteX17" fmla="*/ 31718 w 96583"/>
                  <a:gd name="connsiteY17" fmla="*/ 97441 h 123539"/>
                  <a:gd name="connsiteX18" fmla="*/ 47530 w 96583"/>
                  <a:gd name="connsiteY18" fmla="*/ 101441 h 123539"/>
                  <a:gd name="connsiteX19" fmla="*/ 54197 w 96583"/>
                  <a:gd name="connsiteY19" fmla="*/ 100679 h 123539"/>
                  <a:gd name="connsiteX20" fmla="*/ 60579 w 96583"/>
                  <a:gd name="connsiteY20" fmla="*/ 98203 h 123539"/>
                  <a:gd name="connsiteX21" fmla="*/ 65342 w 96583"/>
                  <a:gd name="connsiteY21" fmla="*/ 93917 h 123539"/>
                  <a:gd name="connsiteX22" fmla="*/ 67151 w 96583"/>
                  <a:gd name="connsiteY22" fmla="*/ 87916 h 123539"/>
                  <a:gd name="connsiteX23" fmla="*/ 62484 w 96583"/>
                  <a:gd name="connsiteY23" fmla="*/ 78867 h 123539"/>
                  <a:gd name="connsiteX24" fmla="*/ 50673 w 96583"/>
                  <a:gd name="connsiteY24" fmla="*/ 74105 h 123539"/>
                  <a:gd name="connsiteX25" fmla="*/ 35338 w 96583"/>
                  <a:gd name="connsiteY25" fmla="*/ 70676 h 123539"/>
                  <a:gd name="connsiteX26" fmla="*/ 20003 w 96583"/>
                  <a:gd name="connsiteY26" fmla="*/ 65532 h 123539"/>
                  <a:gd name="connsiteX27" fmla="*/ 8287 w 96583"/>
                  <a:gd name="connsiteY27" fmla="*/ 55626 h 123539"/>
                  <a:gd name="connsiteX28" fmla="*/ 3620 w 96583"/>
                  <a:gd name="connsiteY28" fmla="*/ 38005 h 123539"/>
                  <a:gd name="connsiteX29" fmla="*/ 7620 w 96583"/>
                  <a:gd name="connsiteY29" fmla="*/ 20955 h 123539"/>
                  <a:gd name="connsiteX30" fmla="*/ 18288 w 96583"/>
                  <a:gd name="connsiteY30" fmla="*/ 9049 h 123539"/>
                  <a:gd name="connsiteX31" fmla="*/ 33528 w 96583"/>
                  <a:gd name="connsiteY31" fmla="*/ 2191 h 123539"/>
                  <a:gd name="connsiteX32" fmla="*/ 50959 w 96583"/>
                  <a:gd name="connsiteY32" fmla="*/ 0 h 123539"/>
                  <a:gd name="connsiteX33" fmla="*/ 74295 w 96583"/>
                  <a:gd name="connsiteY33" fmla="*/ 4001 h 123539"/>
                  <a:gd name="connsiteX34" fmla="*/ 92964 w 96583"/>
                  <a:gd name="connsiteY34" fmla="*/ 17812 h 123539"/>
                  <a:gd name="connsiteX35" fmla="*/ 73342 w 96583"/>
                  <a:gd name="connsiteY35" fmla="*/ 35433 h 123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96583" h="123539">
                    <a:moveTo>
                      <a:pt x="73152" y="35623"/>
                    </a:moveTo>
                    <a:cubicBezTo>
                      <a:pt x="67628" y="27622"/>
                      <a:pt x="59912" y="23622"/>
                      <a:pt x="50101" y="23622"/>
                    </a:cubicBezTo>
                    <a:cubicBezTo>
                      <a:pt x="46196" y="23622"/>
                      <a:pt x="42291" y="24575"/>
                      <a:pt x="38576" y="26575"/>
                    </a:cubicBezTo>
                    <a:cubicBezTo>
                      <a:pt x="34862" y="28575"/>
                      <a:pt x="32957" y="31718"/>
                      <a:pt x="32957" y="36100"/>
                    </a:cubicBezTo>
                    <a:cubicBezTo>
                      <a:pt x="32957" y="39719"/>
                      <a:pt x="34480" y="42291"/>
                      <a:pt x="37624" y="43910"/>
                    </a:cubicBezTo>
                    <a:cubicBezTo>
                      <a:pt x="40767" y="45530"/>
                      <a:pt x="44672" y="46958"/>
                      <a:pt x="49435" y="48101"/>
                    </a:cubicBezTo>
                    <a:cubicBezTo>
                      <a:pt x="54197" y="49244"/>
                      <a:pt x="59246" y="50387"/>
                      <a:pt x="64770" y="51626"/>
                    </a:cubicBezTo>
                    <a:cubicBezTo>
                      <a:pt x="70199" y="52864"/>
                      <a:pt x="75343" y="54769"/>
                      <a:pt x="80105" y="57245"/>
                    </a:cubicBezTo>
                    <a:cubicBezTo>
                      <a:pt x="84868" y="59817"/>
                      <a:pt x="88773" y="63246"/>
                      <a:pt x="91916" y="67628"/>
                    </a:cubicBezTo>
                    <a:cubicBezTo>
                      <a:pt x="95059" y="72009"/>
                      <a:pt x="96583" y="78105"/>
                      <a:pt x="96583" y="85725"/>
                    </a:cubicBezTo>
                    <a:cubicBezTo>
                      <a:pt x="96583" y="92774"/>
                      <a:pt x="95059" y="98679"/>
                      <a:pt x="92012" y="103537"/>
                    </a:cubicBezTo>
                    <a:cubicBezTo>
                      <a:pt x="88963" y="108394"/>
                      <a:pt x="85058" y="112205"/>
                      <a:pt x="80200" y="115157"/>
                    </a:cubicBezTo>
                    <a:cubicBezTo>
                      <a:pt x="75343" y="118110"/>
                      <a:pt x="69913" y="120206"/>
                      <a:pt x="63913" y="121539"/>
                    </a:cubicBezTo>
                    <a:cubicBezTo>
                      <a:pt x="57912" y="122873"/>
                      <a:pt x="51816" y="123539"/>
                      <a:pt x="45815" y="123539"/>
                    </a:cubicBezTo>
                    <a:cubicBezTo>
                      <a:pt x="36481" y="123539"/>
                      <a:pt x="28099" y="122206"/>
                      <a:pt x="20479" y="119634"/>
                    </a:cubicBezTo>
                    <a:cubicBezTo>
                      <a:pt x="12859" y="117062"/>
                      <a:pt x="6001" y="112300"/>
                      <a:pt x="0" y="105442"/>
                    </a:cubicBezTo>
                    <a:lnTo>
                      <a:pt x="19621" y="87058"/>
                    </a:lnTo>
                    <a:cubicBezTo>
                      <a:pt x="23336" y="91345"/>
                      <a:pt x="27432" y="94774"/>
                      <a:pt x="31718" y="97441"/>
                    </a:cubicBezTo>
                    <a:cubicBezTo>
                      <a:pt x="36004" y="100108"/>
                      <a:pt x="41338" y="101441"/>
                      <a:pt x="47530" y="101441"/>
                    </a:cubicBezTo>
                    <a:cubicBezTo>
                      <a:pt x="49625" y="101441"/>
                      <a:pt x="51911" y="101156"/>
                      <a:pt x="54197" y="100679"/>
                    </a:cubicBezTo>
                    <a:cubicBezTo>
                      <a:pt x="56483" y="100203"/>
                      <a:pt x="58579" y="99346"/>
                      <a:pt x="60579" y="98203"/>
                    </a:cubicBezTo>
                    <a:cubicBezTo>
                      <a:pt x="62579" y="97060"/>
                      <a:pt x="64103" y="95631"/>
                      <a:pt x="65342" y="93917"/>
                    </a:cubicBezTo>
                    <a:cubicBezTo>
                      <a:pt x="66580" y="92202"/>
                      <a:pt x="67151" y="90202"/>
                      <a:pt x="67151" y="87916"/>
                    </a:cubicBezTo>
                    <a:cubicBezTo>
                      <a:pt x="67151" y="83820"/>
                      <a:pt x="65627" y="80772"/>
                      <a:pt x="62484" y="78867"/>
                    </a:cubicBezTo>
                    <a:cubicBezTo>
                      <a:pt x="59341" y="76867"/>
                      <a:pt x="55436" y="75343"/>
                      <a:pt x="50673" y="74105"/>
                    </a:cubicBezTo>
                    <a:cubicBezTo>
                      <a:pt x="45911" y="72866"/>
                      <a:pt x="40767" y="71723"/>
                      <a:pt x="35338" y="70676"/>
                    </a:cubicBezTo>
                    <a:cubicBezTo>
                      <a:pt x="29908" y="69628"/>
                      <a:pt x="24765" y="67913"/>
                      <a:pt x="20003" y="65532"/>
                    </a:cubicBezTo>
                    <a:cubicBezTo>
                      <a:pt x="15240" y="63151"/>
                      <a:pt x="11335" y="59817"/>
                      <a:pt x="8287" y="55626"/>
                    </a:cubicBezTo>
                    <a:cubicBezTo>
                      <a:pt x="5143" y="51340"/>
                      <a:pt x="3620" y="45530"/>
                      <a:pt x="3620" y="38005"/>
                    </a:cubicBezTo>
                    <a:cubicBezTo>
                      <a:pt x="3620" y="31432"/>
                      <a:pt x="4953" y="25813"/>
                      <a:pt x="7620" y="20955"/>
                    </a:cubicBezTo>
                    <a:cubicBezTo>
                      <a:pt x="10287" y="16097"/>
                      <a:pt x="13907" y="12192"/>
                      <a:pt x="18288" y="9049"/>
                    </a:cubicBezTo>
                    <a:cubicBezTo>
                      <a:pt x="22670" y="5905"/>
                      <a:pt x="27813" y="3620"/>
                      <a:pt x="33528" y="2191"/>
                    </a:cubicBezTo>
                    <a:cubicBezTo>
                      <a:pt x="39243" y="762"/>
                      <a:pt x="45053" y="0"/>
                      <a:pt x="50959" y="0"/>
                    </a:cubicBezTo>
                    <a:cubicBezTo>
                      <a:pt x="58769" y="0"/>
                      <a:pt x="66580" y="1334"/>
                      <a:pt x="74295" y="4001"/>
                    </a:cubicBezTo>
                    <a:cubicBezTo>
                      <a:pt x="82010" y="6667"/>
                      <a:pt x="88201" y="11335"/>
                      <a:pt x="92964" y="17812"/>
                    </a:cubicBezTo>
                    <a:lnTo>
                      <a:pt x="73342" y="35433"/>
                    </a:lnTo>
                    <a:close/>
                  </a:path>
                </a:pathLst>
              </a:custGeom>
              <a:solidFill>
                <a:srgbClr val="025E68"/>
              </a:solidFill>
              <a:ln w="0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ar-SA"/>
              </a:p>
            </p:txBody>
          </p:sp>
          <p:sp>
            <p:nvSpPr>
              <p:cNvPr id="28" name="شكل حر: شكل 27">
                <a:extLst>
                  <a:ext uri="{FF2B5EF4-FFF2-40B4-BE49-F238E27FC236}">
                    <a16:creationId xmlns:a16="http://schemas.microsoft.com/office/drawing/2014/main" id="{FA7C7267-8FB2-EAAC-3C56-5C1EE44E1985}"/>
                  </a:ext>
                </a:extLst>
              </p:cNvPr>
              <p:cNvSpPr/>
              <p:nvPr/>
            </p:nvSpPr>
            <p:spPr>
              <a:xfrm>
                <a:off x="5761196" y="3336512"/>
                <a:ext cx="107251" cy="185451"/>
              </a:xfrm>
              <a:custGeom>
                <a:avLst/>
                <a:gdLst>
                  <a:gd name="connsiteX0" fmla="*/ 29337 w 107251"/>
                  <a:gd name="connsiteY0" fmla="*/ 84106 h 185451"/>
                  <a:gd name="connsiteX1" fmla="*/ 29813 w 107251"/>
                  <a:gd name="connsiteY1" fmla="*/ 84106 h 185451"/>
                  <a:gd name="connsiteX2" fmla="*/ 41815 w 107251"/>
                  <a:gd name="connsiteY2" fmla="*/ 70771 h 185451"/>
                  <a:gd name="connsiteX3" fmla="*/ 64389 w 107251"/>
                  <a:gd name="connsiteY3" fmla="*/ 64770 h 185451"/>
                  <a:gd name="connsiteX4" fmla="*/ 84392 w 107251"/>
                  <a:gd name="connsiteY4" fmla="*/ 68675 h 185451"/>
                  <a:gd name="connsiteX5" fmla="*/ 97726 w 107251"/>
                  <a:gd name="connsiteY5" fmla="*/ 78962 h 185451"/>
                  <a:gd name="connsiteX6" fmla="*/ 105061 w 107251"/>
                  <a:gd name="connsiteY6" fmla="*/ 93726 h 185451"/>
                  <a:gd name="connsiteX7" fmla="*/ 107251 w 107251"/>
                  <a:gd name="connsiteY7" fmla="*/ 111157 h 185451"/>
                  <a:gd name="connsiteX8" fmla="*/ 107251 w 107251"/>
                  <a:gd name="connsiteY8" fmla="*/ 185452 h 185451"/>
                  <a:gd name="connsiteX9" fmla="*/ 77819 w 107251"/>
                  <a:gd name="connsiteY9" fmla="*/ 185452 h 185451"/>
                  <a:gd name="connsiteX10" fmla="*/ 77819 w 107251"/>
                  <a:gd name="connsiteY10" fmla="*/ 125921 h 185451"/>
                  <a:gd name="connsiteX11" fmla="*/ 77343 w 107251"/>
                  <a:gd name="connsiteY11" fmla="*/ 114967 h 185451"/>
                  <a:gd name="connsiteX12" fmla="*/ 74771 w 107251"/>
                  <a:gd name="connsiteY12" fmla="*/ 103727 h 185451"/>
                  <a:gd name="connsiteX13" fmla="*/ 68294 w 107251"/>
                  <a:gd name="connsiteY13" fmla="*/ 94869 h 185451"/>
                  <a:gd name="connsiteX14" fmla="*/ 56293 w 107251"/>
                  <a:gd name="connsiteY14" fmla="*/ 91345 h 185451"/>
                  <a:gd name="connsiteX15" fmla="*/ 43910 w 107251"/>
                  <a:gd name="connsiteY15" fmla="*/ 93821 h 185451"/>
                  <a:gd name="connsiteX16" fmla="*/ 35623 w 107251"/>
                  <a:gd name="connsiteY16" fmla="*/ 100394 h 185451"/>
                  <a:gd name="connsiteX17" fmla="*/ 30861 w 107251"/>
                  <a:gd name="connsiteY17" fmla="*/ 109919 h 185451"/>
                  <a:gd name="connsiteX18" fmla="*/ 29432 w 107251"/>
                  <a:gd name="connsiteY18" fmla="*/ 121158 h 185451"/>
                  <a:gd name="connsiteX19" fmla="*/ 29432 w 107251"/>
                  <a:gd name="connsiteY19" fmla="*/ 185357 h 185451"/>
                  <a:gd name="connsiteX20" fmla="*/ 0 w 107251"/>
                  <a:gd name="connsiteY20" fmla="*/ 185357 h 185451"/>
                  <a:gd name="connsiteX21" fmla="*/ 0 w 107251"/>
                  <a:gd name="connsiteY21" fmla="*/ 0 h 185451"/>
                  <a:gd name="connsiteX22" fmla="*/ 29432 w 107251"/>
                  <a:gd name="connsiteY22" fmla="*/ 0 h 185451"/>
                  <a:gd name="connsiteX23" fmla="*/ 29432 w 107251"/>
                  <a:gd name="connsiteY23" fmla="*/ 84106 h 185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07251" h="185451">
                    <a:moveTo>
                      <a:pt x="29337" y="84106"/>
                    </a:moveTo>
                    <a:lnTo>
                      <a:pt x="29813" y="84106"/>
                    </a:lnTo>
                    <a:cubicBezTo>
                      <a:pt x="32099" y="79248"/>
                      <a:pt x="36100" y="74771"/>
                      <a:pt x="41815" y="70771"/>
                    </a:cubicBezTo>
                    <a:cubicBezTo>
                      <a:pt x="47530" y="66770"/>
                      <a:pt x="55054" y="64770"/>
                      <a:pt x="64389" y="64770"/>
                    </a:cubicBezTo>
                    <a:cubicBezTo>
                      <a:pt x="72199" y="64770"/>
                      <a:pt x="78867" y="66103"/>
                      <a:pt x="84392" y="68675"/>
                    </a:cubicBezTo>
                    <a:cubicBezTo>
                      <a:pt x="89916" y="71342"/>
                      <a:pt x="94297" y="74771"/>
                      <a:pt x="97726" y="78962"/>
                    </a:cubicBezTo>
                    <a:cubicBezTo>
                      <a:pt x="101155" y="83249"/>
                      <a:pt x="103632" y="88106"/>
                      <a:pt x="105061" y="93726"/>
                    </a:cubicBezTo>
                    <a:cubicBezTo>
                      <a:pt x="106489" y="99250"/>
                      <a:pt x="107251" y="105061"/>
                      <a:pt x="107251" y="111157"/>
                    </a:cubicBezTo>
                    <a:lnTo>
                      <a:pt x="107251" y="185452"/>
                    </a:lnTo>
                    <a:lnTo>
                      <a:pt x="77819" y="185452"/>
                    </a:lnTo>
                    <a:lnTo>
                      <a:pt x="77819" y="125921"/>
                    </a:lnTo>
                    <a:cubicBezTo>
                      <a:pt x="77819" y="122682"/>
                      <a:pt x="77629" y="118967"/>
                      <a:pt x="77343" y="114967"/>
                    </a:cubicBezTo>
                    <a:cubicBezTo>
                      <a:pt x="76962" y="110966"/>
                      <a:pt x="76200" y="107251"/>
                      <a:pt x="74771" y="103727"/>
                    </a:cubicBezTo>
                    <a:cubicBezTo>
                      <a:pt x="73342" y="100203"/>
                      <a:pt x="71247" y="97250"/>
                      <a:pt x="68294" y="94869"/>
                    </a:cubicBezTo>
                    <a:cubicBezTo>
                      <a:pt x="65342" y="92488"/>
                      <a:pt x="61341" y="91345"/>
                      <a:pt x="56293" y="91345"/>
                    </a:cubicBezTo>
                    <a:cubicBezTo>
                      <a:pt x="51244" y="91345"/>
                      <a:pt x="47244" y="92202"/>
                      <a:pt x="43910" y="93821"/>
                    </a:cubicBezTo>
                    <a:cubicBezTo>
                      <a:pt x="40576" y="95440"/>
                      <a:pt x="37814" y="97631"/>
                      <a:pt x="35623" y="100394"/>
                    </a:cubicBezTo>
                    <a:cubicBezTo>
                      <a:pt x="33433" y="103156"/>
                      <a:pt x="31813" y="106394"/>
                      <a:pt x="30861" y="109919"/>
                    </a:cubicBezTo>
                    <a:cubicBezTo>
                      <a:pt x="29908" y="113538"/>
                      <a:pt x="29432" y="117253"/>
                      <a:pt x="29432" y="121158"/>
                    </a:cubicBezTo>
                    <a:lnTo>
                      <a:pt x="29432" y="185357"/>
                    </a:lnTo>
                    <a:lnTo>
                      <a:pt x="0" y="185357"/>
                    </a:lnTo>
                    <a:lnTo>
                      <a:pt x="0" y="0"/>
                    </a:lnTo>
                    <a:lnTo>
                      <a:pt x="29432" y="0"/>
                    </a:lnTo>
                    <a:lnTo>
                      <a:pt x="29432" y="84106"/>
                    </a:lnTo>
                    <a:close/>
                  </a:path>
                </a:pathLst>
              </a:custGeom>
              <a:solidFill>
                <a:srgbClr val="025E68"/>
              </a:solidFill>
              <a:ln w="0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ar-SA"/>
              </a:p>
            </p:txBody>
          </p:sp>
          <p:sp>
            <p:nvSpPr>
              <p:cNvPr id="29" name="شكل حر: شكل 28">
                <a:extLst>
                  <a:ext uri="{FF2B5EF4-FFF2-40B4-BE49-F238E27FC236}">
                    <a16:creationId xmlns:a16="http://schemas.microsoft.com/office/drawing/2014/main" id="{32B5C948-138E-FF42-550F-E014FD8B5BE6}"/>
                  </a:ext>
                </a:extLst>
              </p:cNvPr>
              <p:cNvSpPr/>
              <p:nvPr/>
            </p:nvSpPr>
            <p:spPr>
              <a:xfrm>
                <a:off x="5931503" y="3401282"/>
                <a:ext cx="107823" cy="123443"/>
              </a:xfrm>
              <a:custGeom>
                <a:avLst/>
                <a:gdLst>
                  <a:gd name="connsiteX0" fmla="*/ 79629 w 107823"/>
                  <a:gd name="connsiteY0" fmla="*/ 67913 h 123443"/>
                  <a:gd name="connsiteX1" fmla="*/ 73533 w 107823"/>
                  <a:gd name="connsiteY1" fmla="*/ 67913 h 123443"/>
                  <a:gd name="connsiteX2" fmla="*/ 59817 w 107823"/>
                  <a:gd name="connsiteY2" fmla="*/ 68390 h 123443"/>
                  <a:gd name="connsiteX3" fmla="*/ 45434 w 107823"/>
                  <a:gd name="connsiteY3" fmla="*/ 70676 h 123443"/>
                  <a:gd name="connsiteX4" fmla="*/ 34004 w 107823"/>
                  <a:gd name="connsiteY4" fmla="*/ 76200 h 123443"/>
                  <a:gd name="connsiteX5" fmla="*/ 29337 w 107823"/>
                  <a:gd name="connsiteY5" fmla="*/ 86011 h 123443"/>
                  <a:gd name="connsiteX6" fmla="*/ 31147 w 107823"/>
                  <a:gd name="connsiteY6" fmla="*/ 92964 h 123443"/>
                  <a:gd name="connsiteX7" fmla="*/ 35909 w 107823"/>
                  <a:gd name="connsiteY7" fmla="*/ 97727 h 123443"/>
                  <a:gd name="connsiteX8" fmla="*/ 42482 w 107823"/>
                  <a:gd name="connsiteY8" fmla="*/ 100584 h 123443"/>
                  <a:gd name="connsiteX9" fmla="*/ 49816 w 107823"/>
                  <a:gd name="connsiteY9" fmla="*/ 101441 h 123443"/>
                  <a:gd name="connsiteX10" fmla="*/ 72390 w 107823"/>
                  <a:gd name="connsiteY10" fmla="*/ 94202 h 123443"/>
                  <a:gd name="connsiteX11" fmla="*/ 79534 w 107823"/>
                  <a:gd name="connsiteY11" fmla="*/ 74486 h 123443"/>
                  <a:gd name="connsiteX12" fmla="*/ 79534 w 107823"/>
                  <a:gd name="connsiteY12" fmla="*/ 67818 h 123443"/>
                  <a:gd name="connsiteX13" fmla="*/ 81344 w 107823"/>
                  <a:gd name="connsiteY13" fmla="*/ 104394 h 123443"/>
                  <a:gd name="connsiteX14" fmla="*/ 80582 w 107823"/>
                  <a:gd name="connsiteY14" fmla="*/ 104394 h 123443"/>
                  <a:gd name="connsiteX15" fmla="*/ 64389 w 107823"/>
                  <a:gd name="connsiteY15" fmla="*/ 119063 h 123443"/>
                  <a:gd name="connsiteX16" fmla="*/ 42863 w 107823"/>
                  <a:gd name="connsiteY16" fmla="*/ 123444 h 123443"/>
                  <a:gd name="connsiteX17" fmla="*/ 27051 w 107823"/>
                  <a:gd name="connsiteY17" fmla="*/ 121253 h 123443"/>
                  <a:gd name="connsiteX18" fmla="*/ 13335 w 107823"/>
                  <a:gd name="connsiteY18" fmla="*/ 114681 h 123443"/>
                  <a:gd name="connsiteX19" fmla="*/ 3620 w 107823"/>
                  <a:gd name="connsiteY19" fmla="*/ 103632 h 123443"/>
                  <a:gd name="connsiteX20" fmla="*/ 0 w 107823"/>
                  <a:gd name="connsiteY20" fmla="*/ 88202 h 123443"/>
                  <a:gd name="connsiteX21" fmla="*/ 3429 w 107823"/>
                  <a:gd name="connsiteY21" fmla="*/ 71914 h 123443"/>
                  <a:gd name="connsiteX22" fmla="*/ 12668 w 107823"/>
                  <a:gd name="connsiteY22" fmla="*/ 60674 h 123443"/>
                  <a:gd name="connsiteX23" fmla="*/ 26003 w 107823"/>
                  <a:gd name="connsiteY23" fmla="*/ 53435 h 123443"/>
                  <a:gd name="connsiteX24" fmla="*/ 41815 w 107823"/>
                  <a:gd name="connsiteY24" fmla="*/ 49340 h 123443"/>
                  <a:gd name="connsiteX25" fmla="*/ 58388 w 107823"/>
                  <a:gd name="connsiteY25" fmla="*/ 47625 h 123443"/>
                  <a:gd name="connsiteX26" fmla="*/ 74104 w 107823"/>
                  <a:gd name="connsiteY26" fmla="*/ 47244 h 123443"/>
                  <a:gd name="connsiteX27" fmla="*/ 81439 w 107823"/>
                  <a:gd name="connsiteY27" fmla="*/ 47244 h 123443"/>
                  <a:gd name="connsiteX28" fmla="*/ 81439 w 107823"/>
                  <a:gd name="connsiteY28" fmla="*/ 44101 h 123443"/>
                  <a:gd name="connsiteX29" fmla="*/ 73819 w 107823"/>
                  <a:gd name="connsiteY29" fmla="*/ 27527 h 123443"/>
                  <a:gd name="connsiteX30" fmla="*/ 54483 w 107823"/>
                  <a:gd name="connsiteY30" fmla="*/ 22003 h 123443"/>
                  <a:gd name="connsiteX31" fmla="*/ 37052 w 107823"/>
                  <a:gd name="connsiteY31" fmla="*/ 25336 h 123443"/>
                  <a:gd name="connsiteX32" fmla="*/ 23050 w 107823"/>
                  <a:gd name="connsiteY32" fmla="*/ 34290 h 123443"/>
                  <a:gd name="connsiteX33" fmla="*/ 7620 w 107823"/>
                  <a:gd name="connsiteY33" fmla="*/ 18859 h 123443"/>
                  <a:gd name="connsiteX34" fmla="*/ 30575 w 107823"/>
                  <a:gd name="connsiteY34" fmla="*/ 4286 h 123443"/>
                  <a:gd name="connsiteX35" fmla="*/ 57626 w 107823"/>
                  <a:gd name="connsiteY35" fmla="*/ 0 h 123443"/>
                  <a:gd name="connsiteX36" fmla="*/ 78677 w 107823"/>
                  <a:gd name="connsiteY36" fmla="*/ 2858 h 123443"/>
                  <a:gd name="connsiteX37" fmla="*/ 92869 w 107823"/>
                  <a:gd name="connsiteY37" fmla="*/ 10096 h 123443"/>
                  <a:gd name="connsiteX38" fmla="*/ 101537 w 107823"/>
                  <a:gd name="connsiteY38" fmla="*/ 20288 h 123443"/>
                  <a:gd name="connsiteX39" fmla="*/ 105918 w 107823"/>
                  <a:gd name="connsiteY39" fmla="*/ 31909 h 123443"/>
                  <a:gd name="connsiteX40" fmla="*/ 107537 w 107823"/>
                  <a:gd name="connsiteY40" fmla="*/ 43339 h 123443"/>
                  <a:gd name="connsiteX41" fmla="*/ 107823 w 107823"/>
                  <a:gd name="connsiteY41" fmla="*/ 53054 h 123443"/>
                  <a:gd name="connsiteX42" fmla="*/ 107823 w 107823"/>
                  <a:gd name="connsiteY42" fmla="*/ 120682 h 123443"/>
                  <a:gd name="connsiteX43" fmla="*/ 81344 w 107823"/>
                  <a:gd name="connsiteY43" fmla="*/ 120682 h 123443"/>
                  <a:gd name="connsiteX44" fmla="*/ 81344 w 107823"/>
                  <a:gd name="connsiteY44" fmla="*/ 104489 h 123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107823" h="123443">
                    <a:moveTo>
                      <a:pt x="79629" y="67913"/>
                    </a:moveTo>
                    <a:lnTo>
                      <a:pt x="73533" y="67913"/>
                    </a:lnTo>
                    <a:cubicBezTo>
                      <a:pt x="69437" y="67913"/>
                      <a:pt x="64865" y="68104"/>
                      <a:pt x="59817" y="68390"/>
                    </a:cubicBezTo>
                    <a:cubicBezTo>
                      <a:pt x="54769" y="68675"/>
                      <a:pt x="49911" y="69532"/>
                      <a:pt x="45434" y="70676"/>
                    </a:cubicBezTo>
                    <a:cubicBezTo>
                      <a:pt x="40958" y="71914"/>
                      <a:pt x="37148" y="73724"/>
                      <a:pt x="34004" y="76200"/>
                    </a:cubicBezTo>
                    <a:cubicBezTo>
                      <a:pt x="30861" y="78677"/>
                      <a:pt x="29337" y="81915"/>
                      <a:pt x="29337" y="86011"/>
                    </a:cubicBezTo>
                    <a:cubicBezTo>
                      <a:pt x="29337" y="88773"/>
                      <a:pt x="29908" y="91154"/>
                      <a:pt x="31147" y="92964"/>
                    </a:cubicBezTo>
                    <a:cubicBezTo>
                      <a:pt x="32385" y="94869"/>
                      <a:pt x="33909" y="96393"/>
                      <a:pt x="35909" y="97727"/>
                    </a:cubicBezTo>
                    <a:cubicBezTo>
                      <a:pt x="37814" y="99060"/>
                      <a:pt x="40100" y="100013"/>
                      <a:pt x="42482" y="100584"/>
                    </a:cubicBezTo>
                    <a:cubicBezTo>
                      <a:pt x="44958" y="101155"/>
                      <a:pt x="47435" y="101441"/>
                      <a:pt x="49816" y="101441"/>
                    </a:cubicBezTo>
                    <a:cubicBezTo>
                      <a:pt x="60103" y="101441"/>
                      <a:pt x="67628" y="99060"/>
                      <a:pt x="72390" y="94202"/>
                    </a:cubicBezTo>
                    <a:cubicBezTo>
                      <a:pt x="77153" y="89344"/>
                      <a:pt x="79534" y="82772"/>
                      <a:pt x="79534" y="74486"/>
                    </a:cubicBezTo>
                    <a:lnTo>
                      <a:pt x="79534" y="67818"/>
                    </a:lnTo>
                    <a:close/>
                    <a:moveTo>
                      <a:pt x="81344" y="104394"/>
                    </a:moveTo>
                    <a:lnTo>
                      <a:pt x="80582" y="104394"/>
                    </a:lnTo>
                    <a:cubicBezTo>
                      <a:pt x="76295" y="111252"/>
                      <a:pt x="70961" y="116205"/>
                      <a:pt x="64389" y="119063"/>
                    </a:cubicBezTo>
                    <a:cubicBezTo>
                      <a:pt x="57817" y="122015"/>
                      <a:pt x="50673" y="123444"/>
                      <a:pt x="42863" y="123444"/>
                    </a:cubicBezTo>
                    <a:cubicBezTo>
                      <a:pt x="37433" y="123444"/>
                      <a:pt x="32195" y="122682"/>
                      <a:pt x="27051" y="121253"/>
                    </a:cubicBezTo>
                    <a:cubicBezTo>
                      <a:pt x="21908" y="119825"/>
                      <a:pt x="17336" y="117539"/>
                      <a:pt x="13335" y="114681"/>
                    </a:cubicBezTo>
                    <a:cubicBezTo>
                      <a:pt x="9335" y="111728"/>
                      <a:pt x="6096" y="108109"/>
                      <a:pt x="3620" y="103632"/>
                    </a:cubicBezTo>
                    <a:cubicBezTo>
                      <a:pt x="1143" y="99251"/>
                      <a:pt x="0" y="94107"/>
                      <a:pt x="0" y="88202"/>
                    </a:cubicBezTo>
                    <a:cubicBezTo>
                      <a:pt x="0" y="81820"/>
                      <a:pt x="1143" y="76391"/>
                      <a:pt x="3429" y="71914"/>
                    </a:cubicBezTo>
                    <a:cubicBezTo>
                      <a:pt x="5715" y="67437"/>
                      <a:pt x="8763" y="63627"/>
                      <a:pt x="12668" y="60674"/>
                    </a:cubicBezTo>
                    <a:cubicBezTo>
                      <a:pt x="16478" y="57626"/>
                      <a:pt x="20955" y="55245"/>
                      <a:pt x="26003" y="53435"/>
                    </a:cubicBezTo>
                    <a:cubicBezTo>
                      <a:pt x="31052" y="51626"/>
                      <a:pt x="36386" y="50292"/>
                      <a:pt x="41815" y="49340"/>
                    </a:cubicBezTo>
                    <a:cubicBezTo>
                      <a:pt x="47339" y="48482"/>
                      <a:pt x="52769" y="47911"/>
                      <a:pt x="58388" y="47625"/>
                    </a:cubicBezTo>
                    <a:cubicBezTo>
                      <a:pt x="63913" y="47339"/>
                      <a:pt x="69152" y="47244"/>
                      <a:pt x="74104" y="47244"/>
                    </a:cubicBezTo>
                    <a:lnTo>
                      <a:pt x="81439" y="47244"/>
                    </a:lnTo>
                    <a:lnTo>
                      <a:pt x="81439" y="44101"/>
                    </a:lnTo>
                    <a:cubicBezTo>
                      <a:pt x="81439" y="36767"/>
                      <a:pt x="78867" y="31242"/>
                      <a:pt x="73819" y="27527"/>
                    </a:cubicBezTo>
                    <a:cubicBezTo>
                      <a:pt x="68771" y="23813"/>
                      <a:pt x="62294" y="22003"/>
                      <a:pt x="54483" y="22003"/>
                    </a:cubicBezTo>
                    <a:cubicBezTo>
                      <a:pt x="48292" y="22003"/>
                      <a:pt x="42482" y="23146"/>
                      <a:pt x="37052" y="25336"/>
                    </a:cubicBezTo>
                    <a:cubicBezTo>
                      <a:pt x="31623" y="27527"/>
                      <a:pt x="26956" y="30480"/>
                      <a:pt x="23050" y="34290"/>
                    </a:cubicBezTo>
                    <a:lnTo>
                      <a:pt x="7620" y="18859"/>
                    </a:lnTo>
                    <a:cubicBezTo>
                      <a:pt x="14192" y="12002"/>
                      <a:pt x="21812" y="7144"/>
                      <a:pt x="30575" y="4286"/>
                    </a:cubicBezTo>
                    <a:cubicBezTo>
                      <a:pt x="39338" y="1429"/>
                      <a:pt x="48387" y="0"/>
                      <a:pt x="57626" y="0"/>
                    </a:cubicBezTo>
                    <a:cubicBezTo>
                      <a:pt x="66008" y="0"/>
                      <a:pt x="72962" y="952"/>
                      <a:pt x="78677" y="2858"/>
                    </a:cubicBezTo>
                    <a:cubicBezTo>
                      <a:pt x="84392" y="4763"/>
                      <a:pt x="89154" y="7144"/>
                      <a:pt x="92869" y="10096"/>
                    </a:cubicBezTo>
                    <a:cubicBezTo>
                      <a:pt x="96583" y="13049"/>
                      <a:pt x="99536" y="16478"/>
                      <a:pt x="101537" y="20288"/>
                    </a:cubicBezTo>
                    <a:cubicBezTo>
                      <a:pt x="103537" y="24098"/>
                      <a:pt x="105061" y="28004"/>
                      <a:pt x="105918" y="31909"/>
                    </a:cubicBezTo>
                    <a:cubicBezTo>
                      <a:pt x="106871" y="35814"/>
                      <a:pt x="107347" y="39624"/>
                      <a:pt x="107537" y="43339"/>
                    </a:cubicBezTo>
                    <a:cubicBezTo>
                      <a:pt x="107728" y="47054"/>
                      <a:pt x="107823" y="50197"/>
                      <a:pt x="107823" y="53054"/>
                    </a:cubicBezTo>
                    <a:lnTo>
                      <a:pt x="107823" y="120682"/>
                    </a:lnTo>
                    <a:lnTo>
                      <a:pt x="81344" y="120682"/>
                    </a:lnTo>
                    <a:lnTo>
                      <a:pt x="81344" y="104489"/>
                    </a:lnTo>
                    <a:close/>
                  </a:path>
                </a:pathLst>
              </a:custGeom>
              <a:solidFill>
                <a:srgbClr val="025E68"/>
              </a:solidFill>
              <a:ln w="0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ar-SA"/>
              </a:p>
            </p:txBody>
          </p:sp>
          <p:sp>
            <p:nvSpPr>
              <p:cNvPr id="30" name="شكل حر: شكل 29">
                <a:extLst>
                  <a:ext uri="{FF2B5EF4-FFF2-40B4-BE49-F238E27FC236}">
                    <a16:creationId xmlns:a16="http://schemas.microsoft.com/office/drawing/2014/main" id="{60361553-7129-91FC-CE4B-B16996FD6C5D}"/>
                  </a:ext>
                </a:extLst>
              </p:cNvPr>
              <p:cNvSpPr/>
              <p:nvPr/>
            </p:nvSpPr>
            <p:spPr>
              <a:xfrm>
                <a:off x="6108477" y="3336512"/>
                <a:ext cx="127063" cy="188404"/>
              </a:xfrm>
              <a:custGeom>
                <a:avLst/>
                <a:gdLst>
                  <a:gd name="connsiteX0" fmla="*/ 97536 w 127063"/>
                  <a:gd name="connsiteY0" fmla="*/ 126492 h 188404"/>
                  <a:gd name="connsiteX1" fmla="*/ 95250 w 127063"/>
                  <a:gd name="connsiteY1" fmla="*/ 113252 h 188404"/>
                  <a:gd name="connsiteX2" fmla="*/ 88392 w 127063"/>
                  <a:gd name="connsiteY2" fmla="*/ 102013 h 188404"/>
                  <a:gd name="connsiteX3" fmla="*/ 77438 w 127063"/>
                  <a:gd name="connsiteY3" fmla="*/ 94202 h 188404"/>
                  <a:gd name="connsiteX4" fmla="*/ 62960 w 127063"/>
                  <a:gd name="connsiteY4" fmla="*/ 91250 h 188404"/>
                  <a:gd name="connsiteX5" fmla="*/ 48482 w 127063"/>
                  <a:gd name="connsiteY5" fmla="*/ 94202 h 188404"/>
                  <a:gd name="connsiteX6" fmla="*/ 37624 w 127063"/>
                  <a:gd name="connsiteY6" fmla="*/ 102013 h 188404"/>
                  <a:gd name="connsiteX7" fmla="*/ 30766 w 127063"/>
                  <a:gd name="connsiteY7" fmla="*/ 113252 h 188404"/>
                  <a:gd name="connsiteX8" fmla="*/ 28384 w 127063"/>
                  <a:gd name="connsiteY8" fmla="*/ 126492 h 188404"/>
                  <a:gd name="connsiteX9" fmla="*/ 30766 w 127063"/>
                  <a:gd name="connsiteY9" fmla="*/ 139732 h 188404"/>
                  <a:gd name="connsiteX10" fmla="*/ 37624 w 127063"/>
                  <a:gd name="connsiteY10" fmla="*/ 150971 h 188404"/>
                  <a:gd name="connsiteX11" fmla="*/ 48482 w 127063"/>
                  <a:gd name="connsiteY11" fmla="*/ 158782 h 188404"/>
                  <a:gd name="connsiteX12" fmla="*/ 62960 w 127063"/>
                  <a:gd name="connsiteY12" fmla="*/ 161735 h 188404"/>
                  <a:gd name="connsiteX13" fmla="*/ 77438 w 127063"/>
                  <a:gd name="connsiteY13" fmla="*/ 158782 h 188404"/>
                  <a:gd name="connsiteX14" fmla="*/ 88392 w 127063"/>
                  <a:gd name="connsiteY14" fmla="*/ 150971 h 188404"/>
                  <a:gd name="connsiteX15" fmla="*/ 95250 w 127063"/>
                  <a:gd name="connsiteY15" fmla="*/ 139732 h 188404"/>
                  <a:gd name="connsiteX16" fmla="*/ 97536 w 127063"/>
                  <a:gd name="connsiteY16" fmla="*/ 126492 h 188404"/>
                  <a:gd name="connsiteX17" fmla="*/ 0 w 127063"/>
                  <a:gd name="connsiteY17" fmla="*/ 0 h 188404"/>
                  <a:gd name="connsiteX18" fmla="*/ 29432 w 127063"/>
                  <a:gd name="connsiteY18" fmla="*/ 0 h 188404"/>
                  <a:gd name="connsiteX19" fmla="*/ 29432 w 127063"/>
                  <a:gd name="connsiteY19" fmla="*/ 82582 h 188404"/>
                  <a:gd name="connsiteX20" fmla="*/ 30194 w 127063"/>
                  <a:gd name="connsiteY20" fmla="*/ 82582 h 188404"/>
                  <a:gd name="connsiteX21" fmla="*/ 35814 w 127063"/>
                  <a:gd name="connsiteY21" fmla="*/ 76581 h 188404"/>
                  <a:gd name="connsiteX22" fmla="*/ 44196 w 127063"/>
                  <a:gd name="connsiteY22" fmla="*/ 70866 h 188404"/>
                  <a:gd name="connsiteX23" fmla="*/ 55626 w 127063"/>
                  <a:gd name="connsiteY23" fmla="*/ 66485 h 188404"/>
                  <a:gd name="connsiteX24" fmla="*/ 70199 w 127063"/>
                  <a:gd name="connsiteY24" fmla="*/ 64770 h 188404"/>
                  <a:gd name="connsiteX25" fmla="*/ 93250 w 127063"/>
                  <a:gd name="connsiteY25" fmla="*/ 69533 h 188404"/>
                  <a:gd name="connsiteX26" fmla="*/ 111252 w 127063"/>
                  <a:gd name="connsiteY26" fmla="*/ 82677 h 188404"/>
                  <a:gd name="connsiteX27" fmla="*/ 122873 w 127063"/>
                  <a:gd name="connsiteY27" fmla="*/ 102299 h 188404"/>
                  <a:gd name="connsiteX28" fmla="*/ 127063 w 127063"/>
                  <a:gd name="connsiteY28" fmla="*/ 126587 h 188404"/>
                  <a:gd name="connsiteX29" fmla="*/ 123158 w 127063"/>
                  <a:gd name="connsiteY29" fmla="*/ 150876 h 188404"/>
                  <a:gd name="connsiteX30" fmla="*/ 111633 w 127063"/>
                  <a:gd name="connsiteY30" fmla="*/ 170498 h 188404"/>
                  <a:gd name="connsiteX31" fmla="*/ 93250 w 127063"/>
                  <a:gd name="connsiteY31" fmla="*/ 183642 h 188404"/>
                  <a:gd name="connsiteX32" fmla="*/ 68961 w 127063"/>
                  <a:gd name="connsiteY32" fmla="*/ 188405 h 188404"/>
                  <a:gd name="connsiteX33" fmla="*/ 45720 w 127063"/>
                  <a:gd name="connsiteY33" fmla="*/ 183642 h 188404"/>
                  <a:gd name="connsiteX34" fmla="*/ 28575 w 127063"/>
                  <a:gd name="connsiteY34" fmla="*/ 167831 h 188404"/>
                  <a:gd name="connsiteX35" fmla="*/ 28099 w 127063"/>
                  <a:gd name="connsiteY35" fmla="*/ 167831 h 188404"/>
                  <a:gd name="connsiteX36" fmla="*/ 28099 w 127063"/>
                  <a:gd name="connsiteY36" fmla="*/ 185452 h 188404"/>
                  <a:gd name="connsiteX37" fmla="*/ 191 w 127063"/>
                  <a:gd name="connsiteY37" fmla="*/ 185452 h 188404"/>
                  <a:gd name="connsiteX38" fmla="*/ 191 w 127063"/>
                  <a:gd name="connsiteY38" fmla="*/ 0 h 188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127063" h="188404">
                    <a:moveTo>
                      <a:pt x="97536" y="126492"/>
                    </a:moveTo>
                    <a:cubicBezTo>
                      <a:pt x="97536" y="121920"/>
                      <a:pt x="96774" y="117538"/>
                      <a:pt x="95250" y="113252"/>
                    </a:cubicBezTo>
                    <a:cubicBezTo>
                      <a:pt x="93726" y="108966"/>
                      <a:pt x="91440" y="105251"/>
                      <a:pt x="88392" y="102013"/>
                    </a:cubicBezTo>
                    <a:cubicBezTo>
                      <a:pt x="85344" y="98774"/>
                      <a:pt x="81725" y="96107"/>
                      <a:pt x="77438" y="94202"/>
                    </a:cubicBezTo>
                    <a:cubicBezTo>
                      <a:pt x="73152" y="92297"/>
                      <a:pt x="68390" y="91250"/>
                      <a:pt x="62960" y="91250"/>
                    </a:cubicBezTo>
                    <a:cubicBezTo>
                      <a:pt x="57531" y="91250"/>
                      <a:pt x="52769" y="92202"/>
                      <a:pt x="48482" y="94202"/>
                    </a:cubicBezTo>
                    <a:cubicBezTo>
                      <a:pt x="44196" y="96202"/>
                      <a:pt x="40577" y="98774"/>
                      <a:pt x="37624" y="102013"/>
                    </a:cubicBezTo>
                    <a:cubicBezTo>
                      <a:pt x="34671" y="105251"/>
                      <a:pt x="32290" y="109061"/>
                      <a:pt x="30766" y="113252"/>
                    </a:cubicBezTo>
                    <a:cubicBezTo>
                      <a:pt x="29242" y="117538"/>
                      <a:pt x="28384" y="121920"/>
                      <a:pt x="28384" y="126492"/>
                    </a:cubicBezTo>
                    <a:cubicBezTo>
                      <a:pt x="28384" y="131064"/>
                      <a:pt x="29146" y="135446"/>
                      <a:pt x="30766" y="139732"/>
                    </a:cubicBezTo>
                    <a:cubicBezTo>
                      <a:pt x="32290" y="144018"/>
                      <a:pt x="34576" y="147733"/>
                      <a:pt x="37624" y="150971"/>
                    </a:cubicBezTo>
                    <a:cubicBezTo>
                      <a:pt x="40672" y="154210"/>
                      <a:pt x="44291" y="156877"/>
                      <a:pt x="48482" y="158782"/>
                    </a:cubicBezTo>
                    <a:cubicBezTo>
                      <a:pt x="52769" y="160782"/>
                      <a:pt x="57531" y="161735"/>
                      <a:pt x="62960" y="161735"/>
                    </a:cubicBezTo>
                    <a:cubicBezTo>
                      <a:pt x="68390" y="161735"/>
                      <a:pt x="73152" y="160782"/>
                      <a:pt x="77438" y="158782"/>
                    </a:cubicBezTo>
                    <a:cubicBezTo>
                      <a:pt x="81725" y="156782"/>
                      <a:pt x="85344" y="154210"/>
                      <a:pt x="88392" y="150971"/>
                    </a:cubicBezTo>
                    <a:cubicBezTo>
                      <a:pt x="91440" y="147733"/>
                      <a:pt x="93726" y="143923"/>
                      <a:pt x="95250" y="139732"/>
                    </a:cubicBezTo>
                    <a:cubicBezTo>
                      <a:pt x="96774" y="135446"/>
                      <a:pt x="97536" y="131064"/>
                      <a:pt x="97536" y="126492"/>
                    </a:cubicBezTo>
                    <a:moveTo>
                      <a:pt x="0" y="0"/>
                    </a:moveTo>
                    <a:lnTo>
                      <a:pt x="29432" y="0"/>
                    </a:lnTo>
                    <a:lnTo>
                      <a:pt x="29432" y="82582"/>
                    </a:lnTo>
                    <a:lnTo>
                      <a:pt x="30194" y="82582"/>
                    </a:lnTo>
                    <a:cubicBezTo>
                      <a:pt x="31623" y="80582"/>
                      <a:pt x="33528" y="78581"/>
                      <a:pt x="35814" y="76581"/>
                    </a:cubicBezTo>
                    <a:cubicBezTo>
                      <a:pt x="38100" y="74581"/>
                      <a:pt x="40862" y="72581"/>
                      <a:pt x="44196" y="70866"/>
                    </a:cubicBezTo>
                    <a:cubicBezTo>
                      <a:pt x="47434" y="69056"/>
                      <a:pt x="51245" y="67628"/>
                      <a:pt x="55626" y="66485"/>
                    </a:cubicBezTo>
                    <a:cubicBezTo>
                      <a:pt x="59912" y="65341"/>
                      <a:pt x="64865" y="64770"/>
                      <a:pt x="70199" y="64770"/>
                    </a:cubicBezTo>
                    <a:cubicBezTo>
                      <a:pt x="78581" y="64770"/>
                      <a:pt x="86201" y="66389"/>
                      <a:pt x="93250" y="69533"/>
                    </a:cubicBezTo>
                    <a:cubicBezTo>
                      <a:pt x="100298" y="72676"/>
                      <a:pt x="106299" y="77057"/>
                      <a:pt x="111252" y="82677"/>
                    </a:cubicBezTo>
                    <a:cubicBezTo>
                      <a:pt x="116205" y="88201"/>
                      <a:pt x="120110" y="94774"/>
                      <a:pt x="122873" y="102299"/>
                    </a:cubicBezTo>
                    <a:cubicBezTo>
                      <a:pt x="125635" y="109823"/>
                      <a:pt x="127063" y="117920"/>
                      <a:pt x="127063" y="126587"/>
                    </a:cubicBezTo>
                    <a:cubicBezTo>
                      <a:pt x="127063" y="135255"/>
                      <a:pt x="125730" y="143351"/>
                      <a:pt x="123158" y="150876"/>
                    </a:cubicBezTo>
                    <a:cubicBezTo>
                      <a:pt x="120587" y="158401"/>
                      <a:pt x="116681" y="164973"/>
                      <a:pt x="111633" y="170498"/>
                    </a:cubicBezTo>
                    <a:cubicBezTo>
                      <a:pt x="106585" y="176022"/>
                      <a:pt x="100394" y="180404"/>
                      <a:pt x="93250" y="183642"/>
                    </a:cubicBezTo>
                    <a:cubicBezTo>
                      <a:pt x="86011" y="186881"/>
                      <a:pt x="77915" y="188405"/>
                      <a:pt x="68961" y="188405"/>
                    </a:cubicBezTo>
                    <a:cubicBezTo>
                      <a:pt x="60579" y="188405"/>
                      <a:pt x="52864" y="186785"/>
                      <a:pt x="45720" y="183642"/>
                    </a:cubicBezTo>
                    <a:cubicBezTo>
                      <a:pt x="38481" y="180499"/>
                      <a:pt x="32766" y="175165"/>
                      <a:pt x="28575" y="167831"/>
                    </a:cubicBezTo>
                    <a:lnTo>
                      <a:pt x="28099" y="167831"/>
                    </a:lnTo>
                    <a:lnTo>
                      <a:pt x="28099" y="185452"/>
                    </a:lnTo>
                    <a:lnTo>
                      <a:pt x="191" y="185452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rgbClr val="025E68"/>
              </a:solidFill>
              <a:ln w="0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ar-SA"/>
              </a:p>
            </p:txBody>
          </p:sp>
          <p:sp>
            <p:nvSpPr>
              <p:cNvPr id="31" name="شكل حر: شكل 30">
                <a:extLst>
                  <a:ext uri="{FF2B5EF4-FFF2-40B4-BE49-F238E27FC236}">
                    <a16:creationId xmlns:a16="http://schemas.microsoft.com/office/drawing/2014/main" id="{3AC03758-ED8C-219A-77AD-A7C4738E4F99}"/>
                  </a:ext>
                </a:extLst>
              </p:cNvPr>
              <p:cNvSpPr/>
              <p:nvPr/>
            </p:nvSpPr>
            <p:spPr>
              <a:xfrm>
                <a:off x="6292595" y="3401282"/>
                <a:ext cx="107823" cy="123443"/>
              </a:xfrm>
              <a:custGeom>
                <a:avLst/>
                <a:gdLst>
                  <a:gd name="connsiteX0" fmla="*/ 79629 w 107823"/>
                  <a:gd name="connsiteY0" fmla="*/ 67913 h 123443"/>
                  <a:gd name="connsiteX1" fmla="*/ 73533 w 107823"/>
                  <a:gd name="connsiteY1" fmla="*/ 67913 h 123443"/>
                  <a:gd name="connsiteX2" fmla="*/ 59817 w 107823"/>
                  <a:gd name="connsiteY2" fmla="*/ 68390 h 123443"/>
                  <a:gd name="connsiteX3" fmla="*/ 45434 w 107823"/>
                  <a:gd name="connsiteY3" fmla="*/ 70676 h 123443"/>
                  <a:gd name="connsiteX4" fmla="*/ 34004 w 107823"/>
                  <a:gd name="connsiteY4" fmla="*/ 76200 h 123443"/>
                  <a:gd name="connsiteX5" fmla="*/ 29337 w 107823"/>
                  <a:gd name="connsiteY5" fmla="*/ 86011 h 123443"/>
                  <a:gd name="connsiteX6" fmla="*/ 31147 w 107823"/>
                  <a:gd name="connsiteY6" fmla="*/ 92964 h 123443"/>
                  <a:gd name="connsiteX7" fmla="*/ 35909 w 107823"/>
                  <a:gd name="connsiteY7" fmla="*/ 97727 h 123443"/>
                  <a:gd name="connsiteX8" fmla="*/ 42482 w 107823"/>
                  <a:gd name="connsiteY8" fmla="*/ 100584 h 123443"/>
                  <a:gd name="connsiteX9" fmla="*/ 49816 w 107823"/>
                  <a:gd name="connsiteY9" fmla="*/ 101441 h 123443"/>
                  <a:gd name="connsiteX10" fmla="*/ 72390 w 107823"/>
                  <a:gd name="connsiteY10" fmla="*/ 94202 h 123443"/>
                  <a:gd name="connsiteX11" fmla="*/ 79534 w 107823"/>
                  <a:gd name="connsiteY11" fmla="*/ 74486 h 123443"/>
                  <a:gd name="connsiteX12" fmla="*/ 79534 w 107823"/>
                  <a:gd name="connsiteY12" fmla="*/ 67818 h 123443"/>
                  <a:gd name="connsiteX13" fmla="*/ 81343 w 107823"/>
                  <a:gd name="connsiteY13" fmla="*/ 104394 h 123443"/>
                  <a:gd name="connsiteX14" fmla="*/ 80582 w 107823"/>
                  <a:gd name="connsiteY14" fmla="*/ 104394 h 123443"/>
                  <a:gd name="connsiteX15" fmla="*/ 64389 w 107823"/>
                  <a:gd name="connsiteY15" fmla="*/ 119063 h 123443"/>
                  <a:gd name="connsiteX16" fmla="*/ 42863 w 107823"/>
                  <a:gd name="connsiteY16" fmla="*/ 123444 h 123443"/>
                  <a:gd name="connsiteX17" fmla="*/ 27051 w 107823"/>
                  <a:gd name="connsiteY17" fmla="*/ 121253 h 123443"/>
                  <a:gd name="connsiteX18" fmla="*/ 13335 w 107823"/>
                  <a:gd name="connsiteY18" fmla="*/ 114681 h 123443"/>
                  <a:gd name="connsiteX19" fmla="*/ 3620 w 107823"/>
                  <a:gd name="connsiteY19" fmla="*/ 103632 h 123443"/>
                  <a:gd name="connsiteX20" fmla="*/ 0 w 107823"/>
                  <a:gd name="connsiteY20" fmla="*/ 88202 h 123443"/>
                  <a:gd name="connsiteX21" fmla="*/ 3429 w 107823"/>
                  <a:gd name="connsiteY21" fmla="*/ 71914 h 123443"/>
                  <a:gd name="connsiteX22" fmla="*/ 12668 w 107823"/>
                  <a:gd name="connsiteY22" fmla="*/ 60674 h 123443"/>
                  <a:gd name="connsiteX23" fmla="*/ 26003 w 107823"/>
                  <a:gd name="connsiteY23" fmla="*/ 53435 h 123443"/>
                  <a:gd name="connsiteX24" fmla="*/ 41815 w 107823"/>
                  <a:gd name="connsiteY24" fmla="*/ 49340 h 123443"/>
                  <a:gd name="connsiteX25" fmla="*/ 58388 w 107823"/>
                  <a:gd name="connsiteY25" fmla="*/ 47625 h 123443"/>
                  <a:gd name="connsiteX26" fmla="*/ 74104 w 107823"/>
                  <a:gd name="connsiteY26" fmla="*/ 47244 h 123443"/>
                  <a:gd name="connsiteX27" fmla="*/ 81439 w 107823"/>
                  <a:gd name="connsiteY27" fmla="*/ 47244 h 123443"/>
                  <a:gd name="connsiteX28" fmla="*/ 81439 w 107823"/>
                  <a:gd name="connsiteY28" fmla="*/ 44101 h 123443"/>
                  <a:gd name="connsiteX29" fmla="*/ 73819 w 107823"/>
                  <a:gd name="connsiteY29" fmla="*/ 27527 h 123443"/>
                  <a:gd name="connsiteX30" fmla="*/ 54483 w 107823"/>
                  <a:gd name="connsiteY30" fmla="*/ 22003 h 123443"/>
                  <a:gd name="connsiteX31" fmla="*/ 37052 w 107823"/>
                  <a:gd name="connsiteY31" fmla="*/ 25336 h 123443"/>
                  <a:gd name="connsiteX32" fmla="*/ 23050 w 107823"/>
                  <a:gd name="connsiteY32" fmla="*/ 34290 h 123443"/>
                  <a:gd name="connsiteX33" fmla="*/ 7620 w 107823"/>
                  <a:gd name="connsiteY33" fmla="*/ 18859 h 123443"/>
                  <a:gd name="connsiteX34" fmla="*/ 30575 w 107823"/>
                  <a:gd name="connsiteY34" fmla="*/ 4286 h 123443"/>
                  <a:gd name="connsiteX35" fmla="*/ 57626 w 107823"/>
                  <a:gd name="connsiteY35" fmla="*/ 0 h 123443"/>
                  <a:gd name="connsiteX36" fmla="*/ 78676 w 107823"/>
                  <a:gd name="connsiteY36" fmla="*/ 2858 h 123443"/>
                  <a:gd name="connsiteX37" fmla="*/ 92869 w 107823"/>
                  <a:gd name="connsiteY37" fmla="*/ 10096 h 123443"/>
                  <a:gd name="connsiteX38" fmla="*/ 101537 w 107823"/>
                  <a:gd name="connsiteY38" fmla="*/ 20288 h 123443"/>
                  <a:gd name="connsiteX39" fmla="*/ 105918 w 107823"/>
                  <a:gd name="connsiteY39" fmla="*/ 31909 h 123443"/>
                  <a:gd name="connsiteX40" fmla="*/ 107537 w 107823"/>
                  <a:gd name="connsiteY40" fmla="*/ 43339 h 123443"/>
                  <a:gd name="connsiteX41" fmla="*/ 107823 w 107823"/>
                  <a:gd name="connsiteY41" fmla="*/ 53054 h 123443"/>
                  <a:gd name="connsiteX42" fmla="*/ 107823 w 107823"/>
                  <a:gd name="connsiteY42" fmla="*/ 120682 h 123443"/>
                  <a:gd name="connsiteX43" fmla="*/ 81343 w 107823"/>
                  <a:gd name="connsiteY43" fmla="*/ 120682 h 123443"/>
                  <a:gd name="connsiteX44" fmla="*/ 81343 w 107823"/>
                  <a:gd name="connsiteY44" fmla="*/ 104489 h 123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107823" h="123443">
                    <a:moveTo>
                      <a:pt x="79629" y="67913"/>
                    </a:moveTo>
                    <a:lnTo>
                      <a:pt x="73533" y="67913"/>
                    </a:lnTo>
                    <a:cubicBezTo>
                      <a:pt x="69437" y="67913"/>
                      <a:pt x="64865" y="68104"/>
                      <a:pt x="59817" y="68390"/>
                    </a:cubicBezTo>
                    <a:cubicBezTo>
                      <a:pt x="54769" y="68675"/>
                      <a:pt x="50006" y="69532"/>
                      <a:pt x="45434" y="70676"/>
                    </a:cubicBezTo>
                    <a:cubicBezTo>
                      <a:pt x="40958" y="71914"/>
                      <a:pt x="37147" y="73724"/>
                      <a:pt x="34004" y="76200"/>
                    </a:cubicBezTo>
                    <a:cubicBezTo>
                      <a:pt x="30861" y="78677"/>
                      <a:pt x="29337" y="81915"/>
                      <a:pt x="29337" y="86011"/>
                    </a:cubicBezTo>
                    <a:cubicBezTo>
                      <a:pt x="29337" y="88773"/>
                      <a:pt x="29908" y="91154"/>
                      <a:pt x="31147" y="92964"/>
                    </a:cubicBezTo>
                    <a:cubicBezTo>
                      <a:pt x="32385" y="94869"/>
                      <a:pt x="33909" y="96393"/>
                      <a:pt x="35909" y="97727"/>
                    </a:cubicBezTo>
                    <a:cubicBezTo>
                      <a:pt x="37814" y="99060"/>
                      <a:pt x="40100" y="100013"/>
                      <a:pt x="42482" y="100584"/>
                    </a:cubicBezTo>
                    <a:cubicBezTo>
                      <a:pt x="44958" y="101155"/>
                      <a:pt x="47434" y="101441"/>
                      <a:pt x="49816" y="101441"/>
                    </a:cubicBezTo>
                    <a:cubicBezTo>
                      <a:pt x="60103" y="101441"/>
                      <a:pt x="67628" y="99060"/>
                      <a:pt x="72390" y="94202"/>
                    </a:cubicBezTo>
                    <a:cubicBezTo>
                      <a:pt x="77153" y="89344"/>
                      <a:pt x="79534" y="82772"/>
                      <a:pt x="79534" y="74486"/>
                    </a:cubicBezTo>
                    <a:lnTo>
                      <a:pt x="79534" y="67818"/>
                    </a:lnTo>
                    <a:close/>
                    <a:moveTo>
                      <a:pt x="81343" y="104394"/>
                    </a:moveTo>
                    <a:lnTo>
                      <a:pt x="80582" y="104394"/>
                    </a:lnTo>
                    <a:cubicBezTo>
                      <a:pt x="76295" y="111252"/>
                      <a:pt x="70961" y="116205"/>
                      <a:pt x="64389" y="119063"/>
                    </a:cubicBezTo>
                    <a:cubicBezTo>
                      <a:pt x="57817" y="122015"/>
                      <a:pt x="50673" y="123444"/>
                      <a:pt x="42863" y="123444"/>
                    </a:cubicBezTo>
                    <a:cubicBezTo>
                      <a:pt x="37433" y="123444"/>
                      <a:pt x="32195" y="122682"/>
                      <a:pt x="27051" y="121253"/>
                    </a:cubicBezTo>
                    <a:cubicBezTo>
                      <a:pt x="21908" y="119825"/>
                      <a:pt x="17336" y="117539"/>
                      <a:pt x="13335" y="114681"/>
                    </a:cubicBezTo>
                    <a:cubicBezTo>
                      <a:pt x="9334" y="111728"/>
                      <a:pt x="6096" y="108109"/>
                      <a:pt x="3620" y="103632"/>
                    </a:cubicBezTo>
                    <a:cubicBezTo>
                      <a:pt x="1143" y="99251"/>
                      <a:pt x="0" y="94107"/>
                      <a:pt x="0" y="88202"/>
                    </a:cubicBezTo>
                    <a:cubicBezTo>
                      <a:pt x="0" y="81820"/>
                      <a:pt x="1143" y="76391"/>
                      <a:pt x="3429" y="71914"/>
                    </a:cubicBezTo>
                    <a:cubicBezTo>
                      <a:pt x="5715" y="67437"/>
                      <a:pt x="8763" y="63627"/>
                      <a:pt x="12668" y="60674"/>
                    </a:cubicBezTo>
                    <a:cubicBezTo>
                      <a:pt x="16478" y="57626"/>
                      <a:pt x="20955" y="55245"/>
                      <a:pt x="26003" y="53435"/>
                    </a:cubicBezTo>
                    <a:cubicBezTo>
                      <a:pt x="31051" y="51626"/>
                      <a:pt x="36386" y="50292"/>
                      <a:pt x="41815" y="49340"/>
                    </a:cubicBezTo>
                    <a:cubicBezTo>
                      <a:pt x="47339" y="48482"/>
                      <a:pt x="52768" y="47911"/>
                      <a:pt x="58388" y="47625"/>
                    </a:cubicBezTo>
                    <a:cubicBezTo>
                      <a:pt x="63913" y="47339"/>
                      <a:pt x="69151" y="47244"/>
                      <a:pt x="74104" y="47244"/>
                    </a:cubicBezTo>
                    <a:lnTo>
                      <a:pt x="81439" y="47244"/>
                    </a:lnTo>
                    <a:lnTo>
                      <a:pt x="81439" y="44101"/>
                    </a:lnTo>
                    <a:cubicBezTo>
                      <a:pt x="81439" y="36767"/>
                      <a:pt x="78867" y="31242"/>
                      <a:pt x="73819" y="27527"/>
                    </a:cubicBezTo>
                    <a:cubicBezTo>
                      <a:pt x="68771" y="23813"/>
                      <a:pt x="62293" y="22003"/>
                      <a:pt x="54483" y="22003"/>
                    </a:cubicBezTo>
                    <a:cubicBezTo>
                      <a:pt x="48292" y="22003"/>
                      <a:pt x="42482" y="23146"/>
                      <a:pt x="37052" y="25336"/>
                    </a:cubicBezTo>
                    <a:cubicBezTo>
                      <a:pt x="31623" y="27527"/>
                      <a:pt x="26956" y="30480"/>
                      <a:pt x="23050" y="34290"/>
                    </a:cubicBezTo>
                    <a:lnTo>
                      <a:pt x="7620" y="18859"/>
                    </a:lnTo>
                    <a:cubicBezTo>
                      <a:pt x="14192" y="12002"/>
                      <a:pt x="21812" y="7144"/>
                      <a:pt x="30575" y="4286"/>
                    </a:cubicBezTo>
                    <a:cubicBezTo>
                      <a:pt x="39338" y="1429"/>
                      <a:pt x="48387" y="0"/>
                      <a:pt x="57626" y="0"/>
                    </a:cubicBezTo>
                    <a:cubicBezTo>
                      <a:pt x="66008" y="0"/>
                      <a:pt x="72962" y="952"/>
                      <a:pt x="78676" y="2858"/>
                    </a:cubicBezTo>
                    <a:cubicBezTo>
                      <a:pt x="84392" y="4763"/>
                      <a:pt x="89154" y="7144"/>
                      <a:pt x="92869" y="10096"/>
                    </a:cubicBezTo>
                    <a:cubicBezTo>
                      <a:pt x="96583" y="13049"/>
                      <a:pt x="99536" y="16478"/>
                      <a:pt x="101537" y="20288"/>
                    </a:cubicBezTo>
                    <a:cubicBezTo>
                      <a:pt x="103537" y="24098"/>
                      <a:pt x="105061" y="28004"/>
                      <a:pt x="105918" y="31909"/>
                    </a:cubicBezTo>
                    <a:cubicBezTo>
                      <a:pt x="106871" y="35814"/>
                      <a:pt x="107347" y="39624"/>
                      <a:pt x="107537" y="43339"/>
                    </a:cubicBezTo>
                    <a:cubicBezTo>
                      <a:pt x="107728" y="47054"/>
                      <a:pt x="107823" y="50197"/>
                      <a:pt x="107823" y="53054"/>
                    </a:cubicBezTo>
                    <a:lnTo>
                      <a:pt x="107823" y="120682"/>
                    </a:lnTo>
                    <a:lnTo>
                      <a:pt x="81343" y="120682"/>
                    </a:lnTo>
                    <a:lnTo>
                      <a:pt x="81343" y="104489"/>
                    </a:lnTo>
                    <a:close/>
                  </a:path>
                </a:pathLst>
              </a:custGeom>
              <a:solidFill>
                <a:srgbClr val="025E68"/>
              </a:solidFill>
              <a:ln w="0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ar-SA"/>
              </a:p>
            </p:txBody>
          </p:sp>
          <p:sp>
            <p:nvSpPr>
              <p:cNvPr id="32" name="شكل حر: شكل 31">
                <a:extLst>
                  <a:ext uri="{FF2B5EF4-FFF2-40B4-BE49-F238E27FC236}">
                    <a16:creationId xmlns:a16="http://schemas.microsoft.com/office/drawing/2014/main" id="{03400800-05B2-E38A-7F01-C52AAF0A103B}"/>
                  </a:ext>
                </a:extLst>
              </p:cNvPr>
              <p:cNvSpPr/>
              <p:nvPr/>
            </p:nvSpPr>
            <p:spPr>
              <a:xfrm>
                <a:off x="6469475" y="3336512"/>
                <a:ext cx="127063" cy="188404"/>
              </a:xfrm>
              <a:custGeom>
                <a:avLst/>
                <a:gdLst>
                  <a:gd name="connsiteX0" fmla="*/ 97631 w 127063"/>
                  <a:gd name="connsiteY0" fmla="*/ 126492 h 188404"/>
                  <a:gd name="connsiteX1" fmla="*/ 95345 w 127063"/>
                  <a:gd name="connsiteY1" fmla="*/ 113252 h 188404"/>
                  <a:gd name="connsiteX2" fmla="*/ 88487 w 127063"/>
                  <a:gd name="connsiteY2" fmla="*/ 102013 h 188404"/>
                  <a:gd name="connsiteX3" fmla="*/ 77533 w 127063"/>
                  <a:gd name="connsiteY3" fmla="*/ 94202 h 188404"/>
                  <a:gd name="connsiteX4" fmla="*/ 63055 w 127063"/>
                  <a:gd name="connsiteY4" fmla="*/ 91250 h 188404"/>
                  <a:gd name="connsiteX5" fmla="*/ 48577 w 127063"/>
                  <a:gd name="connsiteY5" fmla="*/ 94202 h 188404"/>
                  <a:gd name="connsiteX6" fmla="*/ 37719 w 127063"/>
                  <a:gd name="connsiteY6" fmla="*/ 102013 h 188404"/>
                  <a:gd name="connsiteX7" fmla="*/ 30861 w 127063"/>
                  <a:gd name="connsiteY7" fmla="*/ 113252 h 188404"/>
                  <a:gd name="connsiteX8" fmla="*/ 28480 w 127063"/>
                  <a:gd name="connsiteY8" fmla="*/ 126492 h 188404"/>
                  <a:gd name="connsiteX9" fmla="*/ 30861 w 127063"/>
                  <a:gd name="connsiteY9" fmla="*/ 139732 h 188404"/>
                  <a:gd name="connsiteX10" fmla="*/ 37719 w 127063"/>
                  <a:gd name="connsiteY10" fmla="*/ 150971 h 188404"/>
                  <a:gd name="connsiteX11" fmla="*/ 48577 w 127063"/>
                  <a:gd name="connsiteY11" fmla="*/ 158782 h 188404"/>
                  <a:gd name="connsiteX12" fmla="*/ 63055 w 127063"/>
                  <a:gd name="connsiteY12" fmla="*/ 161735 h 188404"/>
                  <a:gd name="connsiteX13" fmla="*/ 77533 w 127063"/>
                  <a:gd name="connsiteY13" fmla="*/ 158782 h 188404"/>
                  <a:gd name="connsiteX14" fmla="*/ 88487 w 127063"/>
                  <a:gd name="connsiteY14" fmla="*/ 150971 h 188404"/>
                  <a:gd name="connsiteX15" fmla="*/ 95345 w 127063"/>
                  <a:gd name="connsiteY15" fmla="*/ 139732 h 188404"/>
                  <a:gd name="connsiteX16" fmla="*/ 97631 w 127063"/>
                  <a:gd name="connsiteY16" fmla="*/ 126492 h 188404"/>
                  <a:gd name="connsiteX17" fmla="*/ 0 w 127063"/>
                  <a:gd name="connsiteY17" fmla="*/ 0 h 188404"/>
                  <a:gd name="connsiteX18" fmla="*/ 29432 w 127063"/>
                  <a:gd name="connsiteY18" fmla="*/ 0 h 188404"/>
                  <a:gd name="connsiteX19" fmla="*/ 29432 w 127063"/>
                  <a:gd name="connsiteY19" fmla="*/ 82582 h 188404"/>
                  <a:gd name="connsiteX20" fmla="*/ 30194 w 127063"/>
                  <a:gd name="connsiteY20" fmla="*/ 82582 h 188404"/>
                  <a:gd name="connsiteX21" fmla="*/ 35814 w 127063"/>
                  <a:gd name="connsiteY21" fmla="*/ 76581 h 188404"/>
                  <a:gd name="connsiteX22" fmla="*/ 44196 w 127063"/>
                  <a:gd name="connsiteY22" fmla="*/ 70866 h 188404"/>
                  <a:gd name="connsiteX23" fmla="*/ 55626 w 127063"/>
                  <a:gd name="connsiteY23" fmla="*/ 66485 h 188404"/>
                  <a:gd name="connsiteX24" fmla="*/ 70199 w 127063"/>
                  <a:gd name="connsiteY24" fmla="*/ 64770 h 188404"/>
                  <a:gd name="connsiteX25" fmla="*/ 93250 w 127063"/>
                  <a:gd name="connsiteY25" fmla="*/ 69533 h 188404"/>
                  <a:gd name="connsiteX26" fmla="*/ 111252 w 127063"/>
                  <a:gd name="connsiteY26" fmla="*/ 82677 h 188404"/>
                  <a:gd name="connsiteX27" fmla="*/ 122872 w 127063"/>
                  <a:gd name="connsiteY27" fmla="*/ 102299 h 188404"/>
                  <a:gd name="connsiteX28" fmla="*/ 127063 w 127063"/>
                  <a:gd name="connsiteY28" fmla="*/ 126587 h 188404"/>
                  <a:gd name="connsiteX29" fmla="*/ 123158 w 127063"/>
                  <a:gd name="connsiteY29" fmla="*/ 150876 h 188404"/>
                  <a:gd name="connsiteX30" fmla="*/ 111633 w 127063"/>
                  <a:gd name="connsiteY30" fmla="*/ 170498 h 188404"/>
                  <a:gd name="connsiteX31" fmla="*/ 93250 w 127063"/>
                  <a:gd name="connsiteY31" fmla="*/ 183642 h 188404"/>
                  <a:gd name="connsiteX32" fmla="*/ 68961 w 127063"/>
                  <a:gd name="connsiteY32" fmla="*/ 188405 h 188404"/>
                  <a:gd name="connsiteX33" fmla="*/ 45720 w 127063"/>
                  <a:gd name="connsiteY33" fmla="*/ 183642 h 188404"/>
                  <a:gd name="connsiteX34" fmla="*/ 28575 w 127063"/>
                  <a:gd name="connsiteY34" fmla="*/ 167831 h 188404"/>
                  <a:gd name="connsiteX35" fmla="*/ 28099 w 127063"/>
                  <a:gd name="connsiteY35" fmla="*/ 167831 h 188404"/>
                  <a:gd name="connsiteX36" fmla="*/ 28099 w 127063"/>
                  <a:gd name="connsiteY36" fmla="*/ 185452 h 188404"/>
                  <a:gd name="connsiteX37" fmla="*/ 190 w 127063"/>
                  <a:gd name="connsiteY37" fmla="*/ 185452 h 188404"/>
                  <a:gd name="connsiteX38" fmla="*/ 190 w 127063"/>
                  <a:gd name="connsiteY38" fmla="*/ 0 h 188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127063" h="188404">
                    <a:moveTo>
                      <a:pt x="97631" y="126492"/>
                    </a:moveTo>
                    <a:cubicBezTo>
                      <a:pt x="97631" y="121920"/>
                      <a:pt x="96869" y="117538"/>
                      <a:pt x="95345" y="113252"/>
                    </a:cubicBezTo>
                    <a:cubicBezTo>
                      <a:pt x="93821" y="108966"/>
                      <a:pt x="91535" y="105251"/>
                      <a:pt x="88487" y="102013"/>
                    </a:cubicBezTo>
                    <a:cubicBezTo>
                      <a:pt x="85439" y="98774"/>
                      <a:pt x="81820" y="96107"/>
                      <a:pt x="77533" y="94202"/>
                    </a:cubicBezTo>
                    <a:cubicBezTo>
                      <a:pt x="73247" y="92297"/>
                      <a:pt x="68485" y="91250"/>
                      <a:pt x="63055" y="91250"/>
                    </a:cubicBezTo>
                    <a:cubicBezTo>
                      <a:pt x="57626" y="91250"/>
                      <a:pt x="52864" y="92202"/>
                      <a:pt x="48577" y="94202"/>
                    </a:cubicBezTo>
                    <a:cubicBezTo>
                      <a:pt x="44291" y="96202"/>
                      <a:pt x="40672" y="98774"/>
                      <a:pt x="37719" y="102013"/>
                    </a:cubicBezTo>
                    <a:cubicBezTo>
                      <a:pt x="34766" y="105251"/>
                      <a:pt x="32385" y="109061"/>
                      <a:pt x="30861" y="113252"/>
                    </a:cubicBezTo>
                    <a:cubicBezTo>
                      <a:pt x="29337" y="117538"/>
                      <a:pt x="28480" y="121920"/>
                      <a:pt x="28480" y="126492"/>
                    </a:cubicBezTo>
                    <a:cubicBezTo>
                      <a:pt x="28480" y="131064"/>
                      <a:pt x="29242" y="135446"/>
                      <a:pt x="30861" y="139732"/>
                    </a:cubicBezTo>
                    <a:cubicBezTo>
                      <a:pt x="32385" y="144018"/>
                      <a:pt x="34671" y="147733"/>
                      <a:pt x="37719" y="150971"/>
                    </a:cubicBezTo>
                    <a:cubicBezTo>
                      <a:pt x="40767" y="154210"/>
                      <a:pt x="44386" y="156877"/>
                      <a:pt x="48577" y="158782"/>
                    </a:cubicBezTo>
                    <a:cubicBezTo>
                      <a:pt x="52864" y="160782"/>
                      <a:pt x="57626" y="161735"/>
                      <a:pt x="63055" y="161735"/>
                    </a:cubicBezTo>
                    <a:cubicBezTo>
                      <a:pt x="68485" y="161735"/>
                      <a:pt x="73247" y="160782"/>
                      <a:pt x="77533" y="158782"/>
                    </a:cubicBezTo>
                    <a:cubicBezTo>
                      <a:pt x="81820" y="156782"/>
                      <a:pt x="85439" y="154210"/>
                      <a:pt x="88487" y="150971"/>
                    </a:cubicBezTo>
                    <a:cubicBezTo>
                      <a:pt x="91535" y="147733"/>
                      <a:pt x="93821" y="143923"/>
                      <a:pt x="95345" y="139732"/>
                    </a:cubicBezTo>
                    <a:cubicBezTo>
                      <a:pt x="96869" y="135446"/>
                      <a:pt x="97631" y="131064"/>
                      <a:pt x="97631" y="126492"/>
                    </a:cubicBezTo>
                    <a:moveTo>
                      <a:pt x="0" y="0"/>
                    </a:moveTo>
                    <a:lnTo>
                      <a:pt x="29432" y="0"/>
                    </a:lnTo>
                    <a:lnTo>
                      <a:pt x="29432" y="82582"/>
                    </a:lnTo>
                    <a:lnTo>
                      <a:pt x="30194" y="82582"/>
                    </a:lnTo>
                    <a:cubicBezTo>
                      <a:pt x="31623" y="80582"/>
                      <a:pt x="33528" y="78581"/>
                      <a:pt x="35814" y="76581"/>
                    </a:cubicBezTo>
                    <a:cubicBezTo>
                      <a:pt x="38100" y="74581"/>
                      <a:pt x="40862" y="72581"/>
                      <a:pt x="44196" y="70866"/>
                    </a:cubicBezTo>
                    <a:cubicBezTo>
                      <a:pt x="47434" y="69056"/>
                      <a:pt x="51244" y="67628"/>
                      <a:pt x="55626" y="66485"/>
                    </a:cubicBezTo>
                    <a:cubicBezTo>
                      <a:pt x="59912" y="65341"/>
                      <a:pt x="64865" y="64770"/>
                      <a:pt x="70199" y="64770"/>
                    </a:cubicBezTo>
                    <a:cubicBezTo>
                      <a:pt x="78581" y="64770"/>
                      <a:pt x="86201" y="66389"/>
                      <a:pt x="93250" y="69533"/>
                    </a:cubicBezTo>
                    <a:cubicBezTo>
                      <a:pt x="100298" y="72676"/>
                      <a:pt x="106299" y="77057"/>
                      <a:pt x="111252" y="82677"/>
                    </a:cubicBezTo>
                    <a:cubicBezTo>
                      <a:pt x="116205" y="88201"/>
                      <a:pt x="120110" y="94774"/>
                      <a:pt x="122872" y="102299"/>
                    </a:cubicBezTo>
                    <a:cubicBezTo>
                      <a:pt x="125635" y="109823"/>
                      <a:pt x="127063" y="117920"/>
                      <a:pt x="127063" y="126587"/>
                    </a:cubicBezTo>
                    <a:cubicBezTo>
                      <a:pt x="127063" y="135255"/>
                      <a:pt x="125730" y="143351"/>
                      <a:pt x="123158" y="150876"/>
                    </a:cubicBezTo>
                    <a:cubicBezTo>
                      <a:pt x="120586" y="158401"/>
                      <a:pt x="116681" y="164973"/>
                      <a:pt x="111633" y="170498"/>
                    </a:cubicBezTo>
                    <a:cubicBezTo>
                      <a:pt x="106585" y="176022"/>
                      <a:pt x="100393" y="180404"/>
                      <a:pt x="93250" y="183642"/>
                    </a:cubicBezTo>
                    <a:cubicBezTo>
                      <a:pt x="86011" y="186881"/>
                      <a:pt x="77914" y="188405"/>
                      <a:pt x="68961" y="188405"/>
                    </a:cubicBezTo>
                    <a:cubicBezTo>
                      <a:pt x="60579" y="188405"/>
                      <a:pt x="52864" y="186785"/>
                      <a:pt x="45720" y="183642"/>
                    </a:cubicBezTo>
                    <a:cubicBezTo>
                      <a:pt x="38481" y="180499"/>
                      <a:pt x="32766" y="175165"/>
                      <a:pt x="28575" y="167831"/>
                    </a:cubicBezTo>
                    <a:lnTo>
                      <a:pt x="28099" y="167831"/>
                    </a:lnTo>
                    <a:lnTo>
                      <a:pt x="28099" y="185452"/>
                    </a:lnTo>
                    <a:lnTo>
                      <a:pt x="190" y="185452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rgbClr val="025E68"/>
              </a:solidFill>
              <a:ln w="0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ar-SA"/>
              </a:p>
            </p:txBody>
          </p:sp>
          <p:sp>
            <p:nvSpPr>
              <p:cNvPr id="33" name="شكل حر: شكل 32">
                <a:extLst>
                  <a:ext uri="{FF2B5EF4-FFF2-40B4-BE49-F238E27FC236}">
                    <a16:creationId xmlns:a16="http://schemas.microsoft.com/office/drawing/2014/main" id="{D721327B-5760-174F-1A2D-2CC0A0EB6C3F}"/>
                  </a:ext>
                </a:extLst>
              </p:cNvPr>
              <p:cNvSpPr/>
              <p:nvPr/>
            </p:nvSpPr>
            <p:spPr>
              <a:xfrm>
                <a:off x="6647592" y="3370135"/>
                <a:ext cx="86201" cy="154685"/>
              </a:xfrm>
              <a:custGeom>
                <a:avLst/>
                <a:gdLst>
                  <a:gd name="connsiteX0" fmla="*/ 95 w 86201"/>
                  <a:gd name="connsiteY0" fmla="*/ 59055 h 154685"/>
                  <a:gd name="connsiteX1" fmla="*/ 95 w 86201"/>
                  <a:gd name="connsiteY1" fmla="*/ 34100 h 154685"/>
                  <a:gd name="connsiteX2" fmla="*/ 24384 w 86201"/>
                  <a:gd name="connsiteY2" fmla="*/ 34100 h 154685"/>
                  <a:gd name="connsiteX3" fmla="*/ 24384 w 86201"/>
                  <a:gd name="connsiteY3" fmla="*/ 0 h 154685"/>
                  <a:gd name="connsiteX4" fmla="*/ 53816 w 86201"/>
                  <a:gd name="connsiteY4" fmla="*/ 0 h 154685"/>
                  <a:gd name="connsiteX5" fmla="*/ 53816 w 86201"/>
                  <a:gd name="connsiteY5" fmla="*/ 34100 h 154685"/>
                  <a:gd name="connsiteX6" fmla="*/ 86201 w 86201"/>
                  <a:gd name="connsiteY6" fmla="*/ 34100 h 154685"/>
                  <a:gd name="connsiteX7" fmla="*/ 86201 w 86201"/>
                  <a:gd name="connsiteY7" fmla="*/ 59055 h 154685"/>
                  <a:gd name="connsiteX8" fmla="*/ 53816 w 86201"/>
                  <a:gd name="connsiteY8" fmla="*/ 59055 h 154685"/>
                  <a:gd name="connsiteX9" fmla="*/ 53816 w 86201"/>
                  <a:gd name="connsiteY9" fmla="*/ 110585 h 154685"/>
                  <a:gd name="connsiteX10" fmla="*/ 57150 w 86201"/>
                  <a:gd name="connsiteY10" fmla="*/ 124587 h 154685"/>
                  <a:gd name="connsiteX11" fmla="*/ 70295 w 86201"/>
                  <a:gd name="connsiteY11" fmla="*/ 129731 h 154685"/>
                  <a:gd name="connsiteX12" fmla="*/ 78867 w 86201"/>
                  <a:gd name="connsiteY12" fmla="*/ 128873 h 154685"/>
                  <a:gd name="connsiteX13" fmla="*/ 86201 w 86201"/>
                  <a:gd name="connsiteY13" fmla="*/ 126016 h 154685"/>
                  <a:gd name="connsiteX14" fmla="*/ 86201 w 86201"/>
                  <a:gd name="connsiteY14" fmla="*/ 150781 h 154685"/>
                  <a:gd name="connsiteX15" fmla="*/ 74771 w 86201"/>
                  <a:gd name="connsiteY15" fmla="*/ 153829 h 154685"/>
                  <a:gd name="connsiteX16" fmla="*/ 62865 w 86201"/>
                  <a:gd name="connsiteY16" fmla="*/ 154686 h 154685"/>
                  <a:gd name="connsiteX17" fmla="*/ 43624 w 86201"/>
                  <a:gd name="connsiteY17" fmla="*/ 152114 h 154685"/>
                  <a:gd name="connsiteX18" fmla="*/ 31813 w 86201"/>
                  <a:gd name="connsiteY18" fmla="*/ 144304 h 154685"/>
                  <a:gd name="connsiteX19" fmla="*/ 25908 w 86201"/>
                  <a:gd name="connsiteY19" fmla="*/ 131159 h 154685"/>
                  <a:gd name="connsiteX20" fmla="*/ 24289 w 86201"/>
                  <a:gd name="connsiteY20" fmla="*/ 113062 h 154685"/>
                  <a:gd name="connsiteX21" fmla="*/ 24289 w 86201"/>
                  <a:gd name="connsiteY21" fmla="*/ 59150 h 154685"/>
                  <a:gd name="connsiteX22" fmla="*/ 0 w 86201"/>
                  <a:gd name="connsiteY22" fmla="*/ 59150 h 154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86201" h="154685">
                    <a:moveTo>
                      <a:pt x="95" y="59055"/>
                    </a:moveTo>
                    <a:lnTo>
                      <a:pt x="95" y="34100"/>
                    </a:lnTo>
                    <a:lnTo>
                      <a:pt x="24384" y="34100"/>
                    </a:lnTo>
                    <a:lnTo>
                      <a:pt x="24384" y="0"/>
                    </a:lnTo>
                    <a:lnTo>
                      <a:pt x="53816" y="0"/>
                    </a:lnTo>
                    <a:lnTo>
                      <a:pt x="53816" y="34100"/>
                    </a:lnTo>
                    <a:lnTo>
                      <a:pt x="86201" y="34100"/>
                    </a:lnTo>
                    <a:lnTo>
                      <a:pt x="86201" y="59055"/>
                    </a:lnTo>
                    <a:lnTo>
                      <a:pt x="53816" y="59055"/>
                    </a:lnTo>
                    <a:lnTo>
                      <a:pt x="53816" y="110585"/>
                    </a:lnTo>
                    <a:cubicBezTo>
                      <a:pt x="53816" y="116491"/>
                      <a:pt x="54959" y="121158"/>
                      <a:pt x="57150" y="124587"/>
                    </a:cubicBezTo>
                    <a:cubicBezTo>
                      <a:pt x="59341" y="128016"/>
                      <a:pt x="63722" y="129731"/>
                      <a:pt x="70295" y="129731"/>
                    </a:cubicBezTo>
                    <a:cubicBezTo>
                      <a:pt x="72866" y="129731"/>
                      <a:pt x="75724" y="129445"/>
                      <a:pt x="78867" y="128873"/>
                    </a:cubicBezTo>
                    <a:cubicBezTo>
                      <a:pt x="82010" y="128302"/>
                      <a:pt x="84391" y="127349"/>
                      <a:pt x="86201" y="126016"/>
                    </a:cubicBezTo>
                    <a:lnTo>
                      <a:pt x="86201" y="150781"/>
                    </a:lnTo>
                    <a:cubicBezTo>
                      <a:pt x="83058" y="152210"/>
                      <a:pt x="79248" y="153257"/>
                      <a:pt x="74771" y="153829"/>
                    </a:cubicBezTo>
                    <a:cubicBezTo>
                      <a:pt x="70295" y="154400"/>
                      <a:pt x="66294" y="154686"/>
                      <a:pt x="62865" y="154686"/>
                    </a:cubicBezTo>
                    <a:cubicBezTo>
                      <a:pt x="55054" y="154686"/>
                      <a:pt x="48578" y="153829"/>
                      <a:pt x="43624" y="152114"/>
                    </a:cubicBezTo>
                    <a:cubicBezTo>
                      <a:pt x="38671" y="150400"/>
                      <a:pt x="34766" y="147828"/>
                      <a:pt x="31813" y="144304"/>
                    </a:cubicBezTo>
                    <a:cubicBezTo>
                      <a:pt x="28956" y="140780"/>
                      <a:pt x="26956" y="136398"/>
                      <a:pt x="25908" y="131159"/>
                    </a:cubicBezTo>
                    <a:cubicBezTo>
                      <a:pt x="24860" y="125921"/>
                      <a:pt x="24289" y="119920"/>
                      <a:pt x="24289" y="113062"/>
                    </a:cubicBezTo>
                    <a:lnTo>
                      <a:pt x="24289" y="59150"/>
                    </a:lnTo>
                    <a:lnTo>
                      <a:pt x="0" y="59150"/>
                    </a:lnTo>
                    <a:close/>
                  </a:path>
                </a:pathLst>
              </a:custGeom>
              <a:solidFill>
                <a:srgbClr val="025E68"/>
              </a:solidFill>
              <a:ln w="0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ar-SA"/>
              </a:p>
            </p:txBody>
          </p:sp>
          <p:sp>
            <p:nvSpPr>
              <p:cNvPr id="34" name="شكل حر: شكل 33">
                <a:extLst>
                  <a:ext uri="{FF2B5EF4-FFF2-40B4-BE49-F238E27FC236}">
                    <a16:creationId xmlns:a16="http://schemas.microsoft.com/office/drawing/2014/main" id="{B4CFAB07-D48D-939D-B851-E8065FA55BDD}"/>
                  </a:ext>
                </a:extLst>
              </p:cNvPr>
              <p:cNvSpPr/>
              <p:nvPr/>
            </p:nvSpPr>
            <p:spPr>
              <a:xfrm>
                <a:off x="6788372" y="3401282"/>
                <a:ext cx="128111" cy="123443"/>
              </a:xfrm>
              <a:custGeom>
                <a:avLst/>
                <a:gdLst>
                  <a:gd name="connsiteX0" fmla="*/ 29432 w 128111"/>
                  <a:gd name="connsiteY0" fmla="*/ 61722 h 123443"/>
                  <a:gd name="connsiteX1" fmla="*/ 31718 w 128111"/>
                  <a:gd name="connsiteY1" fmla="*/ 74962 h 123443"/>
                  <a:gd name="connsiteX2" fmla="*/ 38576 w 128111"/>
                  <a:gd name="connsiteY2" fmla="*/ 86201 h 123443"/>
                  <a:gd name="connsiteX3" fmla="*/ 49435 w 128111"/>
                  <a:gd name="connsiteY3" fmla="*/ 94012 h 123443"/>
                  <a:gd name="connsiteX4" fmla="*/ 63913 w 128111"/>
                  <a:gd name="connsiteY4" fmla="*/ 96965 h 123443"/>
                  <a:gd name="connsiteX5" fmla="*/ 78391 w 128111"/>
                  <a:gd name="connsiteY5" fmla="*/ 94012 h 123443"/>
                  <a:gd name="connsiteX6" fmla="*/ 89249 w 128111"/>
                  <a:gd name="connsiteY6" fmla="*/ 86201 h 123443"/>
                  <a:gd name="connsiteX7" fmla="*/ 96107 w 128111"/>
                  <a:gd name="connsiteY7" fmla="*/ 74962 h 123443"/>
                  <a:gd name="connsiteX8" fmla="*/ 98393 w 128111"/>
                  <a:gd name="connsiteY8" fmla="*/ 61722 h 123443"/>
                  <a:gd name="connsiteX9" fmla="*/ 96107 w 128111"/>
                  <a:gd name="connsiteY9" fmla="*/ 48482 h 123443"/>
                  <a:gd name="connsiteX10" fmla="*/ 89249 w 128111"/>
                  <a:gd name="connsiteY10" fmla="*/ 37243 h 123443"/>
                  <a:gd name="connsiteX11" fmla="*/ 78391 w 128111"/>
                  <a:gd name="connsiteY11" fmla="*/ 29432 h 123443"/>
                  <a:gd name="connsiteX12" fmla="*/ 63913 w 128111"/>
                  <a:gd name="connsiteY12" fmla="*/ 26480 h 123443"/>
                  <a:gd name="connsiteX13" fmla="*/ 49435 w 128111"/>
                  <a:gd name="connsiteY13" fmla="*/ 29432 h 123443"/>
                  <a:gd name="connsiteX14" fmla="*/ 38576 w 128111"/>
                  <a:gd name="connsiteY14" fmla="*/ 37243 h 123443"/>
                  <a:gd name="connsiteX15" fmla="*/ 31718 w 128111"/>
                  <a:gd name="connsiteY15" fmla="*/ 48482 h 123443"/>
                  <a:gd name="connsiteX16" fmla="*/ 29432 w 128111"/>
                  <a:gd name="connsiteY16" fmla="*/ 61722 h 123443"/>
                  <a:gd name="connsiteX17" fmla="*/ 0 w 128111"/>
                  <a:gd name="connsiteY17" fmla="*/ 61722 h 123443"/>
                  <a:gd name="connsiteX18" fmla="*/ 5048 w 128111"/>
                  <a:gd name="connsiteY18" fmla="*/ 36385 h 123443"/>
                  <a:gd name="connsiteX19" fmla="*/ 18669 w 128111"/>
                  <a:gd name="connsiteY19" fmla="*/ 16859 h 123443"/>
                  <a:gd name="connsiteX20" fmla="*/ 39053 w 128111"/>
                  <a:gd name="connsiteY20" fmla="*/ 4382 h 123443"/>
                  <a:gd name="connsiteX21" fmla="*/ 64103 w 128111"/>
                  <a:gd name="connsiteY21" fmla="*/ 0 h 123443"/>
                  <a:gd name="connsiteX22" fmla="*/ 89154 w 128111"/>
                  <a:gd name="connsiteY22" fmla="*/ 4382 h 123443"/>
                  <a:gd name="connsiteX23" fmla="*/ 109442 w 128111"/>
                  <a:gd name="connsiteY23" fmla="*/ 16859 h 123443"/>
                  <a:gd name="connsiteX24" fmla="*/ 123063 w 128111"/>
                  <a:gd name="connsiteY24" fmla="*/ 36385 h 123443"/>
                  <a:gd name="connsiteX25" fmla="*/ 128111 w 128111"/>
                  <a:gd name="connsiteY25" fmla="*/ 61722 h 123443"/>
                  <a:gd name="connsiteX26" fmla="*/ 123063 w 128111"/>
                  <a:gd name="connsiteY26" fmla="*/ 87058 h 123443"/>
                  <a:gd name="connsiteX27" fmla="*/ 109442 w 128111"/>
                  <a:gd name="connsiteY27" fmla="*/ 106585 h 123443"/>
                  <a:gd name="connsiteX28" fmla="*/ 89154 w 128111"/>
                  <a:gd name="connsiteY28" fmla="*/ 119063 h 123443"/>
                  <a:gd name="connsiteX29" fmla="*/ 64103 w 128111"/>
                  <a:gd name="connsiteY29" fmla="*/ 123444 h 123443"/>
                  <a:gd name="connsiteX30" fmla="*/ 39053 w 128111"/>
                  <a:gd name="connsiteY30" fmla="*/ 119063 h 123443"/>
                  <a:gd name="connsiteX31" fmla="*/ 18669 w 128111"/>
                  <a:gd name="connsiteY31" fmla="*/ 106585 h 123443"/>
                  <a:gd name="connsiteX32" fmla="*/ 5048 w 128111"/>
                  <a:gd name="connsiteY32" fmla="*/ 87058 h 123443"/>
                  <a:gd name="connsiteX33" fmla="*/ 0 w 128111"/>
                  <a:gd name="connsiteY33" fmla="*/ 61722 h 123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28111" h="123443">
                    <a:moveTo>
                      <a:pt x="29432" y="61722"/>
                    </a:moveTo>
                    <a:cubicBezTo>
                      <a:pt x="29432" y="66294"/>
                      <a:pt x="30194" y="70676"/>
                      <a:pt x="31718" y="74962"/>
                    </a:cubicBezTo>
                    <a:cubicBezTo>
                      <a:pt x="33242" y="79248"/>
                      <a:pt x="35528" y="82963"/>
                      <a:pt x="38576" y="86201"/>
                    </a:cubicBezTo>
                    <a:cubicBezTo>
                      <a:pt x="41624" y="89440"/>
                      <a:pt x="45244" y="92107"/>
                      <a:pt x="49435" y="94012"/>
                    </a:cubicBezTo>
                    <a:cubicBezTo>
                      <a:pt x="53721" y="96012"/>
                      <a:pt x="58483" y="96965"/>
                      <a:pt x="63913" y="96965"/>
                    </a:cubicBezTo>
                    <a:cubicBezTo>
                      <a:pt x="69342" y="96965"/>
                      <a:pt x="74104" y="96012"/>
                      <a:pt x="78391" y="94012"/>
                    </a:cubicBezTo>
                    <a:cubicBezTo>
                      <a:pt x="82677" y="92012"/>
                      <a:pt x="86296" y="89440"/>
                      <a:pt x="89249" y="86201"/>
                    </a:cubicBezTo>
                    <a:cubicBezTo>
                      <a:pt x="92297" y="82963"/>
                      <a:pt x="94583" y="79153"/>
                      <a:pt x="96107" y="74962"/>
                    </a:cubicBezTo>
                    <a:cubicBezTo>
                      <a:pt x="97631" y="70676"/>
                      <a:pt x="98393" y="66294"/>
                      <a:pt x="98393" y="61722"/>
                    </a:cubicBezTo>
                    <a:cubicBezTo>
                      <a:pt x="98393" y="57150"/>
                      <a:pt x="97631" y="52768"/>
                      <a:pt x="96107" y="48482"/>
                    </a:cubicBezTo>
                    <a:cubicBezTo>
                      <a:pt x="94583" y="44196"/>
                      <a:pt x="92297" y="40481"/>
                      <a:pt x="89249" y="37243"/>
                    </a:cubicBezTo>
                    <a:cubicBezTo>
                      <a:pt x="86201" y="34004"/>
                      <a:pt x="82582" y="31337"/>
                      <a:pt x="78391" y="29432"/>
                    </a:cubicBezTo>
                    <a:cubicBezTo>
                      <a:pt x="74104" y="27527"/>
                      <a:pt x="69342" y="26480"/>
                      <a:pt x="63913" y="26480"/>
                    </a:cubicBezTo>
                    <a:cubicBezTo>
                      <a:pt x="58483" y="26480"/>
                      <a:pt x="53721" y="27432"/>
                      <a:pt x="49435" y="29432"/>
                    </a:cubicBezTo>
                    <a:cubicBezTo>
                      <a:pt x="45148" y="31432"/>
                      <a:pt x="41529" y="34004"/>
                      <a:pt x="38576" y="37243"/>
                    </a:cubicBezTo>
                    <a:cubicBezTo>
                      <a:pt x="35528" y="40481"/>
                      <a:pt x="33242" y="44291"/>
                      <a:pt x="31718" y="48482"/>
                    </a:cubicBezTo>
                    <a:cubicBezTo>
                      <a:pt x="30194" y="52768"/>
                      <a:pt x="29432" y="57150"/>
                      <a:pt x="29432" y="61722"/>
                    </a:cubicBezTo>
                    <a:moveTo>
                      <a:pt x="0" y="61722"/>
                    </a:moveTo>
                    <a:cubicBezTo>
                      <a:pt x="0" y="52388"/>
                      <a:pt x="1714" y="43910"/>
                      <a:pt x="5048" y="36385"/>
                    </a:cubicBezTo>
                    <a:cubicBezTo>
                      <a:pt x="8382" y="28766"/>
                      <a:pt x="12954" y="22289"/>
                      <a:pt x="18669" y="16859"/>
                    </a:cubicBezTo>
                    <a:cubicBezTo>
                      <a:pt x="24384" y="11430"/>
                      <a:pt x="31147" y="7334"/>
                      <a:pt x="39053" y="4382"/>
                    </a:cubicBezTo>
                    <a:cubicBezTo>
                      <a:pt x="46958" y="1429"/>
                      <a:pt x="55245" y="0"/>
                      <a:pt x="64103" y="0"/>
                    </a:cubicBezTo>
                    <a:cubicBezTo>
                      <a:pt x="72962" y="0"/>
                      <a:pt x="81248" y="1429"/>
                      <a:pt x="89154" y="4382"/>
                    </a:cubicBezTo>
                    <a:cubicBezTo>
                      <a:pt x="96964" y="7334"/>
                      <a:pt x="103727" y="11525"/>
                      <a:pt x="109442" y="16859"/>
                    </a:cubicBezTo>
                    <a:cubicBezTo>
                      <a:pt x="115157" y="22289"/>
                      <a:pt x="119729" y="28766"/>
                      <a:pt x="123063" y="36385"/>
                    </a:cubicBezTo>
                    <a:cubicBezTo>
                      <a:pt x="126397" y="44005"/>
                      <a:pt x="128111" y="52483"/>
                      <a:pt x="128111" y="61722"/>
                    </a:cubicBezTo>
                    <a:cubicBezTo>
                      <a:pt x="128111" y="70961"/>
                      <a:pt x="126397" y="79534"/>
                      <a:pt x="123063" y="87058"/>
                    </a:cubicBezTo>
                    <a:cubicBezTo>
                      <a:pt x="119729" y="94679"/>
                      <a:pt x="115157" y="101155"/>
                      <a:pt x="109442" y="106585"/>
                    </a:cubicBezTo>
                    <a:cubicBezTo>
                      <a:pt x="103727" y="112014"/>
                      <a:pt x="96964" y="116110"/>
                      <a:pt x="89154" y="119063"/>
                    </a:cubicBezTo>
                    <a:cubicBezTo>
                      <a:pt x="81248" y="122015"/>
                      <a:pt x="72962" y="123444"/>
                      <a:pt x="64103" y="123444"/>
                    </a:cubicBezTo>
                    <a:cubicBezTo>
                      <a:pt x="55245" y="123444"/>
                      <a:pt x="46958" y="122015"/>
                      <a:pt x="39053" y="119063"/>
                    </a:cubicBezTo>
                    <a:cubicBezTo>
                      <a:pt x="31242" y="116110"/>
                      <a:pt x="24384" y="111919"/>
                      <a:pt x="18669" y="106585"/>
                    </a:cubicBezTo>
                    <a:cubicBezTo>
                      <a:pt x="12954" y="101155"/>
                      <a:pt x="8382" y="94679"/>
                      <a:pt x="5048" y="87058"/>
                    </a:cubicBezTo>
                    <a:cubicBezTo>
                      <a:pt x="1714" y="79439"/>
                      <a:pt x="0" y="70961"/>
                      <a:pt x="0" y="61722"/>
                    </a:cubicBezTo>
                  </a:path>
                </a:pathLst>
              </a:custGeom>
              <a:solidFill>
                <a:srgbClr val="025E68"/>
              </a:solidFill>
              <a:ln w="0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ar-SA"/>
              </a:p>
            </p:txBody>
          </p:sp>
          <p:sp>
            <p:nvSpPr>
              <p:cNvPr id="35" name="شكل حر: شكل 34">
                <a:extLst>
                  <a:ext uri="{FF2B5EF4-FFF2-40B4-BE49-F238E27FC236}">
                    <a16:creationId xmlns:a16="http://schemas.microsoft.com/office/drawing/2014/main" id="{C686B446-F5DD-59F7-FD91-0B42FA8F5772}"/>
                  </a:ext>
                </a:extLst>
              </p:cNvPr>
              <p:cNvSpPr/>
              <p:nvPr/>
            </p:nvSpPr>
            <p:spPr>
              <a:xfrm>
                <a:off x="6981063" y="3401186"/>
                <a:ext cx="127063" cy="176593"/>
              </a:xfrm>
              <a:custGeom>
                <a:avLst/>
                <a:gdLst>
                  <a:gd name="connsiteX0" fmla="*/ 97822 w 127063"/>
                  <a:gd name="connsiteY0" fmla="*/ 61817 h 176593"/>
                  <a:gd name="connsiteX1" fmla="*/ 95536 w 127063"/>
                  <a:gd name="connsiteY1" fmla="*/ 48578 h 176593"/>
                  <a:gd name="connsiteX2" fmla="*/ 88678 w 127063"/>
                  <a:gd name="connsiteY2" fmla="*/ 37338 h 176593"/>
                  <a:gd name="connsiteX3" fmla="*/ 77724 w 127063"/>
                  <a:gd name="connsiteY3" fmla="*/ 29528 h 176593"/>
                  <a:gd name="connsiteX4" fmla="*/ 63246 w 127063"/>
                  <a:gd name="connsiteY4" fmla="*/ 26575 h 176593"/>
                  <a:gd name="connsiteX5" fmla="*/ 48768 w 127063"/>
                  <a:gd name="connsiteY5" fmla="*/ 29528 h 176593"/>
                  <a:gd name="connsiteX6" fmla="*/ 37909 w 127063"/>
                  <a:gd name="connsiteY6" fmla="*/ 37338 h 176593"/>
                  <a:gd name="connsiteX7" fmla="*/ 31051 w 127063"/>
                  <a:gd name="connsiteY7" fmla="*/ 48578 h 176593"/>
                  <a:gd name="connsiteX8" fmla="*/ 28765 w 127063"/>
                  <a:gd name="connsiteY8" fmla="*/ 61817 h 176593"/>
                  <a:gd name="connsiteX9" fmla="*/ 31051 w 127063"/>
                  <a:gd name="connsiteY9" fmla="*/ 75057 h 176593"/>
                  <a:gd name="connsiteX10" fmla="*/ 37909 w 127063"/>
                  <a:gd name="connsiteY10" fmla="*/ 86296 h 176593"/>
                  <a:gd name="connsiteX11" fmla="*/ 48768 w 127063"/>
                  <a:gd name="connsiteY11" fmla="*/ 94107 h 176593"/>
                  <a:gd name="connsiteX12" fmla="*/ 63246 w 127063"/>
                  <a:gd name="connsiteY12" fmla="*/ 97060 h 176593"/>
                  <a:gd name="connsiteX13" fmla="*/ 77724 w 127063"/>
                  <a:gd name="connsiteY13" fmla="*/ 94107 h 176593"/>
                  <a:gd name="connsiteX14" fmla="*/ 88678 w 127063"/>
                  <a:gd name="connsiteY14" fmla="*/ 86296 h 176593"/>
                  <a:gd name="connsiteX15" fmla="*/ 95536 w 127063"/>
                  <a:gd name="connsiteY15" fmla="*/ 75057 h 176593"/>
                  <a:gd name="connsiteX16" fmla="*/ 97822 w 127063"/>
                  <a:gd name="connsiteY16" fmla="*/ 61817 h 176593"/>
                  <a:gd name="connsiteX17" fmla="*/ 190 w 127063"/>
                  <a:gd name="connsiteY17" fmla="*/ 2953 h 176593"/>
                  <a:gd name="connsiteX18" fmla="*/ 28099 w 127063"/>
                  <a:gd name="connsiteY18" fmla="*/ 2953 h 176593"/>
                  <a:gd name="connsiteX19" fmla="*/ 28099 w 127063"/>
                  <a:gd name="connsiteY19" fmla="*/ 20574 h 176593"/>
                  <a:gd name="connsiteX20" fmla="*/ 28575 w 127063"/>
                  <a:gd name="connsiteY20" fmla="*/ 20574 h 176593"/>
                  <a:gd name="connsiteX21" fmla="*/ 45720 w 127063"/>
                  <a:gd name="connsiteY21" fmla="*/ 4763 h 176593"/>
                  <a:gd name="connsiteX22" fmla="*/ 68961 w 127063"/>
                  <a:gd name="connsiteY22" fmla="*/ 0 h 176593"/>
                  <a:gd name="connsiteX23" fmla="*/ 93250 w 127063"/>
                  <a:gd name="connsiteY23" fmla="*/ 4763 h 176593"/>
                  <a:gd name="connsiteX24" fmla="*/ 111633 w 127063"/>
                  <a:gd name="connsiteY24" fmla="*/ 17907 h 176593"/>
                  <a:gd name="connsiteX25" fmla="*/ 123158 w 127063"/>
                  <a:gd name="connsiteY25" fmla="*/ 37529 h 176593"/>
                  <a:gd name="connsiteX26" fmla="*/ 127063 w 127063"/>
                  <a:gd name="connsiteY26" fmla="*/ 61817 h 176593"/>
                  <a:gd name="connsiteX27" fmla="*/ 122872 w 127063"/>
                  <a:gd name="connsiteY27" fmla="*/ 86106 h 176593"/>
                  <a:gd name="connsiteX28" fmla="*/ 111252 w 127063"/>
                  <a:gd name="connsiteY28" fmla="*/ 105728 h 176593"/>
                  <a:gd name="connsiteX29" fmla="*/ 93250 w 127063"/>
                  <a:gd name="connsiteY29" fmla="*/ 118872 h 176593"/>
                  <a:gd name="connsiteX30" fmla="*/ 70199 w 127063"/>
                  <a:gd name="connsiteY30" fmla="*/ 123634 h 176593"/>
                  <a:gd name="connsiteX31" fmla="*/ 55626 w 127063"/>
                  <a:gd name="connsiteY31" fmla="*/ 121920 h 176593"/>
                  <a:gd name="connsiteX32" fmla="*/ 44196 w 127063"/>
                  <a:gd name="connsiteY32" fmla="*/ 117539 h 176593"/>
                  <a:gd name="connsiteX33" fmla="*/ 35814 w 127063"/>
                  <a:gd name="connsiteY33" fmla="*/ 111728 h 176593"/>
                  <a:gd name="connsiteX34" fmla="*/ 30194 w 127063"/>
                  <a:gd name="connsiteY34" fmla="*/ 105728 h 176593"/>
                  <a:gd name="connsiteX35" fmla="*/ 29432 w 127063"/>
                  <a:gd name="connsiteY35" fmla="*/ 105728 h 176593"/>
                  <a:gd name="connsiteX36" fmla="*/ 29432 w 127063"/>
                  <a:gd name="connsiteY36" fmla="*/ 176593 h 176593"/>
                  <a:gd name="connsiteX37" fmla="*/ 0 w 127063"/>
                  <a:gd name="connsiteY37" fmla="*/ 176593 h 176593"/>
                  <a:gd name="connsiteX38" fmla="*/ 0 w 127063"/>
                  <a:gd name="connsiteY38" fmla="*/ 2953 h 176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127063" h="176593">
                    <a:moveTo>
                      <a:pt x="97822" y="61817"/>
                    </a:moveTo>
                    <a:cubicBezTo>
                      <a:pt x="97822" y="57245"/>
                      <a:pt x="97059" y="52864"/>
                      <a:pt x="95536" y="48578"/>
                    </a:cubicBezTo>
                    <a:cubicBezTo>
                      <a:pt x="94012" y="44291"/>
                      <a:pt x="91726" y="40577"/>
                      <a:pt x="88678" y="37338"/>
                    </a:cubicBezTo>
                    <a:cubicBezTo>
                      <a:pt x="85630" y="34100"/>
                      <a:pt x="82010" y="31432"/>
                      <a:pt x="77724" y="29528"/>
                    </a:cubicBezTo>
                    <a:cubicBezTo>
                      <a:pt x="73438" y="27527"/>
                      <a:pt x="68675" y="26575"/>
                      <a:pt x="63246" y="26575"/>
                    </a:cubicBezTo>
                    <a:cubicBezTo>
                      <a:pt x="57817" y="26575"/>
                      <a:pt x="53054" y="27527"/>
                      <a:pt x="48768" y="29528"/>
                    </a:cubicBezTo>
                    <a:cubicBezTo>
                      <a:pt x="44482" y="31528"/>
                      <a:pt x="40862" y="34100"/>
                      <a:pt x="37909" y="37338"/>
                    </a:cubicBezTo>
                    <a:cubicBezTo>
                      <a:pt x="34861" y="40577"/>
                      <a:pt x="32575" y="44387"/>
                      <a:pt x="31051" y="48578"/>
                    </a:cubicBezTo>
                    <a:cubicBezTo>
                      <a:pt x="29527" y="52864"/>
                      <a:pt x="28765" y="57245"/>
                      <a:pt x="28765" y="61817"/>
                    </a:cubicBezTo>
                    <a:cubicBezTo>
                      <a:pt x="28765" y="66389"/>
                      <a:pt x="29527" y="70771"/>
                      <a:pt x="31051" y="75057"/>
                    </a:cubicBezTo>
                    <a:cubicBezTo>
                      <a:pt x="32575" y="79343"/>
                      <a:pt x="34861" y="83058"/>
                      <a:pt x="37909" y="86296"/>
                    </a:cubicBezTo>
                    <a:cubicBezTo>
                      <a:pt x="40957" y="89535"/>
                      <a:pt x="44577" y="92202"/>
                      <a:pt x="48768" y="94107"/>
                    </a:cubicBezTo>
                    <a:cubicBezTo>
                      <a:pt x="53054" y="96107"/>
                      <a:pt x="57817" y="97060"/>
                      <a:pt x="63246" y="97060"/>
                    </a:cubicBezTo>
                    <a:cubicBezTo>
                      <a:pt x="68675" y="97060"/>
                      <a:pt x="73438" y="96107"/>
                      <a:pt x="77724" y="94107"/>
                    </a:cubicBezTo>
                    <a:cubicBezTo>
                      <a:pt x="82010" y="92107"/>
                      <a:pt x="85630" y="89535"/>
                      <a:pt x="88678" y="86296"/>
                    </a:cubicBezTo>
                    <a:cubicBezTo>
                      <a:pt x="91726" y="83058"/>
                      <a:pt x="94012" y="79248"/>
                      <a:pt x="95536" y="75057"/>
                    </a:cubicBezTo>
                    <a:cubicBezTo>
                      <a:pt x="97059" y="70771"/>
                      <a:pt x="97822" y="66389"/>
                      <a:pt x="97822" y="61817"/>
                    </a:cubicBezTo>
                    <a:moveTo>
                      <a:pt x="190" y="2953"/>
                    </a:moveTo>
                    <a:lnTo>
                      <a:pt x="28099" y="2953"/>
                    </a:lnTo>
                    <a:lnTo>
                      <a:pt x="28099" y="20574"/>
                    </a:lnTo>
                    <a:lnTo>
                      <a:pt x="28575" y="20574"/>
                    </a:lnTo>
                    <a:cubicBezTo>
                      <a:pt x="32861" y="13240"/>
                      <a:pt x="38576" y="8001"/>
                      <a:pt x="45720" y="4763"/>
                    </a:cubicBezTo>
                    <a:cubicBezTo>
                      <a:pt x="52864" y="1619"/>
                      <a:pt x="60674" y="0"/>
                      <a:pt x="68961" y="0"/>
                    </a:cubicBezTo>
                    <a:cubicBezTo>
                      <a:pt x="77914" y="0"/>
                      <a:pt x="86011" y="1619"/>
                      <a:pt x="93250" y="4763"/>
                    </a:cubicBezTo>
                    <a:cubicBezTo>
                      <a:pt x="100489" y="8001"/>
                      <a:pt x="106584" y="12287"/>
                      <a:pt x="111633" y="17907"/>
                    </a:cubicBezTo>
                    <a:cubicBezTo>
                      <a:pt x="116681" y="23432"/>
                      <a:pt x="120491" y="30004"/>
                      <a:pt x="123158" y="37529"/>
                    </a:cubicBezTo>
                    <a:cubicBezTo>
                      <a:pt x="125730" y="45053"/>
                      <a:pt x="127063" y="53150"/>
                      <a:pt x="127063" y="61817"/>
                    </a:cubicBezTo>
                    <a:cubicBezTo>
                      <a:pt x="127063" y="70485"/>
                      <a:pt x="125730" y="78581"/>
                      <a:pt x="122872" y="86106"/>
                    </a:cubicBezTo>
                    <a:cubicBezTo>
                      <a:pt x="120110" y="93631"/>
                      <a:pt x="116205" y="100203"/>
                      <a:pt x="111252" y="105728"/>
                    </a:cubicBezTo>
                    <a:cubicBezTo>
                      <a:pt x="106299" y="111252"/>
                      <a:pt x="100298" y="115633"/>
                      <a:pt x="93250" y="118872"/>
                    </a:cubicBezTo>
                    <a:cubicBezTo>
                      <a:pt x="86201" y="122111"/>
                      <a:pt x="78581" y="123634"/>
                      <a:pt x="70199" y="123634"/>
                    </a:cubicBezTo>
                    <a:cubicBezTo>
                      <a:pt x="64770" y="123634"/>
                      <a:pt x="59912" y="123063"/>
                      <a:pt x="55626" y="121920"/>
                    </a:cubicBezTo>
                    <a:cubicBezTo>
                      <a:pt x="51244" y="120777"/>
                      <a:pt x="47434" y="119348"/>
                      <a:pt x="44196" y="117539"/>
                    </a:cubicBezTo>
                    <a:cubicBezTo>
                      <a:pt x="40957" y="115729"/>
                      <a:pt x="38100" y="113824"/>
                      <a:pt x="35814" y="111728"/>
                    </a:cubicBezTo>
                    <a:cubicBezTo>
                      <a:pt x="33528" y="109728"/>
                      <a:pt x="31623" y="107632"/>
                      <a:pt x="30194" y="105728"/>
                    </a:cubicBezTo>
                    <a:lnTo>
                      <a:pt x="29432" y="105728"/>
                    </a:lnTo>
                    <a:lnTo>
                      <a:pt x="29432" y="176593"/>
                    </a:lnTo>
                    <a:lnTo>
                      <a:pt x="0" y="176593"/>
                    </a:lnTo>
                    <a:lnTo>
                      <a:pt x="0" y="2953"/>
                    </a:lnTo>
                    <a:close/>
                  </a:path>
                </a:pathLst>
              </a:custGeom>
              <a:solidFill>
                <a:srgbClr val="025E68"/>
              </a:solidFill>
              <a:ln w="0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ar-SA"/>
              </a:p>
            </p:txBody>
          </p:sp>
          <p:sp>
            <p:nvSpPr>
              <p:cNvPr id="36" name="شكل حر: شكل 35">
                <a:extLst>
                  <a:ext uri="{FF2B5EF4-FFF2-40B4-BE49-F238E27FC236}">
                    <a16:creationId xmlns:a16="http://schemas.microsoft.com/office/drawing/2014/main" id="{95DDD93C-45D3-ADAB-F185-A9D4916BF22C}"/>
                  </a:ext>
                </a:extLst>
              </p:cNvPr>
              <p:cNvSpPr/>
              <p:nvPr/>
            </p:nvSpPr>
            <p:spPr>
              <a:xfrm>
                <a:off x="7162704" y="3401186"/>
                <a:ext cx="96583" cy="123539"/>
              </a:xfrm>
              <a:custGeom>
                <a:avLst/>
                <a:gdLst>
                  <a:gd name="connsiteX0" fmla="*/ 73247 w 96583"/>
                  <a:gd name="connsiteY0" fmla="*/ 35623 h 123539"/>
                  <a:gd name="connsiteX1" fmla="*/ 50197 w 96583"/>
                  <a:gd name="connsiteY1" fmla="*/ 23622 h 123539"/>
                  <a:gd name="connsiteX2" fmla="*/ 38671 w 96583"/>
                  <a:gd name="connsiteY2" fmla="*/ 26575 h 123539"/>
                  <a:gd name="connsiteX3" fmla="*/ 33052 w 96583"/>
                  <a:gd name="connsiteY3" fmla="*/ 36100 h 123539"/>
                  <a:gd name="connsiteX4" fmla="*/ 37719 w 96583"/>
                  <a:gd name="connsiteY4" fmla="*/ 43910 h 123539"/>
                  <a:gd name="connsiteX5" fmla="*/ 49530 w 96583"/>
                  <a:gd name="connsiteY5" fmla="*/ 48101 h 123539"/>
                  <a:gd name="connsiteX6" fmla="*/ 64865 w 96583"/>
                  <a:gd name="connsiteY6" fmla="*/ 51626 h 123539"/>
                  <a:gd name="connsiteX7" fmla="*/ 80201 w 96583"/>
                  <a:gd name="connsiteY7" fmla="*/ 57245 h 123539"/>
                  <a:gd name="connsiteX8" fmla="*/ 91916 w 96583"/>
                  <a:gd name="connsiteY8" fmla="*/ 67628 h 123539"/>
                  <a:gd name="connsiteX9" fmla="*/ 96584 w 96583"/>
                  <a:gd name="connsiteY9" fmla="*/ 85725 h 123539"/>
                  <a:gd name="connsiteX10" fmla="*/ 92012 w 96583"/>
                  <a:gd name="connsiteY10" fmla="*/ 103537 h 123539"/>
                  <a:gd name="connsiteX11" fmla="*/ 80201 w 96583"/>
                  <a:gd name="connsiteY11" fmla="*/ 115157 h 123539"/>
                  <a:gd name="connsiteX12" fmla="*/ 63913 w 96583"/>
                  <a:gd name="connsiteY12" fmla="*/ 121539 h 123539"/>
                  <a:gd name="connsiteX13" fmla="*/ 45815 w 96583"/>
                  <a:gd name="connsiteY13" fmla="*/ 123539 h 123539"/>
                  <a:gd name="connsiteX14" fmla="*/ 20479 w 96583"/>
                  <a:gd name="connsiteY14" fmla="*/ 119634 h 123539"/>
                  <a:gd name="connsiteX15" fmla="*/ 0 w 96583"/>
                  <a:gd name="connsiteY15" fmla="*/ 105442 h 123539"/>
                  <a:gd name="connsiteX16" fmla="*/ 19621 w 96583"/>
                  <a:gd name="connsiteY16" fmla="*/ 87058 h 123539"/>
                  <a:gd name="connsiteX17" fmla="*/ 31718 w 96583"/>
                  <a:gd name="connsiteY17" fmla="*/ 97441 h 123539"/>
                  <a:gd name="connsiteX18" fmla="*/ 47530 w 96583"/>
                  <a:gd name="connsiteY18" fmla="*/ 101441 h 123539"/>
                  <a:gd name="connsiteX19" fmla="*/ 54102 w 96583"/>
                  <a:gd name="connsiteY19" fmla="*/ 100679 h 123539"/>
                  <a:gd name="connsiteX20" fmla="*/ 60484 w 96583"/>
                  <a:gd name="connsiteY20" fmla="*/ 98203 h 123539"/>
                  <a:gd name="connsiteX21" fmla="*/ 65246 w 96583"/>
                  <a:gd name="connsiteY21" fmla="*/ 93917 h 123539"/>
                  <a:gd name="connsiteX22" fmla="*/ 67056 w 96583"/>
                  <a:gd name="connsiteY22" fmla="*/ 87916 h 123539"/>
                  <a:gd name="connsiteX23" fmla="*/ 62389 w 96583"/>
                  <a:gd name="connsiteY23" fmla="*/ 78867 h 123539"/>
                  <a:gd name="connsiteX24" fmla="*/ 50673 w 96583"/>
                  <a:gd name="connsiteY24" fmla="*/ 74105 h 123539"/>
                  <a:gd name="connsiteX25" fmla="*/ 35338 w 96583"/>
                  <a:gd name="connsiteY25" fmla="*/ 70676 h 123539"/>
                  <a:gd name="connsiteX26" fmla="*/ 20003 w 96583"/>
                  <a:gd name="connsiteY26" fmla="*/ 65532 h 123539"/>
                  <a:gd name="connsiteX27" fmla="*/ 8287 w 96583"/>
                  <a:gd name="connsiteY27" fmla="*/ 55626 h 123539"/>
                  <a:gd name="connsiteX28" fmla="*/ 3620 w 96583"/>
                  <a:gd name="connsiteY28" fmla="*/ 38005 h 123539"/>
                  <a:gd name="connsiteX29" fmla="*/ 7620 w 96583"/>
                  <a:gd name="connsiteY29" fmla="*/ 20955 h 123539"/>
                  <a:gd name="connsiteX30" fmla="*/ 18288 w 96583"/>
                  <a:gd name="connsiteY30" fmla="*/ 9049 h 123539"/>
                  <a:gd name="connsiteX31" fmla="*/ 33528 w 96583"/>
                  <a:gd name="connsiteY31" fmla="*/ 2191 h 123539"/>
                  <a:gd name="connsiteX32" fmla="*/ 50959 w 96583"/>
                  <a:gd name="connsiteY32" fmla="*/ 0 h 123539"/>
                  <a:gd name="connsiteX33" fmla="*/ 74200 w 96583"/>
                  <a:gd name="connsiteY33" fmla="*/ 4001 h 123539"/>
                  <a:gd name="connsiteX34" fmla="*/ 92869 w 96583"/>
                  <a:gd name="connsiteY34" fmla="*/ 17812 h 123539"/>
                  <a:gd name="connsiteX35" fmla="*/ 73247 w 96583"/>
                  <a:gd name="connsiteY35" fmla="*/ 35433 h 123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96583" h="123539">
                    <a:moveTo>
                      <a:pt x="73247" y="35623"/>
                    </a:moveTo>
                    <a:cubicBezTo>
                      <a:pt x="67723" y="27622"/>
                      <a:pt x="60008" y="23622"/>
                      <a:pt x="50197" y="23622"/>
                    </a:cubicBezTo>
                    <a:cubicBezTo>
                      <a:pt x="46292" y="23622"/>
                      <a:pt x="42386" y="24575"/>
                      <a:pt x="38671" y="26575"/>
                    </a:cubicBezTo>
                    <a:cubicBezTo>
                      <a:pt x="34957" y="28575"/>
                      <a:pt x="33052" y="31718"/>
                      <a:pt x="33052" y="36100"/>
                    </a:cubicBezTo>
                    <a:cubicBezTo>
                      <a:pt x="33052" y="39719"/>
                      <a:pt x="34576" y="42291"/>
                      <a:pt x="37719" y="43910"/>
                    </a:cubicBezTo>
                    <a:cubicBezTo>
                      <a:pt x="40862" y="45530"/>
                      <a:pt x="44768" y="46958"/>
                      <a:pt x="49530" y="48101"/>
                    </a:cubicBezTo>
                    <a:cubicBezTo>
                      <a:pt x="54293" y="49244"/>
                      <a:pt x="59341" y="50387"/>
                      <a:pt x="64865" y="51626"/>
                    </a:cubicBezTo>
                    <a:cubicBezTo>
                      <a:pt x="70295" y="52864"/>
                      <a:pt x="75438" y="54769"/>
                      <a:pt x="80201" y="57245"/>
                    </a:cubicBezTo>
                    <a:cubicBezTo>
                      <a:pt x="84963" y="59817"/>
                      <a:pt x="88868" y="63246"/>
                      <a:pt x="91916" y="67628"/>
                    </a:cubicBezTo>
                    <a:cubicBezTo>
                      <a:pt x="95060" y="72009"/>
                      <a:pt x="96584" y="78105"/>
                      <a:pt x="96584" y="85725"/>
                    </a:cubicBezTo>
                    <a:cubicBezTo>
                      <a:pt x="96584" y="92774"/>
                      <a:pt x="95060" y="98679"/>
                      <a:pt x="92012" y="103537"/>
                    </a:cubicBezTo>
                    <a:cubicBezTo>
                      <a:pt x="88963" y="108394"/>
                      <a:pt x="85058" y="112205"/>
                      <a:pt x="80201" y="115157"/>
                    </a:cubicBezTo>
                    <a:cubicBezTo>
                      <a:pt x="75343" y="118110"/>
                      <a:pt x="69913" y="120206"/>
                      <a:pt x="63913" y="121539"/>
                    </a:cubicBezTo>
                    <a:cubicBezTo>
                      <a:pt x="57912" y="122873"/>
                      <a:pt x="51816" y="123539"/>
                      <a:pt x="45815" y="123539"/>
                    </a:cubicBezTo>
                    <a:cubicBezTo>
                      <a:pt x="36481" y="123539"/>
                      <a:pt x="28099" y="122206"/>
                      <a:pt x="20479" y="119634"/>
                    </a:cubicBezTo>
                    <a:cubicBezTo>
                      <a:pt x="12859" y="117062"/>
                      <a:pt x="6001" y="112300"/>
                      <a:pt x="0" y="105442"/>
                    </a:cubicBezTo>
                    <a:lnTo>
                      <a:pt x="19621" y="87058"/>
                    </a:lnTo>
                    <a:cubicBezTo>
                      <a:pt x="23336" y="91345"/>
                      <a:pt x="27432" y="94774"/>
                      <a:pt x="31718" y="97441"/>
                    </a:cubicBezTo>
                    <a:cubicBezTo>
                      <a:pt x="36004" y="100108"/>
                      <a:pt x="41338" y="101441"/>
                      <a:pt x="47530" y="101441"/>
                    </a:cubicBezTo>
                    <a:cubicBezTo>
                      <a:pt x="49625" y="101441"/>
                      <a:pt x="51911" y="101156"/>
                      <a:pt x="54102" y="100679"/>
                    </a:cubicBezTo>
                    <a:cubicBezTo>
                      <a:pt x="56388" y="100203"/>
                      <a:pt x="58484" y="99346"/>
                      <a:pt x="60484" y="98203"/>
                    </a:cubicBezTo>
                    <a:cubicBezTo>
                      <a:pt x="62484" y="97060"/>
                      <a:pt x="64008" y="95631"/>
                      <a:pt x="65246" y="93917"/>
                    </a:cubicBezTo>
                    <a:cubicBezTo>
                      <a:pt x="66485" y="92202"/>
                      <a:pt x="67056" y="90202"/>
                      <a:pt x="67056" y="87916"/>
                    </a:cubicBezTo>
                    <a:cubicBezTo>
                      <a:pt x="67056" y="83820"/>
                      <a:pt x="65532" y="80772"/>
                      <a:pt x="62389" y="78867"/>
                    </a:cubicBezTo>
                    <a:cubicBezTo>
                      <a:pt x="59246" y="76867"/>
                      <a:pt x="55340" y="75343"/>
                      <a:pt x="50673" y="74105"/>
                    </a:cubicBezTo>
                    <a:cubicBezTo>
                      <a:pt x="45911" y="72866"/>
                      <a:pt x="40767" y="71723"/>
                      <a:pt x="35338" y="70676"/>
                    </a:cubicBezTo>
                    <a:cubicBezTo>
                      <a:pt x="29909" y="69628"/>
                      <a:pt x="24765" y="67913"/>
                      <a:pt x="20003" y="65532"/>
                    </a:cubicBezTo>
                    <a:cubicBezTo>
                      <a:pt x="15240" y="63151"/>
                      <a:pt x="11335" y="59817"/>
                      <a:pt x="8287" y="55626"/>
                    </a:cubicBezTo>
                    <a:cubicBezTo>
                      <a:pt x="5144" y="51340"/>
                      <a:pt x="3620" y="45530"/>
                      <a:pt x="3620" y="38005"/>
                    </a:cubicBezTo>
                    <a:cubicBezTo>
                      <a:pt x="3620" y="31432"/>
                      <a:pt x="4953" y="25813"/>
                      <a:pt x="7620" y="20955"/>
                    </a:cubicBezTo>
                    <a:cubicBezTo>
                      <a:pt x="10287" y="16097"/>
                      <a:pt x="13907" y="12192"/>
                      <a:pt x="18288" y="9049"/>
                    </a:cubicBezTo>
                    <a:cubicBezTo>
                      <a:pt x="22670" y="5905"/>
                      <a:pt x="27718" y="3620"/>
                      <a:pt x="33528" y="2191"/>
                    </a:cubicBezTo>
                    <a:cubicBezTo>
                      <a:pt x="39243" y="762"/>
                      <a:pt x="45053" y="0"/>
                      <a:pt x="50959" y="0"/>
                    </a:cubicBezTo>
                    <a:cubicBezTo>
                      <a:pt x="58769" y="0"/>
                      <a:pt x="66580" y="1334"/>
                      <a:pt x="74200" y="4001"/>
                    </a:cubicBezTo>
                    <a:cubicBezTo>
                      <a:pt x="81915" y="6667"/>
                      <a:pt x="88106" y="11335"/>
                      <a:pt x="92869" y="17812"/>
                    </a:cubicBezTo>
                    <a:lnTo>
                      <a:pt x="73247" y="35433"/>
                    </a:lnTo>
                    <a:close/>
                  </a:path>
                </a:pathLst>
              </a:custGeom>
              <a:solidFill>
                <a:srgbClr val="025E68"/>
              </a:solidFill>
              <a:ln w="0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ar-SA"/>
              </a:p>
            </p:txBody>
          </p:sp>
          <p:sp>
            <p:nvSpPr>
              <p:cNvPr id="37" name="شكل حر: شكل 36">
                <a:extLst>
                  <a:ext uri="{FF2B5EF4-FFF2-40B4-BE49-F238E27FC236}">
                    <a16:creationId xmlns:a16="http://schemas.microsoft.com/office/drawing/2014/main" id="{5B909924-4F5C-FD12-6C58-EC84BFE4694C}"/>
                  </a:ext>
                </a:extLst>
              </p:cNvPr>
              <p:cNvSpPr/>
              <p:nvPr/>
            </p:nvSpPr>
            <p:spPr>
              <a:xfrm>
                <a:off x="7319581" y="3485578"/>
                <a:ext cx="39242" cy="37718"/>
              </a:xfrm>
              <a:custGeom>
                <a:avLst/>
                <a:gdLst>
                  <a:gd name="connsiteX0" fmla="*/ 0 w 39242"/>
                  <a:gd name="connsiteY0" fmla="*/ 19145 h 37718"/>
                  <a:gd name="connsiteX1" fmla="*/ 5715 w 39242"/>
                  <a:gd name="connsiteY1" fmla="*/ 5620 h 37718"/>
                  <a:gd name="connsiteX2" fmla="*/ 19621 w 39242"/>
                  <a:gd name="connsiteY2" fmla="*/ 0 h 37718"/>
                  <a:gd name="connsiteX3" fmla="*/ 33338 w 39242"/>
                  <a:gd name="connsiteY3" fmla="*/ 5429 h 37718"/>
                  <a:gd name="connsiteX4" fmla="*/ 39243 w 39242"/>
                  <a:gd name="connsiteY4" fmla="*/ 18669 h 37718"/>
                  <a:gd name="connsiteX5" fmla="*/ 33528 w 39242"/>
                  <a:gd name="connsiteY5" fmla="*/ 32099 h 37718"/>
                  <a:gd name="connsiteX6" fmla="*/ 19717 w 39242"/>
                  <a:gd name="connsiteY6" fmla="*/ 37719 h 37718"/>
                  <a:gd name="connsiteX7" fmla="*/ 6001 w 39242"/>
                  <a:gd name="connsiteY7" fmla="*/ 32290 h 37718"/>
                  <a:gd name="connsiteX8" fmla="*/ 95 w 39242"/>
                  <a:gd name="connsiteY8" fmla="*/ 19050 h 37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242" h="37718">
                    <a:moveTo>
                      <a:pt x="0" y="19145"/>
                    </a:moveTo>
                    <a:cubicBezTo>
                      <a:pt x="0" y="13906"/>
                      <a:pt x="1905" y="9430"/>
                      <a:pt x="5715" y="5620"/>
                    </a:cubicBezTo>
                    <a:cubicBezTo>
                      <a:pt x="9525" y="1905"/>
                      <a:pt x="14192" y="0"/>
                      <a:pt x="19621" y="0"/>
                    </a:cubicBezTo>
                    <a:cubicBezTo>
                      <a:pt x="25051" y="0"/>
                      <a:pt x="29432" y="1810"/>
                      <a:pt x="33338" y="5429"/>
                    </a:cubicBezTo>
                    <a:cubicBezTo>
                      <a:pt x="37243" y="9049"/>
                      <a:pt x="39243" y="13430"/>
                      <a:pt x="39243" y="18669"/>
                    </a:cubicBezTo>
                    <a:cubicBezTo>
                      <a:pt x="39243" y="23908"/>
                      <a:pt x="37338" y="28384"/>
                      <a:pt x="33528" y="32099"/>
                    </a:cubicBezTo>
                    <a:cubicBezTo>
                      <a:pt x="29718" y="35909"/>
                      <a:pt x="25051" y="37719"/>
                      <a:pt x="19717" y="37719"/>
                    </a:cubicBezTo>
                    <a:cubicBezTo>
                      <a:pt x="14383" y="37719"/>
                      <a:pt x="9906" y="35909"/>
                      <a:pt x="6001" y="32290"/>
                    </a:cubicBezTo>
                    <a:cubicBezTo>
                      <a:pt x="2096" y="28670"/>
                      <a:pt x="95" y="24289"/>
                      <a:pt x="95" y="19050"/>
                    </a:cubicBezTo>
                  </a:path>
                </a:pathLst>
              </a:custGeom>
              <a:solidFill>
                <a:srgbClr val="025E68"/>
              </a:solidFill>
              <a:ln w="0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ar-SA"/>
              </a:p>
            </p:txBody>
          </p:sp>
          <p:sp>
            <p:nvSpPr>
              <p:cNvPr id="38" name="شكل حر: شكل 37">
                <a:extLst>
                  <a:ext uri="{FF2B5EF4-FFF2-40B4-BE49-F238E27FC236}">
                    <a16:creationId xmlns:a16="http://schemas.microsoft.com/office/drawing/2014/main" id="{E7E006C2-C5AB-30A6-892C-38BA18C000C7}"/>
                  </a:ext>
                </a:extLst>
              </p:cNvPr>
              <p:cNvSpPr/>
              <p:nvPr/>
            </p:nvSpPr>
            <p:spPr>
              <a:xfrm>
                <a:off x="7423784" y="3401282"/>
                <a:ext cx="106680" cy="123443"/>
              </a:xfrm>
              <a:custGeom>
                <a:avLst/>
                <a:gdLst>
                  <a:gd name="connsiteX0" fmla="*/ 86296 w 106680"/>
                  <a:gd name="connsiteY0" fmla="*/ 38195 h 123443"/>
                  <a:gd name="connsiteX1" fmla="*/ 75533 w 106680"/>
                  <a:gd name="connsiteY1" fmla="*/ 29623 h 123443"/>
                  <a:gd name="connsiteX2" fmla="*/ 64008 w 106680"/>
                  <a:gd name="connsiteY2" fmla="*/ 26480 h 123443"/>
                  <a:gd name="connsiteX3" fmla="*/ 49530 w 106680"/>
                  <a:gd name="connsiteY3" fmla="*/ 29432 h 123443"/>
                  <a:gd name="connsiteX4" fmla="*/ 38671 w 106680"/>
                  <a:gd name="connsiteY4" fmla="*/ 37243 h 123443"/>
                  <a:gd name="connsiteX5" fmla="*/ 31813 w 106680"/>
                  <a:gd name="connsiteY5" fmla="*/ 48482 h 123443"/>
                  <a:gd name="connsiteX6" fmla="*/ 29528 w 106680"/>
                  <a:gd name="connsiteY6" fmla="*/ 61722 h 123443"/>
                  <a:gd name="connsiteX7" fmla="*/ 31813 w 106680"/>
                  <a:gd name="connsiteY7" fmla="*/ 74962 h 123443"/>
                  <a:gd name="connsiteX8" fmla="*/ 38671 w 106680"/>
                  <a:gd name="connsiteY8" fmla="*/ 86201 h 123443"/>
                  <a:gd name="connsiteX9" fmla="*/ 49530 w 106680"/>
                  <a:gd name="connsiteY9" fmla="*/ 94012 h 123443"/>
                  <a:gd name="connsiteX10" fmla="*/ 64008 w 106680"/>
                  <a:gd name="connsiteY10" fmla="*/ 96965 h 123443"/>
                  <a:gd name="connsiteX11" fmla="*/ 86773 w 106680"/>
                  <a:gd name="connsiteY11" fmla="*/ 85916 h 123443"/>
                  <a:gd name="connsiteX12" fmla="*/ 106394 w 106680"/>
                  <a:gd name="connsiteY12" fmla="*/ 106966 h 123443"/>
                  <a:gd name="connsiteX13" fmla="*/ 96203 w 106680"/>
                  <a:gd name="connsiteY13" fmla="*/ 114586 h 123443"/>
                  <a:gd name="connsiteX14" fmla="*/ 84582 w 106680"/>
                  <a:gd name="connsiteY14" fmla="*/ 119729 h 123443"/>
                  <a:gd name="connsiteX15" fmla="*/ 73343 w 106680"/>
                  <a:gd name="connsiteY15" fmla="*/ 122587 h 123443"/>
                  <a:gd name="connsiteX16" fmla="*/ 64008 w 106680"/>
                  <a:gd name="connsiteY16" fmla="*/ 123444 h 123443"/>
                  <a:gd name="connsiteX17" fmla="*/ 39053 w 106680"/>
                  <a:gd name="connsiteY17" fmla="*/ 119063 h 123443"/>
                  <a:gd name="connsiteX18" fmla="*/ 18669 w 106680"/>
                  <a:gd name="connsiteY18" fmla="*/ 106585 h 123443"/>
                  <a:gd name="connsiteX19" fmla="*/ 5048 w 106680"/>
                  <a:gd name="connsiteY19" fmla="*/ 87058 h 123443"/>
                  <a:gd name="connsiteX20" fmla="*/ 0 w 106680"/>
                  <a:gd name="connsiteY20" fmla="*/ 61722 h 123443"/>
                  <a:gd name="connsiteX21" fmla="*/ 5048 w 106680"/>
                  <a:gd name="connsiteY21" fmla="*/ 36385 h 123443"/>
                  <a:gd name="connsiteX22" fmla="*/ 18669 w 106680"/>
                  <a:gd name="connsiteY22" fmla="*/ 16859 h 123443"/>
                  <a:gd name="connsiteX23" fmla="*/ 39053 w 106680"/>
                  <a:gd name="connsiteY23" fmla="*/ 4382 h 123443"/>
                  <a:gd name="connsiteX24" fmla="*/ 64008 w 106680"/>
                  <a:gd name="connsiteY24" fmla="*/ 0 h 123443"/>
                  <a:gd name="connsiteX25" fmla="*/ 86678 w 106680"/>
                  <a:gd name="connsiteY25" fmla="*/ 4286 h 123443"/>
                  <a:gd name="connsiteX26" fmla="*/ 106680 w 106680"/>
                  <a:gd name="connsiteY26" fmla="*/ 17907 h 123443"/>
                  <a:gd name="connsiteX27" fmla="*/ 86296 w 106680"/>
                  <a:gd name="connsiteY27" fmla="*/ 38291 h 123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6680" h="123443">
                    <a:moveTo>
                      <a:pt x="86296" y="38195"/>
                    </a:moveTo>
                    <a:cubicBezTo>
                      <a:pt x="82868" y="34576"/>
                      <a:pt x="79248" y="31718"/>
                      <a:pt x="75533" y="29623"/>
                    </a:cubicBezTo>
                    <a:cubicBezTo>
                      <a:pt x="71819" y="27527"/>
                      <a:pt x="67913" y="26480"/>
                      <a:pt x="64008" y="26480"/>
                    </a:cubicBezTo>
                    <a:cubicBezTo>
                      <a:pt x="58579" y="26480"/>
                      <a:pt x="53816" y="27432"/>
                      <a:pt x="49530" y="29432"/>
                    </a:cubicBezTo>
                    <a:cubicBezTo>
                      <a:pt x="45244" y="31432"/>
                      <a:pt x="41624" y="34004"/>
                      <a:pt x="38671" y="37243"/>
                    </a:cubicBezTo>
                    <a:cubicBezTo>
                      <a:pt x="35624" y="40481"/>
                      <a:pt x="33338" y="44291"/>
                      <a:pt x="31813" y="48482"/>
                    </a:cubicBezTo>
                    <a:cubicBezTo>
                      <a:pt x="30289" y="52768"/>
                      <a:pt x="29528" y="57150"/>
                      <a:pt x="29528" y="61722"/>
                    </a:cubicBezTo>
                    <a:cubicBezTo>
                      <a:pt x="29528" y="66294"/>
                      <a:pt x="30289" y="70676"/>
                      <a:pt x="31813" y="74962"/>
                    </a:cubicBezTo>
                    <a:cubicBezTo>
                      <a:pt x="33338" y="79248"/>
                      <a:pt x="35624" y="82963"/>
                      <a:pt x="38671" y="86201"/>
                    </a:cubicBezTo>
                    <a:cubicBezTo>
                      <a:pt x="41720" y="89440"/>
                      <a:pt x="45339" y="92107"/>
                      <a:pt x="49530" y="94012"/>
                    </a:cubicBezTo>
                    <a:cubicBezTo>
                      <a:pt x="53816" y="96012"/>
                      <a:pt x="58579" y="96965"/>
                      <a:pt x="64008" y="96965"/>
                    </a:cubicBezTo>
                    <a:cubicBezTo>
                      <a:pt x="73343" y="96965"/>
                      <a:pt x="80963" y="93250"/>
                      <a:pt x="86773" y="85916"/>
                    </a:cubicBezTo>
                    <a:lnTo>
                      <a:pt x="106394" y="106966"/>
                    </a:lnTo>
                    <a:cubicBezTo>
                      <a:pt x="103442" y="109918"/>
                      <a:pt x="100013" y="112490"/>
                      <a:pt x="96203" y="114586"/>
                    </a:cubicBezTo>
                    <a:cubicBezTo>
                      <a:pt x="92393" y="116681"/>
                      <a:pt x="88487" y="118396"/>
                      <a:pt x="84582" y="119729"/>
                    </a:cubicBezTo>
                    <a:cubicBezTo>
                      <a:pt x="80677" y="121063"/>
                      <a:pt x="76867" y="122015"/>
                      <a:pt x="73343" y="122587"/>
                    </a:cubicBezTo>
                    <a:cubicBezTo>
                      <a:pt x="69723" y="123158"/>
                      <a:pt x="66675" y="123444"/>
                      <a:pt x="64008" y="123444"/>
                    </a:cubicBezTo>
                    <a:cubicBezTo>
                      <a:pt x="55150" y="123444"/>
                      <a:pt x="46863" y="122015"/>
                      <a:pt x="39053" y="119063"/>
                    </a:cubicBezTo>
                    <a:cubicBezTo>
                      <a:pt x="31242" y="116110"/>
                      <a:pt x="24384" y="111919"/>
                      <a:pt x="18669" y="106585"/>
                    </a:cubicBezTo>
                    <a:cubicBezTo>
                      <a:pt x="12954" y="101155"/>
                      <a:pt x="8382" y="94679"/>
                      <a:pt x="5048" y="87058"/>
                    </a:cubicBezTo>
                    <a:cubicBezTo>
                      <a:pt x="1714" y="79439"/>
                      <a:pt x="0" y="70961"/>
                      <a:pt x="0" y="61722"/>
                    </a:cubicBezTo>
                    <a:cubicBezTo>
                      <a:pt x="0" y="52483"/>
                      <a:pt x="1714" y="43910"/>
                      <a:pt x="5048" y="36385"/>
                    </a:cubicBezTo>
                    <a:cubicBezTo>
                      <a:pt x="8382" y="28766"/>
                      <a:pt x="12954" y="22289"/>
                      <a:pt x="18669" y="16859"/>
                    </a:cubicBezTo>
                    <a:cubicBezTo>
                      <a:pt x="24384" y="11430"/>
                      <a:pt x="31147" y="7334"/>
                      <a:pt x="39053" y="4382"/>
                    </a:cubicBezTo>
                    <a:cubicBezTo>
                      <a:pt x="46863" y="1429"/>
                      <a:pt x="55245" y="0"/>
                      <a:pt x="64008" y="0"/>
                    </a:cubicBezTo>
                    <a:cubicBezTo>
                      <a:pt x="71533" y="0"/>
                      <a:pt x="79058" y="1429"/>
                      <a:pt x="86678" y="4286"/>
                    </a:cubicBezTo>
                    <a:cubicBezTo>
                      <a:pt x="94297" y="7144"/>
                      <a:pt x="100965" y="11716"/>
                      <a:pt x="106680" y="17907"/>
                    </a:cubicBezTo>
                    <a:lnTo>
                      <a:pt x="86296" y="38291"/>
                    </a:lnTo>
                    <a:close/>
                  </a:path>
                </a:pathLst>
              </a:custGeom>
              <a:solidFill>
                <a:srgbClr val="025E68"/>
              </a:solidFill>
              <a:ln w="0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ar-SA"/>
              </a:p>
            </p:txBody>
          </p:sp>
          <p:sp>
            <p:nvSpPr>
              <p:cNvPr id="39" name="شكل حر: شكل 38">
                <a:extLst>
                  <a:ext uri="{FF2B5EF4-FFF2-40B4-BE49-F238E27FC236}">
                    <a16:creationId xmlns:a16="http://schemas.microsoft.com/office/drawing/2014/main" id="{69C9CDFD-FD21-4F14-64FC-C796E9C3C067}"/>
                  </a:ext>
                </a:extLst>
              </p:cNvPr>
              <p:cNvSpPr/>
              <p:nvPr/>
            </p:nvSpPr>
            <p:spPr>
              <a:xfrm>
                <a:off x="7579423" y="3401282"/>
                <a:ext cx="128111" cy="123443"/>
              </a:xfrm>
              <a:custGeom>
                <a:avLst/>
                <a:gdLst>
                  <a:gd name="connsiteX0" fmla="*/ 29337 w 128111"/>
                  <a:gd name="connsiteY0" fmla="*/ 61722 h 123443"/>
                  <a:gd name="connsiteX1" fmla="*/ 31623 w 128111"/>
                  <a:gd name="connsiteY1" fmla="*/ 74962 h 123443"/>
                  <a:gd name="connsiteX2" fmla="*/ 38481 w 128111"/>
                  <a:gd name="connsiteY2" fmla="*/ 86201 h 123443"/>
                  <a:gd name="connsiteX3" fmla="*/ 49340 w 128111"/>
                  <a:gd name="connsiteY3" fmla="*/ 94012 h 123443"/>
                  <a:gd name="connsiteX4" fmla="*/ 63818 w 128111"/>
                  <a:gd name="connsiteY4" fmla="*/ 96965 h 123443"/>
                  <a:gd name="connsiteX5" fmla="*/ 78296 w 128111"/>
                  <a:gd name="connsiteY5" fmla="*/ 94012 h 123443"/>
                  <a:gd name="connsiteX6" fmla="*/ 89154 w 128111"/>
                  <a:gd name="connsiteY6" fmla="*/ 86201 h 123443"/>
                  <a:gd name="connsiteX7" fmla="*/ 96012 w 128111"/>
                  <a:gd name="connsiteY7" fmla="*/ 74962 h 123443"/>
                  <a:gd name="connsiteX8" fmla="*/ 98298 w 128111"/>
                  <a:gd name="connsiteY8" fmla="*/ 61722 h 123443"/>
                  <a:gd name="connsiteX9" fmla="*/ 96012 w 128111"/>
                  <a:gd name="connsiteY9" fmla="*/ 48482 h 123443"/>
                  <a:gd name="connsiteX10" fmla="*/ 89154 w 128111"/>
                  <a:gd name="connsiteY10" fmla="*/ 37243 h 123443"/>
                  <a:gd name="connsiteX11" fmla="*/ 78296 w 128111"/>
                  <a:gd name="connsiteY11" fmla="*/ 29432 h 123443"/>
                  <a:gd name="connsiteX12" fmla="*/ 63818 w 128111"/>
                  <a:gd name="connsiteY12" fmla="*/ 26480 h 123443"/>
                  <a:gd name="connsiteX13" fmla="*/ 49340 w 128111"/>
                  <a:gd name="connsiteY13" fmla="*/ 29432 h 123443"/>
                  <a:gd name="connsiteX14" fmla="*/ 38481 w 128111"/>
                  <a:gd name="connsiteY14" fmla="*/ 37243 h 123443"/>
                  <a:gd name="connsiteX15" fmla="*/ 31623 w 128111"/>
                  <a:gd name="connsiteY15" fmla="*/ 48482 h 123443"/>
                  <a:gd name="connsiteX16" fmla="*/ 29337 w 128111"/>
                  <a:gd name="connsiteY16" fmla="*/ 61722 h 123443"/>
                  <a:gd name="connsiteX17" fmla="*/ 0 w 128111"/>
                  <a:gd name="connsiteY17" fmla="*/ 61722 h 123443"/>
                  <a:gd name="connsiteX18" fmla="*/ 5048 w 128111"/>
                  <a:gd name="connsiteY18" fmla="*/ 36385 h 123443"/>
                  <a:gd name="connsiteX19" fmla="*/ 18669 w 128111"/>
                  <a:gd name="connsiteY19" fmla="*/ 16859 h 123443"/>
                  <a:gd name="connsiteX20" fmla="*/ 39053 w 128111"/>
                  <a:gd name="connsiteY20" fmla="*/ 4382 h 123443"/>
                  <a:gd name="connsiteX21" fmla="*/ 64103 w 128111"/>
                  <a:gd name="connsiteY21" fmla="*/ 0 h 123443"/>
                  <a:gd name="connsiteX22" fmla="*/ 89154 w 128111"/>
                  <a:gd name="connsiteY22" fmla="*/ 4382 h 123443"/>
                  <a:gd name="connsiteX23" fmla="*/ 109442 w 128111"/>
                  <a:gd name="connsiteY23" fmla="*/ 16859 h 123443"/>
                  <a:gd name="connsiteX24" fmla="*/ 123063 w 128111"/>
                  <a:gd name="connsiteY24" fmla="*/ 36385 h 123443"/>
                  <a:gd name="connsiteX25" fmla="*/ 128111 w 128111"/>
                  <a:gd name="connsiteY25" fmla="*/ 61722 h 123443"/>
                  <a:gd name="connsiteX26" fmla="*/ 123063 w 128111"/>
                  <a:gd name="connsiteY26" fmla="*/ 87058 h 123443"/>
                  <a:gd name="connsiteX27" fmla="*/ 109442 w 128111"/>
                  <a:gd name="connsiteY27" fmla="*/ 106585 h 123443"/>
                  <a:gd name="connsiteX28" fmla="*/ 89154 w 128111"/>
                  <a:gd name="connsiteY28" fmla="*/ 119063 h 123443"/>
                  <a:gd name="connsiteX29" fmla="*/ 64103 w 128111"/>
                  <a:gd name="connsiteY29" fmla="*/ 123444 h 123443"/>
                  <a:gd name="connsiteX30" fmla="*/ 39053 w 128111"/>
                  <a:gd name="connsiteY30" fmla="*/ 119063 h 123443"/>
                  <a:gd name="connsiteX31" fmla="*/ 18669 w 128111"/>
                  <a:gd name="connsiteY31" fmla="*/ 106585 h 123443"/>
                  <a:gd name="connsiteX32" fmla="*/ 5048 w 128111"/>
                  <a:gd name="connsiteY32" fmla="*/ 87058 h 123443"/>
                  <a:gd name="connsiteX33" fmla="*/ 0 w 128111"/>
                  <a:gd name="connsiteY33" fmla="*/ 61722 h 123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28111" h="123443">
                    <a:moveTo>
                      <a:pt x="29337" y="61722"/>
                    </a:moveTo>
                    <a:cubicBezTo>
                      <a:pt x="29337" y="66294"/>
                      <a:pt x="30099" y="70676"/>
                      <a:pt x="31623" y="74962"/>
                    </a:cubicBezTo>
                    <a:cubicBezTo>
                      <a:pt x="33147" y="79248"/>
                      <a:pt x="35433" y="82963"/>
                      <a:pt x="38481" y="86201"/>
                    </a:cubicBezTo>
                    <a:cubicBezTo>
                      <a:pt x="41529" y="89440"/>
                      <a:pt x="45149" y="92107"/>
                      <a:pt x="49340" y="94012"/>
                    </a:cubicBezTo>
                    <a:cubicBezTo>
                      <a:pt x="53626" y="96012"/>
                      <a:pt x="58388" y="96965"/>
                      <a:pt x="63818" y="96965"/>
                    </a:cubicBezTo>
                    <a:cubicBezTo>
                      <a:pt x="69247" y="96965"/>
                      <a:pt x="74009" y="96012"/>
                      <a:pt x="78296" y="94012"/>
                    </a:cubicBezTo>
                    <a:cubicBezTo>
                      <a:pt x="82582" y="92012"/>
                      <a:pt x="86201" y="89440"/>
                      <a:pt x="89154" y="86201"/>
                    </a:cubicBezTo>
                    <a:cubicBezTo>
                      <a:pt x="92202" y="82963"/>
                      <a:pt x="94488" y="79153"/>
                      <a:pt x="96012" y="74962"/>
                    </a:cubicBezTo>
                    <a:cubicBezTo>
                      <a:pt x="97536" y="70676"/>
                      <a:pt x="98298" y="66294"/>
                      <a:pt x="98298" y="61722"/>
                    </a:cubicBezTo>
                    <a:cubicBezTo>
                      <a:pt x="98298" y="57150"/>
                      <a:pt x="97536" y="52768"/>
                      <a:pt x="96012" y="48482"/>
                    </a:cubicBezTo>
                    <a:cubicBezTo>
                      <a:pt x="94488" y="44196"/>
                      <a:pt x="92202" y="40481"/>
                      <a:pt x="89154" y="37243"/>
                    </a:cubicBezTo>
                    <a:cubicBezTo>
                      <a:pt x="86106" y="34004"/>
                      <a:pt x="82487" y="31337"/>
                      <a:pt x="78296" y="29432"/>
                    </a:cubicBezTo>
                    <a:cubicBezTo>
                      <a:pt x="74009" y="27527"/>
                      <a:pt x="69247" y="26480"/>
                      <a:pt x="63818" y="26480"/>
                    </a:cubicBezTo>
                    <a:cubicBezTo>
                      <a:pt x="58388" y="26480"/>
                      <a:pt x="53626" y="27432"/>
                      <a:pt x="49340" y="29432"/>
                    </a:cubicBezTo>
                    <a:cubicBezTo>
                      <a:pt x="45053" y="31432"/>
                      <a:pt x="41434" y="34004"/>
                      <a:pt x="38481" y="37243"/>
                    </a:cubicBezTo>
                    <a:cubicBezTo>
                      <a:pt x="35433" y="40481"/>
                      <a:pt x="33147" y="44291"/>
                      <a:pt x="31623" y="48482"/>
                    </a:cubicBezTo>
                    <a:cubicBezTo>
                      <a:pt x="30099" y="52768"/>
                      <a:pt x="29337" y="57150"/>
                      <a:pt x="29337" y="61722"/>
                    </a:cubicBezTo>
                    <a:moveTo>
                      <a:pt x="0" y="61722"/>
                    </a:moveTo>
                    <a:cubicBezTo>
                      <a:pt x="0" y="52388"/>
                      <a:pt x="1715" y="43910"/>
                      <a:pt x="5048" y="36385"/>
                    </a:cubicBezTo>
                    <a:cubicBezTo>
                      <a:pt x="8382" y="28766"/>
                      <a:pt x="12954" y="22289"/>
                      <a:pt x="18669" y="16859"/>
                    </a:cubicBezTo>
                    <a:cubicBezTo>
                      <a:pt x="24384" y="11430"/>
                      <a:pt x="31147" y="7334"/>
                      <a:pt x="39053" y="4382"/>
                    </a:cubicBezTo>
                    <a:cubicBezTo>
                      <a:pt x="46958" y="1429"/>
                      <a:pt x="55245" y="0"/>
                      <a:pt x="64103" y="0"/>
                    </a:cubicBezTo>
                    <a:cubicBezTo>
                      <a:pt x="72962" y="0"/>
                      <a:pt x="81248" y="1429"/>
                      <a:pt x="89154" y="4382"/>
                    </a:cubicBezTo>
                    <a:cubicBezTo>
                      <a:pt x="96965" y="7334"/>
                      <a:pt x="103727" y="11525"/>
                      <a:pt x="109442" y="16859"/>
                    </a:cubicBezTo>
                    <a:cubicBezTo>
                      <a:pt x="115157" y="22289"/>
                      <a:pt x="119729" y="28766"/>
                      <a:pt x="123063" y="36385"/>
                    </a:cubicBezTo>
                    <a:cubicBezTo>
                      <a:pt x="126397" y="44005"/>
                      <a:pt x="128111" y="52483"/>
                      <a:pt x="128111" y="61722"/>
                    </a:cubicBezTo>
                    <a:cubicBezTo>
                      <a:pt x="128111" y="70961"/>
                      <a:pt x="126397" y="79534"/>
                      <a:pt x="123063" y="87058"/>
                    </a:cubicBezTo>
                    <a:cubicBezTo>
                      <a:pt x="119729" y="94679"/>
                      <a:pt x="115157" y="101155"/>
                      <a:pt x="109442" y="106585"/>
                    </a:cubicBezTo>
                    <a:cubicBezTo>
                      <a:pt x="103727" y="112014"/>
                      <a:pt x="96965" y="116110"/>
                      <a:pt x="89154" y="119063"/>
                    </a:cubicBezTo>
                    <a:cubicBezTo>
                      <a:pt x="81248" y="122015"/>
                      <a:pt x="72962" y="123444"/>
                      <a:pt x="64103" y="123444"/>
                    </a:cubicBezTo>
                    <a:cubicBezTo>
                      <a:pt x="55245" y="123444"/>
                      <a:pt x="46958" y="122015"/>
                      <a:pt x="39053" y="119063"/>
                    </a:cubicBezTo>
                    <a:cubicBezTo>
                      <a:pt x="31242" y="116110"/>
                      <a:pt x="24384" y="111919"/>
                      <a:pt x="18669" y="106585"/>
                    </a:cubicBezTo>
                    <a:cubicBezTo>
                      <a:pt x="12954" y="101155"/>
                      <a:pt x="8382" y="94679"/>
                      <a:pt x="5048" y="87058"/>
                    </a:cubicBezTo>
                    <a:cubicBezTo>
                      <a:pt x="1715" y="79439"/>
                      <a:pt x="0" y="70961"/>
                      <a:pt x="0" y="61722"/>
                    </a:cubicBezTo>
                  </a:path>
                </a:pathLst>
              </a:custGeom>
              <a:solidFill>
                <a:srgbClr val="025E68"/>
              </a:solidFill>
              <a:ln w="0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ar-SA"/>
              </a:p>
            </p:txBody>
          </p:sp>
          <p:sp>
            <p:nvSpPr>
              <p:cNvPr id="40" name="شكل حر: شكل 39">
                <a:extLst>
                  <a:ext uri="{FF2B5EF4-FFF2-40B4-BE49-F238E27FC236}">
                    <a16:creationId xmlns:a16="http://schemas.microsoft.com/office/drawing/2014/main" id="{2D1EEC55-55C6-1F1F-6088-55C50549F126}"/>
                  </a:ext>
                </a:extLst>
              </p:cNvPr>
              <p:cNvSpPr/>
              <p:nvPr/>
            </p:nvSpPr>
            <p:spPr>
              <a:xfrm>
                <a:off x="7770971" y="3401186"/>
                <a:ext cx="182403" cy="120586"/>
              </a:xfrm>
              <a:custGeom>
                <a:avLst/>
                <a:gdLst>
                  <a:gd name="connsiteX0" fmla="*/ 95 w 182403"/>
                  <a:gd name="connsiteY0" fmla="*/ 2953 h 120586"/>
                  <a:gd name="connsiteX1" fmla="*/ 28004 w 182403"/>
                  <a:gd name="connsiteY1" fmla="*/ 2953 h 120586"/>
                  <a:gd name="connsiteX2" fmla="*/ 28004 w 182403"/>
                  <a:gd name="connsiteY2" fmla="*/ 21336 h 120586"/>
                  <a:gd name="connsiteX3" fmla="*/ 28480 w 182403"/>
                  <a:gd name="connsiteY3" fmla="*/ 21336 h 120586"/>
                  <a:gd name="connsiteX4" fmla="*/ 41148 w 182403"/>
                  <a:gd name="connsiteY4" fmla="*/ 6477 h 120586"/>
                  <a:gd name="connsiteX5" fmla="*/ 64579 w 182403"/>
                  <a:gd name="connsiteY5" fmla="*/ 0 h 120586"/>
                  <a:gd name="connsiteX6" fmla="*/ 101346 w 182403"/>
                  <a:gd name="connsiteY6" fmla="*/ 21812 h 120586"/>
                  <a:gd name="connsiteX7" fmla="*/ 117253 w 182403"/>
                  <a:gd name="connsiteY7" fmla="*/ 5239 h 120586"/>
                  <a:gd name="connsiteX8" fmla="*/ 140017 w 182403"/>
                  <a:gd name="connsiteY8" fmla="*/ 0 h 120586"/>
                  <a:gd name="connsiteX9" fmla="*/ 159829 w 182403"/>
                  <a:gd name="connsiteY9" fmla="*/ 3905 h 120586"/>
                  <a:gd name="connsiteX10" fmla="*/ 172974 w 182403"/>
                  <a:gd name="connsiteY10" fmla="*/ 14669 h 120586"/>
                  <a:gd name="connsiteX11" fmla="*/ 180213 w 182403"/>
                  <a:gd name="connsiteY11" fmla="*/ 30766 h 120586"/>
                  <a:gd name="connsiteX12" fmla="*/ 182404 w 182403"/>
                  <a:gd name="connsiteY12" fmla="*/ 50482 h 120586"/>
                  <a:gd name="connsiteX13" fmla="*/ 182404 w 182403"/>
                  <a:gd name="connsiteY13" fmla="*/ 120587 h 120586"/>
                  <a:gd name="connsiteX14" fmla="*/ 152971 w 182403"/>
                  <a:gd name="connsiteY14" fmla="*/ 120587 h 120586"/>
                  <a:gd name="connsiteX15" fmla="*/ 152971 w 182403"/>
                  <a:gd name="connsiteY15" fmla="*/ 53912 h 120586"/>
                  <a:gd name="connsiteX16" fmla="*/ 152019 w 182403"/>
                  <a:gd name="connsiteY16" fmla="*/ 43529 h 120586"/>
                  <a:gd name="connsiteX17" fmla="*/ 148590 w 182403"/>
                  <a:gd name="connsiteY17" fmla="*/ 34671 h 120586"/>
                  <a:gd name="connsiteX18" fmla="*/ 141922 w 182403"/>
                  <a:gd name="connsiteY18" fmla="*/ 28670 h 120586"/>
                  <a:gd name="connsiteX19" fmla="*/ 131159 w 182403"/>
                  <a:gd name="connsiteY19" fmla="*/ 26480 h 120586"/>
                  <a:gd name="connsiteX20" fmla="*/ 119539 w 182403"/>
                  <a:gd name="connsiteY20" fmla="*/ 29051 h 120586"/>
                  <a:gd name="connsiteX21" fmla="*/ 111728 w 182403"/>
                  <a:gd name="connsiteY21" fmla="*/ 35909 h 120586"/>
                  <a:gd name="connsiteX22" fmla="*/ 107347 w 182403"/>
                  <a:gd name="connsiteY22" fmla="*/ 45720 h 120586"/>
                  <a:gd name="connsiteX23" fmla="*/ 106013 w 182403"/>
                  <a:gd name="connsiteY23" fmla="*/ 56864 h 120586"/>
                  <a:gd name="connsiteX24" fmla="*/ 106013 w 182403"/>
                  <a:gd name="connsiteY24" fmla="*/ 120587 h 120586"/>
                  <a:gd name="connsiteX25" fmla="*/ 76581 w 182403"/>
                  <a:gd name="connsiteY25" fmla="*/ 120587 h 120586"/>
                  <a:gd name="connsiteX26" fmla="*/ 76581 w 182403"/>
                  <a:gd name="connsiteY26" fmla="*/ 50482 h 120586"/>
                  <a:gd name="connsiteX27" fmla="*/ 72009 w 182403"/>
                  <a:gd name="connsiteY27" fmla="*/ 32957 h 120586"/>
                  <a:gd name="connsiteX28" fmla="*/ 56388 w 182403"/>
                  <a:gd name="connsiteY28" fmla="*/ 26480 h 120586"/>
                  <a:gd name="connsiteX29" fmla="*/ 44005 w 182403"/>
                  <a:gd name="connsiteY29" fmla="*/ 28956 h 120586"/>
                  <a:gd name="connsiteX30" fmla="*/ 35623 w 182403"/>
                  <a:gd name="connsiteY30" fmla="*/ 35528 h 120586"/>
                  <a:gd name="connsiteX31" fmla="*/ 30861 w 182403"/>
                  <a:gd name="connsiteY31" fmla="*/ 45053 h 120586"/>
                  <a:gd name="connsiteX32" fmla="*/ 29432 w 182403"/>
                  <a:gd name="connsiteY32" fmla="*/ 56293 h 120586"/>
                  <a:gd name="connsiteX33" fmla="*/ 29432 w 182403"/>
                  <a:gd name="connsiteY33" fmla="*/ 120491 h 120586"/>
                  <a:gd name="connsiteX34" fmla="*/ 0 w 182403"/>
                  <a:gd name="connsiteY34" fmla="*/ 120491 h 120586"/>
                  <a:gd name="connsiteX35" fmla="*/ 0 w 182403"/>
                  <a:gd name="connsiteY35" fmla="*/ 2858 h 120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82403" h="120586">
                    <a:moveTo>
                      <a:pt x="95" y="2953"/>
                    </a:moveTo>
                    <a:lnTo>
                      <a:pt x="28004" y="2953"/>
                    </a:lnTo>
                    <a:lnTo>
                      <a:pt x="28004" y="21336"/>
                    </a:lnTo>
                    <a:lnTo>
                      <a:pt x="28480" y="21336"/>
                    </a:lnTo>
                    <a:cubicBezTo>
                      <a:pt x="31051" y="15811"/>
                      <a:pt x="35338" y="10858"/>
                      <a:pt x="41148" y="6477"/>
                    </a:cubicBezTo>
                    <a:cubicBezTo>
                      <a:pt x="46958" y="2191"/>
                      <a:pt x="54769" y="0"/>
                      <a:pt x="64579" y="0"/>
                    </a:cubicBezTo>
                    <a:cubicBezTo>
                      <a:pt x="82867" y="0"/>
                      <a:pt x="95155" y="7239"/>
                      <a:pt x="101346" y="21812"/>
                    </a:cubicBezTo>
                    <a:cubicBezTo>
                      <a:pt x="105632" y="14288"/>
                      <a:pt x="110871" y="8763"/>
                      <a:pt x="117253" y="5239"/>
                    </a:cubicBezTo>
                    <a:cubicBezTo>
                      <a:pt x="123634" y="1715"/>
                      <a:pt x="131254" y="0"/>
                      <a:pt x="140017" y="0"/>
                    </a:cubicBezTo>
                    <a:cubicBezTo>
                      <a:pt x="147828" y="0"/>
                      <a:pt x="154496" y="1334"/>
                      <a:pt x="159829" y="3905"/>
                    </a:cubicBezTo>
                    <a:cubicBezTo>
                      <a:pt x="165259" y="6477"/>
                      <a:pt x="169545" y="10096"/>
                      <a:pt x="172974" y="14669"/>
                    </a:cubicBezTo>
                    <a:cubicBezTo>
                      <a:pt x="176308" y="19241"/>
                      <a:pt x="178689" y="24575"/>
                      <a:pt x="180213" y="30766"/>
                    </a:cubicBezTo>
                    <a:cubicBezTo>
                      <a:pt x="181642" y="36862"/>
                      <a:pt x="182404" y="43434"/>
                      <a:pt x="182404" y="50482"/>
                    </a:cubicBezTo>
                    <a:lnTo>
                      <a:pt x="182404" y="120587"/>
                    </a:lnTo>
                    <a:lnTo>
                      <a:pt x="152971" y="120587"/>
                    </a:lnTo>
                    <a:lnTo>
                      <a:pt x="152971" y="53912"/>
                    </a:lnTo>
                    <a:cubicBezTo>
                      <a:pt x="152971" y="50292"/>
                      <a:pt x="152590" y="46863"/>
                      <a:pt x="152019" y="43529"/>
                    </a:cubicBezTo>
                    <a:cubicBezTo>
                      <a:pt x="151352" y="40195"/>
                      <a:pt x="150209" y="37243"/>
                      <a:pt x="148590" y="34671"/>
                    </a:cubicBezTo>
                    <a:cubicBezTo>
                      <a:pt x="146971" y="32099"/>
                      <a:pt x="144780" y="30099"/>
                      <a:pt x="141922" y="28670"/>
                    </a:cubicBezTo>
                    <a:cubicBezTo>
                      <a:pt x="139160" y="27146"/>
                      <a:pt x="135541" y="26480"/>
                      <a:pt x="131159" y="26480"/>
                    </a:cubicBezTo>
                    <a:cubicBezTo>
                      <a:pt x="126778" y="26480"/>
                      <a:pt x="122682" y="27337"/>
                      <a:pt x="119539" y="29051"/>
                    </a:cubicBezTo>
                    <a:cubicBezTo>
                      <a:pt x="116396" y="30766"/>
                      <a:pt x="113729" y="33052"/>
                      <a:pt x="111728" y="35909"/>
                    </a:cubicBezTo>
                    <a:cubicBezTo>
                      <a:pt x="109633" y="38767"/>
                      <a:pt x="108204" y="42005"/>
                      <a:pt x="107347" y="45720"/>
                    </a:cubicBezTo>
                    <a:cubicBezTo>
                      <a:pt x="106489" y="49435"/>
                      <a:pt x="106013" y="53150"/>
                      <a:pt x="106013" y="56864"/>
                    </a:cubicBezTo>
                    <a:lnTo>
                      <a:pt x="106013" y="120587"/>
                    </a:lnTo>
                    <a:lnTo>
                      <a:pt x="76581" y="120587"/>
                    </a:lnTo>
                    <a:lnTo>
                      <a:pt x="76581" y="50482"/>
                    </a:lnTo>
                    <a:cubicBezTo>
                      <a:pt x="76581" y="43148"/>
                      <a:pt x="75057" y="37243"/>
                      <a:pt x="72009" y="32957"/>
                    </a:cubicBezTo>
                    <a:cubicBezTo>
                      <a:pt x="68961" y="28670"/>
                      <a:pt x="63817" y="26480"/>
                      <a:pt x="56388" y="26480"/>
                    </a:cubicBezTo>
                    <a:cubicBezTo>
                      <a:pt x="51530" y="26480"/>
                      <a:pt x="47339" y="27337"/>
                      <a:pt x="44005" y="28956"/>
                    </a:cubicBezTo>
                    <a:cubicBezTo>
                      <a:pt x="40672" y="30575"/>
                      <a:pt x="37909" y="32766"/>
                      <a:pt x="35623" y="35528"/>
                    </a:cubicBezTo>
                    <a:cubicBezTo>
                      <a:pt x="33433" y="38291"/>
                      <a:pt x="31813" y="41529"/>
                      <a:pt x="30861" y="45053"/>
                    </a:cubicBezTo>
                    <a:cubicBezTo>
                      <a:pt x="29908" y="48673"/>
                      <a:pt x="29432" y="52388"/>
                      <a:pt x="29432" y="56293"/>
                    </a:cubicBezTo>
                    <a:lnTo>
                      <a:pt x="29432" y="120491"/>
                    </a:lnTo>
                    <a:lnTo>
                      <a:pt x="0" y="120491"/>
                    </a:lnTo>
                    <a:lnTo>
                      <a:pt x="0" y="2858"/>
                    </a:lnTo>
                    <a:close/>
                  </a:path>
                </a:pathLst>
              </a:custGeom>
              <a:solidFill>
                <a:srgbClr val="025E68"/>
              </a:solidFill>
              <a:ln w="0" cap="flat">
                <a:noFill/>
                <a:prstDash val="solid"/>
                <a:miter/>
              </a:ln>
            </p:spPr>
            <p:txBody>
              <a:bodyPr rtlCol="1" anchor="ctr"/>
              <a:lstStyle/>
              <a:p>
                <a:endParaRPr lang="ar-SA"/>
              </a:p>
            </p:txBody>
          </p:sp>
        </p:grpSp>
      </p:grpSp>
      <p:pic>
        <p:nvPicPr>
          <p:cNvPr id="193" name="رسم 192">
            <a:extLst>
              <a:ext uri="{FF2B5EF4-FFF2-40B4-BE49-F238E27FC236}">
                <a16:creationId xmlns:a16="http://schemas.microsoft.com/office/drawing/2014/main" id="{250C1EA0-7705-3250-8C70-2DD6442FA7A4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306171" y="5949599"/>
            <a:ext cx="549407" cy="44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78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مربع نص 7">
            <a:extLst>
              <a:ext uri="{FF2B5EF4-FFF2-40B4-BE49-F238E27FC236}">
                <a16:creationId xmlns:a16="http://schemas.microsoft.com/office/drawing/2014/main" id="{1822EB08-8ECE-FADF-F960-CA21510FC822}"/>
              </a:ext>
            </a:extLst>
          </p:cNvPr>
          <p:cNvSpPr txBox="1"/>
          <p:nvPr/>
        </p:nvSpPr>
        <p:spPr>
          <a:xfrm>
            <a:off x="2128130" y="1033749"/>
            <a:ext cx="793574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SA" sz="8000" dirty="0">
                <a:solidFill>
                  <a:srgbClr val="0093AF"/>
                </a:solidFill>
                <a:latin typeface="Somar" panose="00000500000000000000" pitchFamily="50" charset="-78"/>
                <a:cs typeface="Somar" panose="00000500000000000000" pitchFamily="50" charset="-78"/>
              </a:rPr>
              <a:t>ملخص دراسة</a:t>
            </a:r>
          </a:p>
          <a:p>
            <a:r>
              <a:rPr lang="ar-SA" sz="8000" b="1" dirty="0">
                <a:solidFill>
                  <a:srgbClr val="EFB51C"/>
                </a:solidFill>
                <a:latin typeface="Somar" panose="00000500000000000000" pitchFamily="50" charset="-78"/>
                <a:cs typeface="Somar" panose="00000500000000000000" pitchFamily="50" charset="-78"/>
              </a:rPr>
              <a:t>(أولويات الشباب السعودي)</a:t>
            </a:r>
          </a:p>
        </p:txBody>
      </p:sp>
      <p:grpSp>
        <p:nvGrpSpPr>
          <p:cNvPr id="22" name="مجموعة 21">
            <a:extLst>
              <a:ext uri="{FF2B5EF4-FFF2-40B4-BE49-F238E27FC236}">
                <a16:creationId xmlns:a16="http://schemas.microsoft.com/office/drawing/2014/main" id="{4D72EA4E-E7C7-8453-DC7E-115583A03AC0}"/>
              </a:ext>
            </a:extLst>
          </p:cNvPr>
          <p:cNvGrpSpPr/>
          <p:nvPr/>
        </p:nvGrpSpPr>
        <p:grpSpPr>
          <a:xfrm>
            <a:off x="2605795" y="3814838"/>
            <a:ext cx="6980410" cy="1115373"/>
            <a:chOff x="3333750" y="3968748"/>
            <a:chExt cx="6980410" cy="1115373"/>
          </a:xfrm>
        </p:grpSpPr>
        <p:sp>
          <p:nvSpPr>
            <p:cNvPr id="18" name="مستطيل: زوايا مستديرة 17">
              <a:extLst>
                <a:ext uri="{FF2B5EF4-FFF2-40B4-BE49-F238E27FC236}">
                  <a16:creationId xmlns:a16="http://schemas.microsoft.com/office/drawing/2014/main" id="{9B4D7212-4C6F-EDC4-5E86-4F465A41A66C}"/>
                </a:ext>
              </a:extLst>
            </p:cNvPr>
            <p:cNvSpPr/>
            <p:nvPr/>
          </p:nvSpPr>
          <p:spPr>
            <a:xfrm>
              <a:off x="7868638" y="3971924"/>
              <a:ext cx="2445522" cy="1112197"/>
            </a:xfrm>
            <a:prstGeom prst="roundRect">
              <a:avLst/>
            </a:prstGeom>
            <a:solidFill>
              <a:srgbClr val="0093A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  <p:sp>
          <p:nvSpPr>
            <p:cNvPr id="17" name="مربع نص 16">
              <a:extLst>
                <a:ext uri="{FF2B5EF4-FFF2-40B4-BE49-F238E27FC236}">
                  <a16:creationId xmlns:a16="http://schemas.microsoft.com/office/drawing/2014/main" id="{C201E6DC-C36B-541E-D334-11607705A94B}"/>
                </a:ext>
              </a:extLst>
            </p:cNvPr>
            <p:cNvSpPr txBox="1"/>
            <p:nvPr/>
          </p:nvSpPr>
          <p:spPr>
            <a:xfrm>
              <a:off x="8011899" y="3968748"/>
              <a:ext cx="2159000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ar-SA" sz="2800" dirty="0">
                  <a:solidFill>
                    <a:schemeClr val="bg1"/>
                  </a:solidFill>
                  <a:latin typeface="Somar" panose="00000500000000000000" pitchFamily="50" charset="-78"/>
                  <a:cs typeface="Somar" panose="00000500000000000000" pitchFamily="50" charset="-78"/>
                </a:rPr>
                <a:t>بإشراف</a:t>
              </a:r>
              <a:endParaRPr lang="ar-SA" sz="3600" dirty="0">
                <a:solidFill>
                  <a:schemeClr val="bg1"/>
                </a:solidFill>
                <a:latin typeface="Somar" panose="00000500000000000000" pitchFamily="50" charset="-78"/>
                <a:cs typeface="Somar" panose="00000500000000000000" pitchFamily="50" charset="-78"/>
              </a:endParaRPr>
            </a:p>
            <a:p>
              <a:r>
                <a:rPr lang="ar-SA" sz="3600" b="1" dirty="0">
                  <a:solidFill>
                    <a:schemeClr val="bg1"/>
                  </a:solidFill>
                  <a:latin typeface="Somar" panose="00000500000000000000" pitchFamily="50" charset="-78"/>
                  <a:cs typeface="Somar" panose="00000500000000000000" pitchFamily="50" charset="-78"/>
                </a:rPr>
                <a:t>د: نوح الشهري</a:t>
              </a:r>
            </a:p>
          </p:txBody>
        </p:sp>
        <p:grpSp>
          <p:nvGrpSpPr>
            <p:cNvPr id="21" name="مجموعة 20">
              <a:extLst>
                <a:ext uri="{FF2B5EF4-FFF2-40B4-BE49-F238E27FC236}">
                  <a16:creationId xmlns:a16="http://schemas.microsoft.com/office/drawing/2014/main" id="{7CAE26A6-1222-8A17-ECA2-CAA5DDE60C89}"/>
                </a:ext>
              </a:extLst>
            </p:cNvPr>
            <p:cNvGrpSpPr/>
            <p:nvPr/>
          </p:nvGrpSpPr>
          <p:grpSpPr>
            <a:xfrm>
              <a:off x="3333750" y="3968748"/>
              <a:ext cx="2565010" cy="1115373"/>
              <a:chOff x="3333750" y="3968748"/>
              <a:chExt cx="2565010" cy="1115373"/>
            </a:xfrm>
          </p:grpSpPr>
          <p:sp>
            <p:nvSpPr>
              <p:cNvPr id="19" name="مستطيل: زوايا مستديرة 18">
                <a:extLst>
                  <a:ext uri="{FF2B5EF4-FFF2-40B4-BE49-F238E27FC236}">
                    <a16:creationId xmlns:a16="http://schemas.microsoft.com/office/drawing/2014/main" id="{2BB6E580-EFB3-87B7-2731-BE2D0364EB04}"/>
                  </a:ext>
                </a:extLst>
              </p:cNvPr>
              <p:cNvSpPr/>
              <p:nvPr/>
            </p:nvSpPr>
            <p:spPr>
              <a:xfrm>
                <a:off x="3353190" y="3971924"/>
                <a:ext cx="2545570" cy="1112197"/>
              </a:xfrm>
              <a:prstGeom prst="roundRect">
                <a:avLst/>
              </a:prstGeom>
              <a:solidFill>
                <a:srgbClr val="0093A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A"/>
              </a:p>
            </p:txBody>
          </p:sp>
          <p:sp>
            <p:nvSpPr>
              <p:cNvPr id="20" name="مربع نص 19">
                <a:extLst>
                  <a:ext uri="{FF2B5EF4-FFF2-40B4-BE49-F238E27FC236}">
                    <a16:creationId xmlns:a16="http://schemas.microsoft.com/office/drawing/2014/main" id="{D2FAF149-5502-F2BA-1C30-686664922F3C}"/>
                  </a:ext>
                </a:extLst>
              </p:cNvPr>
              <p:cNvSpPr txBox="1"/>
              <p:nvPr/>
            </p:nvSpPr>
            <p:spPr>
              <a:xfrm>
                <a:off x="3333750" y="3968748"/>
                <a:ext cx="2508250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ar-SA" sz="2800" dirty="0">
                    <a:solidFill>
                      <a:schemeClr val="bg1"/>
                    </a:solidFill>
                    <a:latin typeface="Somar" panose="00000500000000000000" pitchFamily="50" charset="-78"/>
                    <a:cs typeface="Somar" panose="00000500000000000000" pitchFamily="50" charset="-78"/>
                  </a:rPr>
                  <a:t>برعاية مؤسسة</a:t>
                </a:r>
                <a:endParaRPr lang="ar-SA" sz="3600" dirty="0">
                  <a:solidFill>
                    <a:schemeClr val="bg1"/>
                  </a:solidFill>
                  <a:latin typeface="Somar" panose="00000500000000000000" pitchFamily="50" charset="-78"/>
                  <a:cs typeface="Somar" panose="00000500000000000000" pitchFamily="50" charset="-78"/>
                </a:endParaRPr>
              </a:p>
              <a:p>
                <a:r>
                  <a:rPr lang="ar-SA" sz="3600" b="1" dirty="0">
                    <a:solidFill>
                      <a:schemeClr val="bg1"/>
                    </a:solidFill>
                    <a:latin typeface="Somar" panose="00000500000000000000" pitchFamily="50" charset="-78"/>
                    <a:cs typeface="Somar" panose="00000500000000000000" pitchFamily="50" charset="-78"/>
                  </a:rPr>
                  <a:t>الراجحي الإنسانية </a:t>
                </a:r>
              </a:p>
            </p:txBody>
          </p:sp>
        </p:grpSp>
      </p:grpSp>
      <p:sp>
        <p:nvSpPr>
          <p:cNvPr id="23" name="مربع نص 22">
            <a:extLst>
              <a:ext uri="{FF2B5EF4-FFF2-40B4-BE49-F238E27FC236}">
                <a16:creationId xmlns:a16="http://schemas.microsoft.com/office/drawing/2014/main" id="{B84D91EE-B7B7-6694-D64C-20780242C86D}"/>
              </a:ext>
            </a:extLst>
          </p:cNvPr>
          <p:cNvSpPr txBox="1"/>
          <p:nvPr/>
        </p:nvSpPr>
        <p:spPr>
          <a:xfrm>
            <a:off x="6590923" y="5301031"/>
            <a:ext cx="34729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SA" sz="2800" b="1" dirty="0">
                <a:solidFill>
                  <a:srgbClr val="0093AF"/>
                </a:solidFill>
                <a:latin typeface="Somar" panose="00000500000000000000" pitchFamily="50" charset="-78"/>
                <a:cs typeface="Somar" panose="00000500000000000000" pitchFamily="50" charset="-78"/>
              </a:rPr>
              <a:t>تقرير معرفي </a:t>
            </a:r>
            <a:r>
              <a:rPr lang="en-US" sz="2800" b="1" dirty="0">
                <a:solidFill>
                  <a:srgbClr val="0093AF"/>
                </a:solidFill>
                <a:latin typeface="Somar" panose="00000500000000000000" pitchFamily="50" charset="-78"/>
                <a:cs typeface="Somar" panose="00000500000000000000" pitchFamily="50" charset="-78"/>
              </a:rPr>
              <a:t>1437</a:t>
            </a:r>
            <a:r>
              <a:rPr lang="ar-SA" sz="2800" b="1" dirty="0">
                <a:solidFill>
                  <a:srgbClr val="0093AF"/>
                </a:solidFill>
                <a:latin typeface="Somar" panose="00000500000000000000" pitchFamily="50" charset="-78"/>
                <a:cs typeface="Somar" panose="00000500000000000000" pitchFamily="50" charset="-78"/>
              </a:rPr>
              <a:t> هجري</a:t>
            </a:r>
          </a:p>
        </p:txBody>
      </p:sp>
    </p:spTree>
    <p:extLst>
      <p:ext uri="{BB962C8B-B14F-4D97-AF65-F5344CB8AC3E}">
        <p14:creationId xmlns:p14="http://schemas.microsoft.com/office/powerpoint/2010/main" val="2321941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مربع نص 4">
            <a:extLst>
              <a:ext uri="{FF2B5EF4-FFF2-40B4-BE49-F238E27FC236}">
                <a16:creationId xmlns:a16="http://schemas.microsoft.com/office/drawing/2014/main" id="{8821AAFF-3BAF-97B8-FF2B-60DFC3E83FE4}"/>
              </a:ext>
            </a:extLst>
          </p:cNvPr>
          <p:cNvSpPr txBox="1"/>
          <p:nvPr/>
        </p:nvSpPr>
        <p:spPr>
          <a:xfrm>
            <a:off x="6486524" y="4911811"/>
            <a:ext cx="5322115" cy="35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ar-SA" sz="1600" dirty="0">
                <a:solidFill>
                  <a:srgbClr val="025E68"/>
                </a:solidFill>
                <a:effectLst/>
                <a:latin typeface="Samor"/>
                <a:ea typeface="Calibri" panose="020F0502020204030204" pitchFamily="34" charset="0"/>
                <a:cs typeface="Tajawal" panose="00000500000000000000" pitchFamily="2" charset="-78"/>
              </a:rPr>
              <a:t>شيوع انتفاء معرفة الشباب لسماتهم الشخصية وتقدير ذواتهم </a:t>
            </a:r>
            <a:endParaRPr lang="en-US" sz="1600" dirty="0">
              <a:solidFill>
                <a:srgbClr val="025E68"/>
              </a:solidFill>
              <a:effectLst/>
              <a:latin typeface="Samor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D087BD5E-8BFF-1551-F820-E79C33B2084A}"/>
              </a:ext>
            </a:extLst>
          </p:cNvPr>
          <p:cNvSpPr txBox="1"/>
          <p:nvPr/>
        </p:nvSpPr>
        <p:spPr>
          <a:xfrm>
            <a:off x="2314575" y="1679788"/>
            <a:ext cx="9477898" cy="545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1">
              <a:lnSpc>
                <a:spcPct val="107000"/>
              </a:lnSpc>
            </a:pPr>
            <a:r>
              <a:rPr lang="ar-SA" sz="2800" b="1" dirty="0">
                <a:solidFill>
                  <a:srgbClr val="0093AF"/>
                </a:solidFill>
                <a:effectLst/>
                <a:latin typeface="Samor"/>
                <a:ea typeface="Calibri" panose="020F0502020204030204" pitchFamily="34" charset="0"/>
                <a:cs typeface="Tajawal" panose="00000500000000000000" pitchFamily="2" charset="-78"/>
              </a:rPr>
              <a:t>أولويات الشباب السعودي في مجال التعليم والتدريب</a:t>
            </a:r>
            <a:endParaRPr lang="en-US" sz="2800" dirty="0">
              <a:solidFill>
                <a:srgbClr val="0093AF"/>
              </a:solidFill>
              <a:effectLst/>
              <a:latin typeface="Samor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مربع نص 8">
            <a:extLst>
              <a:ext uri="{FF2B5EF4-FFF2-40B4-BE49-F238E27FC236}">
                <a16:creationId xmlns:a16="http://schemas.microsoft.com/office/drawing/2014/main" id="{2D06EBB7-EA86-8073-0724-8DF5E5A27CE8}"/>
              </a:ext>
            </a:extLst>
          </p:cNvPr>
          <p:cNvSpPr txBox="1"/>
          <p:nvPr/>
        </p:nvSpPr>
        <p:spPr>
          <a:xfrm>
            <a:off x="6864350" y="2855304"/>
            <a:ext cx="5403850" cy="35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</a:pPr>
            <a:r>
              <a:rPr lang="ar-SA" sz="1600" dirty="0">
                <a:solidFill>
                  <a:srgbClr val="025E68"/>
                </a:solidFill>
                <a:effectLst/>
                <a:latin typeface="Samor"/>
                <a:ea typeface="Calibri" panose="020F0502020204030204" pitchFamily="34" charset="0"/>
                <a:cs typeface="Tajawal" panose="00000500000000000000" pitchFamily="2" charset="-78"/>
              </a:rPr>
              <a:t>ضعف برامج تحديد المسار التخصصي (الدراسي - الوظيفي)</a:t>
            </a:r>
            <a:endParaRPr lang="en-US" sz="1600" dirty="0">
              <a:solidFill>
                <a:srgbClr val="025E68"/>
              </a:solidFill>
              <a:effectLst/>
              <a:latin typeface="Samor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رابط مستقيم 10">
            <a:extLst>
              <a:ext uri="{FF2B5EF4-FFF2-40B4-BE49-F238E27FC236}">
                <a16:creationId xmlns:a16="http://schemas.microsoft.com/office/drawing/2014/main" id="{AEA7BB73-728E-D4D0-C317-1749E8A65C62}"/>
              </a:ext>
            </a:extLst>
          </p:cNvPr>
          <p:cNvCxnSpPr>
            <a:cxnSpLocks/>
          </p:cNvCxnSpPr>
          <p:nvPr/>
        </p:nvCxnSpPr>
        <p:spPr>
          <a:xfrm>
            <a:off x="6972300" y="2801042"/>
            <a:ext cx="4691346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مربع نص 11">
            <a:extLst>
              <a:ext uri="{FF2B5EF4-FFF2-40B4-BE49-F238E27FC236}">
                <a16:creationId xmlns:a16="http://schemas.microsoft.com/office/drawing/2014/main" id="{DB67BB7C-854D-F0DC-402D-D8612659A850}"/>
              </a:ext>
            </a:extLst>
          </p:cNvPr>
          <p:cNvSpPr txBox="1"/>
          <p:nvPr/>
        </p:nvSpPr>
        <p:spPr>
          <a:xfrm>
            <a:off x="11306836" y="2421138"/>
            <a:ext cx="456539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b="1" dirty="0">
                <a:solidFill>
                  <a:srgbClr val="025E68"/>
                </a:solidFill>
                <a:effectLst/>
                <a:latin typeface="Samor"/>
                <a:ea typeface="Calibri" panose="020F0502020204030204" pitchFamily="34" charset="0"/>
                <a:cs typeface="Tajawal" panose="00000500000000000000" pitchFamily="2" charset="-78"/>
              </a:rPr>
              <a:t>01</a:t>
            </a:r>
            <a:endParaRPr lang="en-US" sz="2000" b="1" dirty="0">
              <a:solidFill>
                <a:srgbClr val="025E68"/>
              </a:solidFill>
              <a:effectLst/>
              <a:latin typeface="Samor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رابط مستقيم 14">
            <a:extLst>
              <a:ext uri="{FF2B5EF4-FFF2-40B4-BE49-F238E27FC236}">
                <a16:creationId xmlns:a16="http://schemas.microsoft.com/office/drawing/2014/main" id="{99C52EF1-36BA-0E13-E1DA-9F66F32B8483}"/>
              </a:ext>
            </a:extLst>
          </p:cNvPr>
          <p:cNvCxnSpPr>
            <a:cxnSpLocks/>
          </p:cNvCxnSpPr>
          <p:nvPr/>
        </p:nvCxnSpPr>
        <p:spPr>
          <a:xfrm>
            <a:off x="11201400" y="2801042"/>
            <a:ext cx="500063" cy="0"/>
          </a:xfrm>
          <a:prstGeom prst="line">
            <a:avLst/>
          </a:prstGeom>
          <a:ln w="38100">
            <a:solidFill>
              <a:srgbClr val="EFB51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رابط مستقيم 18">
            <a:extLst>
              <a:ext uri="{FF2B5EF4-FFF2-40B4-BE49-F238E27FC236}">
                <a16:creationId xmlns:a16="http://schemas.microsoft.com/office/drawing/2014/main" id="{EEEF8515-2FFF-E2E5-1EB3-264AD8659F14}"/>
              </a:ext>
            </a:extLst>
          </p:cNvPr>
          <p:cNvCxnSpPr>
            <a:cxnSpLocks/>
          </p:cNvCxnSpPr>
          <p:nvPr/>
        </p:nvCxnSpPr>
        <p:spPr>
          <a:xfrm>
            <a:off x="2848346" y="2801042"/>
            <a:ext cx="3166906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مربع نص 19">
            <a:extLst>
              <a:ext uri="{FF2B5EF4-FFF2-40B4-BE49-F238E27FC236}">
                <a16:creationId xmlns:a16="http://schemas.microsoft.com/office/drawing/2014/main" id="{87BDA97C-6217-73B8-1EB7-5327135EDD48}"/>
              </a:ext>
            </a:extLst>
          </p:cNvPr>
          <p:cNvSpPr txBox="1"/>
          <p:nvPr/>
        </p:nvSpPr>
        <p:spPr>
          <a:xfrm>
            <a:off x="5658442" y="2421138"/>
            <a:ext cx="456539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b="1" dirty="0">
                <a:solidFill>
                  <a:srgbClr val="025E68"/>
                </a:solidFill>
                <a:effectLst/>
                <a:latin typeface="Samor"/>
                <a:ea typeface="Calibri" panose="020F0502020204030204" pitchFamily="34" charset="0"/>
                <a:cs typeface="Tajawal" panose="00000500000000000000" pitchFamily="2" charset="-78"/>
              </a:rPr>
              <a:t>02</a:t>
            </a:r>
            <a:endParaRPr lang="en-US" sz="2000" b="1" dirty="0">
              <a:solidFill>
                <a:srgbClr val="025E68"/>
              </a:solidFill>
              <a:effectLst/>
              <a:latin typeface="Samor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رابط مستقيم 20">
            <a:extLst>
              <a:ext uri="{FF2B5EF4-FFF2-40B4-BE49-F238E27FC236}">
                <a16:creationId xmlns:a16="http://schemas.microsoft.com/office/drawing/2014/main" id="{5FE58395-18D2-9FE1-E2F2-39EA53686999}"/>
              </a:ext>
            </a:extLst>
          </p:cNvPr>
          <p:cNvCxnSpPr>
            <a:cxnSpLocks/>
          </p:cNvCxnSpPr>
          <p:nvPr/>
        </p:nvCxnSpPr>
        <p:spPr>
          <a:xfrm>
            <a:off x="5553006" y="2801042"/>
            <a:ext cx="500063" cy="0"/>
          </a:xfrm>
          <a:prstGeom prst="line">
            <a:avLst/>
          </a:prstGeom>
          <a:ln w="38100">
            <a:solidFill>
              <a:srgbClr val="EFB51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مربع نص 22">
            <a:extLst>
              <a:ext uri="{FF2B5EF4-FFF2-40B4-BE49-F238E27FC236}">
                <a16:creationId xmlns:a16="http://schemas.microsoft.com/office/drawing/2014/main" id="{BAB3C260-00E9-B8BF-9B5F-FC8680EFF163}"/>
              </a:ext>
            </a:extLst>
          </p:cNvPr>
          <p:cNvSpPr txBox="1"/>
          <p:nvPr/>
        </p:nvSpPr>
        <p:spPr>
          <a:xfrm>
            <a:off x="2721346" y="2855304"/>
            <a:ext cx="3447610" cy="35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ar-SA" sz="1600" dirty="0">
                <a:solidFill>
                  <a:srgbClr val="025E68"/>
                </a:solidFill>
                <a:effectLst/>
                <a:latin typeface="Samor"/>
                <a:ea typeface="Calibri" panose="020F0502020204030204" pitchFamily="34" charset="0"/>
                <a:cs typeface="Tajawal" panose="00000500000000000000" pitchFamily="2" charset="-78"/>
              </a:rPr>
              <a:t>ضعف جودة التعليم ومواكبة التقنية فيه</a:t>
            </a:r>
            <a:endParaRPr lang="en-US" sz="1600" dirty="0">
              <a:solidFill>
                <a:srgbClr val="025E68"/>
              </a:solidFill>
              <a:effectLst/>
              <a:latin typeface="Samor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رابط مستقيم 24">
            <a:extLst>
              <a:ext uri="{FF2B5EF4-FFF2-40B4-BE49-F238E27FC236}">
                <a16:creationId xmlns:a16="http://schemas.microsoft.com/office/drawing/2014/main" id="{9400FB32-BE23-BA6F-88A9-92746104D68B}"/>
              </a:ext>
            </a:extLst>
          </p:cNvPr>
          <p:cNvCxnSpPr>
            <a:cxnSpLocks/>
          </p:cNvCxnSpPr>
          <p:nvPr/>
        </p:nvCxnSpPr>
        <p:spPr>
          <a:xfrm>
            <a:off x="3372286" y="3795120"/>
            <a:ext cx="2651676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مربع نص 25">
            <a:extLst>
              <a:ext uri="{FF2B5EF4-FFF2-40B4-BE49-F238E27FC236}">
                <a16:creationId xmlns:a16="http://schemas.microsoft.com/office/drawing/2014/main" id="{C8F286AB-B620-9633-908F-C8F08A8B0E1D}"/>
              </a:ext>
            </a:extLst>
          </p:cNvPr>
          <p:cNvSpPr txBox="1"/>
          <p:nvPr/>
        </p:nvSpPr>
        <p:spPr>
          <a:xfrm>
            <a:off x="5667152" y="3415216"/>
            <a:ext cx="456539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b="1" dirty="0">
                <a:solidFill>
                  <a:srgbClr val="025E68"/>
                </a:solidFill>
                <a:effectLst/>
                <a:latin typeface="Samor"/>
                <a:ea typeface="Calibri" panose="020F0502020204030204" pitchFamily="34" charset="0"/>
                <a:cs typeface="Tajawal" panose="00000500000000000000" pitchFamily="2" charset="-78"/>
              </a:rPr>
              <a:t>04</a:t>
            </a:r>
            <a:endParaRPr lang="en-US" sz="2000" b="1" dirty="0">
              <a:solidFill>
                <a:srgbClr val="025E68"/>
              </a:solidFill>
              <a:effectLst/>
              <a:latin typeface="Samor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رابط مستقيم 26">
            <a:extLst>
              <a:ext uri="{FF2B5EF4-FFF2-40B4-BE49-F238E27FC236}">
                <a16:creationId xmlns:a16="http://schemas.microsoft.com/office/drawing/2014/main" id="{84611F1B-A98D-DB77-0900-93757795A740}"/>
              </a:ext>
            </a:extLst>
          </p:cNvPr>
          <p:cNvCxnSpPr>
            <a:cxnSpLocks/>
          </p:cNvCxnSpPr>
          <p:nvPr/>
        </p:nvCxnSpPr>
        <p:spPr>
          <a:xfrm>
            <a:off x="5561716" y="3795120"/>
            <a:ext cx="500063" cy="0"/>
          </a:xfrm>
          <a:prstGeom prst="line">
            <a:avLst/>
          </a:prstGeom>
          <a:ln w="38100">
            <a:solidFill>
              <a:srgbClr val="EFB51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رابط مستقيم 27">
            <a:extLst>
              <a:ext uri="{FF2B5EF4-FFF2-40B4-BE49-F238E27FC236}">
                <a16:creationId xmlns:a16="http://schemas.microsoft.com/office/drawing/2014/main" id="{0E6C7A5A-3509-B4AB-445A-9D1CAAFBCC4E}"/>
              </a:ext>
            </a:extLst>
          </p:cNvPr>
          <p:cNvCxnSpPr>
            <a:cxnSpLocks/>
          </p:cNvCxnSpPr>
          <p:nvPr/>
        </p:nvCxnSpPr>
        <p:spPr>
          <a:xfrm>
            <a:off x="8153838" y="3795120"/>
            <a:ext cx="3501098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مربع نص 28">
            <a:extLst>
              <a:ext uri="{FF2B5EF4-FFF2-40B4-BE49-F238E27FC236}">
                <a16:creationId xmlns:a16="http://schemas.microsoft.com/office/drawing/2014/main" id="{18236B83-3EBA-6CD9-3DA2-311D74F2F69F}"/>
              </a:ext>
            </a:extLst>
          </p:cNvPr>
          <p:cNvSpPr txBox="1"/>
          <p:nvPr/>
        </p:nvSpPr>
        <p:spPr>
          <a:xfrm>
            <a:off x="11298126" y="3415216"/>
            <a:ext cx="456539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b="1" dirty="0">
                <a:solidFill>
                  <a:srgbClr val="025E68"/>
                </a:solidFill>
                <a:effectLst/>
                <a:latin typeface="Samor"/>
                <a:ea typeface="Calibri" panose="020F0502020204030204" pitchFamily="34" charset="0"/>
                <a:cs typeface="Tajawal" panose="00000500000000000000" pitchFamily="2" charset="-78"/>
              </a:rPr>
              <a:t>03</a:t>
            </a:r>
            <a:endParaRPr lang="en-US" sz="2000" b="1" dirty="0">
              <a:solidFill>
                <a:srgbClr val="025E68"/>
              </a:solidFill>
              <a:effectLst/>
              <a:latin typeface="Samor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رابط مستقيم 29">
            <a:extLst>
              <a:ext uri="{FF2B5EF4-FFF2-40B4-BE49-F238E27FC236}">
                <a16:creationId xmlns:a16="http://schemas.microsoft.com/office/drawing/2014/main" id="{5DACAF1F-111A-B1F0-7E9D-BDF7B1B7BD27}"/>
              </a:ext>
            </a:extLst>
          </p:cNvPr>
          <p:cNvCxnSpPr>
            <a:cxnSpLocks/>
          </p:cNvCxnSpPr>
          <p:nvPr/>
        </p:nvCxnSpPr>
        <p:spPr>
          <a:xfrm>
            <a:off x="11192690" y="3795120"/>
            <a:ext cx="500063" cy="0"/>
          </a:xfrm>
          <a:prstGeom prst="line">
            <a:avLst/>
          </a:prstGeom>
          <a:ln w="38100">
            <a:solidFill>
              <a:srgbClr val="EFB51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مربع نص 30">
            <a:extLst>
              <a:ext uri="{FF2B5EF4-FFF2-40B4-BE49-F238E27FC236}">
                <a16:creationId xmlns:a16="http://schemas.microsoft.com/office/drawing/2014/main" id="{8F6D4FFC-900C-0477-194A-0007AB58E4AB}"/>
              </a:ext>
            </a:extLst>
          </p:cNvPr>
          <p:cNvSpPr txBox="1"/>
          <p:nvPr/>
        </p:nvSpPr>
        <p:spPr>
          <a:xfrm>
            <a:off x="8025942" y="3849382"/>
            <a:ext cx="3782698" cy="35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ar-SA" sz="1600" dirty="0">
                <a:solidFill>
                  <a:srgbClr val="025E68"/>
                </a:solidFill>
                <a:effectLst/>
                <a:latin typeface="Samor"/>
                <a:ea typeface="Calibri" panose="020F0502020204030204" pitchFamily="34" charset="0"/>
                <a:cs typeface="Tajawal" panose="00000500000000000000" pitchFamily="2" charset="-78"/>
              </a:rPr>
              <a:t>قلة فرص التدريب وخاصة في المناطق النائية </a:t>
            </a:r>
            <a:endParaRPr lang="en-US" sz="1600" dirty="0">
              <a:solidFill>
                <a:srgbClr val="025E68"/>
              </a:solidFill>
              <a:effectLst/>
              <a:latin typeface="Samor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3" name="مربع نص 32">
            <a:extLst>
              <a:ext uri="{FF2B5EF4-FFF2-40B4-BE49-F238E27FC236}">
                <a16:creationId xmlns:a16="http://schemas.microsoft.com/office/drawing/2014/main" id="{9200D109-AE31-80CC-39A1-C73EBF17F2BA}"/>
              </a:ext>
            </a:extLst>
          </p:cNvPr>
          <p:cNvSpPr txBox="1"/>
          <p:nvPr/>
        </p:nvSpPr>
        <p:spPr>
          <a:xfrm>
            <a:off x="3200270" y="3836471"/>
            <a:ext cx="29686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SA" sz="1600" dirty="0">
                <a:solidFill>
                  <a:srgbClr val="025E68"/>
                </a:solidFill>
                <a:effectLst/>
                <a:latin typeface="Samor"/>
                <a:ea typeface="Calibri" panose="020F0502020204030204" pitchFamily="34" charset="0"/>
                <a:cs typeface="Tajawal" panose="00000500000000000000" pitchFamily="2" charset="-78"/>
              </a:rPr>
              <a:t>الفجوة بين الدراسة وسوق العمل</a:t>
            </a:r>
            <a:endParaRPr lang="ar-SA" sz="1600" dirty="0"/>
          </a:p>
        </p:txBody>
      </p:sp>
      <p:cxnSp>
        <p:nvCxnSpPr>
          <p:cNvPr id="35" name="رابط مستقيم 34">
            <a:extLst>
              <a:ext uri="{FF2B5EF4-FFF2-40B4-BE49-F238E27FC236}">
                <a16:creationId xmlns:a16="http://schemas.microsoft.com/office/drawing/2014/main" id="{301DF4B4-C440-5732-409D-BD972FD70392}"/>
              </a:ext>
            </a:extLst>
          </p:cNvPr>
          <p:cNvCxnSpPr>
            <a:cxnSpLocks/>
          </p:cNvCxnSpPr>
          <p:nvPr/>
        </p:nvCxnSpPr>
        <p:spPr>
          <a:xfrm>
            <a:off x="3122623" y="4773088"/>
            <a:ext cx="2892629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مربع نص 35">
            <a:extLst>
              <a:ext uri="{FF2B5EF4-FFF2-40B4-BE49-F238E27FC236}">
                <a16:creationId xmlns:a16="http://schemas.microsoft.com/office/drawing/2014/main" id="{46BD3889-A7BF-5954-90E8-A6E481F40CBD}"/>
              </a:ext>
            </a:extLst>
          </p:cNvPr>
          <p:cNvSpPr txBox="1"/>
          <p:nvPr/>
        </p:nvSpPr>
        <p:spPr>
          <a:xfrm>
            <a:off x="5658442" y="4393184"/>
            <a:ext cx="456539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b="1" dirty="0">
                <a:solidFill>
                  <a:srgbClr val="025E68"/>
                </a:solidFill>
                <a:effectLst/>
                <a:latin typeface="Samor"/>
                <a:ea typeface="Calibri" panose="020F0502020204030204" pitchFamily="34" charset="0"/>
                <a:cs typeface="Tajawal" panose="00000500000000000000" pitchFamily="2" charset="-78"/>
              </a:rPr>
              <a:t>06</a:t>
            </a:r>
            <a:endParaRPr lang="en-US" sz="2000" b="1" dirty="0">
              <a:solidFill>
                <a:srgbClr val="025E68"/>
              </a:solidFill>
              <a:effectLst/>
              <a:latin typeface="Samor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رابط مستقيم 36">
            <a:extLst>
              <a:ext uri="{FF2B5EF4-FFF2-40B4-BE49-F238E27FC236}">
                <a16:creationId xmlns:a16="http://schemas.microsoft.com/office/drawing/2014/main" id="{32A9D2FF-8B23-7314-1491-B0FF4EF32ADF}"/>
              </a:ext>
            </a:extLst>
          </p:cNvPr>
          <p:cNvCxnSpPr>
            <a:cxnSpLocks/>
          </p:cNvCxnSpPr>
          <p:nvPr/>
        </p:nvCxnSpPr>
        <p:spPr>
          <a:xfrm>
            <a:off x="5553006" y="4773088"/>
            <a:ext cx="500063" cy="0"/>
          </a:xfrm>
          <a:prstGeom prst="line">
            <a:avLst/>
          </a:prstGeom>
          <a:ln w="38100">
            <a:solidFill>
              <a:srgbClr val="EFB51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مربع نص 37">
            <a:extLst>
              <a:ext uri="{FF2B5EF4-FFF2-40B4-BE49-F238E27FC236}">
                <a16:creationId xmlns:a16="http://schemas.microsoft.com/office/drawing/2014/main" id="{F6284B39-CD74-957B-78B0-E627A56172F9}"/>
              </a:ext>
            </a:extLst>
          </p:cNvPr>
          <p:cNvSpPr txBox="1"/>
          <p:nvPr/>
        </p:nvSpPr>
        <p:spPr>
          <a:xfrm>
            <a:off x="2988046" y="4827350"/>
            <a:ext cx="3180910" cy="35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ar-SA" sz="1600" dirty="0">
                <a:solidFill>
                  <a:srgbClr val="025E68"/>
                </a:solidFill>
                <a:effectLst/>
                <a:latin typeface="Samor"/>
                <a:ea typeface="Calibri" panose="020F0502020204030204" pitchFamily="34" charset="0"/>
                <a:cs typeface="Tajawal" panose="00000500000000000000" pitchFamily="2" charset="-78"/>
              </a:rPr>
              <a:t>ضعف المهارات الحياتية لدى الشباب </a:t>
            </a:r>
            <a:endParaRPr lang="en-US" sz="1600" dirty="0">
              <a:solidFill>
                <a:srgbClr val="025E68"/>
              </a:solidFill>
              <a:effectLst/>
              <a:latin typeface="Samor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رابط مستقيم 39">
            <a:extLst>
              <a:ext uri="{FF2B5EF4-FFF2-40B4-BE49-F238E27FC236}">
                <a16:creationId xmlns:a16="http://schemas.microsoft.com/office/drawing/2014/main" id="{E811D6BC-8B58-5227-B0EF-14F6A73DA1AE}"/>
              </a:ext>
            </a:extLst>
          </p:cNvPr>
          <p:cNvCxnSpPr>
            <a:cxnSpLocks/>
          </p:cNvCxnSpPr>
          <p:nvPr/>
        </p:nvCxnSpPr>
        <p:spPr>
          <a:xfrm>
            <a:off x="6671364" y="4790746"/>
            <a:ext cx="4990039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مربع نص 40">
            <a:extLst>
              <a:ext uri="{FF2B5EF4-FFF2-40B4-BE49-F238E27FC236}">
                <a16:creationId xmlns:a16="http://schemas.microsoft.com/office/drawing/2014/main" id="{985E7C21-8E5D-B0C0-FCD4-E56413B6885F}"/>
              </a:ext>
            </a:extLst>
          </p:cNvPr>
          <p:cNvSpPr txBox="1"/>
          <p:nvPr/>
        </p:nvSpPr>
        <p:spPr>
          <a:xfrm>
            <a:off x="11304593" y="4410842"/>
            <a:ext cx="456539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b="1" dirty="0">
                <a:solidFill>
                  <a:srgbClr val="025E68"/>
                </a:solidFill>
                <a:effectLst/>
                <a:latin typeface="Samor"/>
                <a:ea typeface="Calibri" panose="020F0502020204030204" pitchFamily="34" charset="0"/>
                <a:cs typeface="Tajawal" panose="00000500000000000000" pitchFamily="2" charset="-78"/>
              </a:rPr>
              <a:t>05</a:t>
            </a:r>
            <a:endParaRPr lang="en-US" sz="2000" b="1" dirty="0">
              <a:solidFill>
                <a:srgbClr val="025E68"/>
              </a:solidFill>
              <a:effectLst/>
              <a:latin typeface="Samor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رابط مستقيم 41">
            <a:extLst>
              <a:ext uri="{FF2B5EF4-FFF2-40B4-BE49-F238E27FC236}">
                <a16:creationId xmlns:a16="http://schemas.microsoft.com/office/drawing/2014/main" id="{42789FAD-7A99-4DE5-54F4-A9F3E2580EF9}"/>
              </a:ext>
            </a:extLst>
          </p:cNvPr>
          <p:cNvCxnSpPr>
            <a:cxnSpLocks/>
          </p:cNvCxnSpPr>
          <p:nvPr/>
        </p:nvCxnSpPr>
        <p:spPr>
          <a:xfrm>
            <a:off x="11199157" y="4790746"/>
            <a:ext cx="500063" cy="0"/>
          </a:xfrm>
          <a:prstGeom prst="line">
            <a:avLst/>
          </a:prstGeom>
          <a:ln w="38100">
            <a:solidFill>
              <a:srgbClr val="EFB51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رسم 2">
            <a:extLst>
              <a:ext uri="{FF2B5EF4-FFF2-40B4-BE49-F238E27FC236}">
                <a16:creationId xmlns:a16="http://schemas.microsoft.com/office/drawing/2014/main" id="{973DAE90-1CF8-81BC-B88B-9A8C2D819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8357" y="1900023"/>
            <a:ext cx="1356063" cy="140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97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ربع نص 6">
            <a:extLst>
              <a:ext uri="{FF2B5EF4-FFF2-40B4-BE49-F238E27FC236}">
                <a16:creationId xmlns:a16="http://schemas.microsoft.com/office/drawing/2014/main" id="{D087BD5E-8BFF-1551-F820-E79C33B2084A}"/>
              </a:ext>
            </a:extLst>
          </p:cNvPr>
          <p:cNvSpPr txBox="1"/>
          <p:nvPr/>
        </p:nvSpPr>
        <p:spPr>
          <a:xfrm>
            <a:off x="4051518" y="1897510"/>
            <a:ext cx="7757122" cy="610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1">
              <a:lnSpc>
                <a:spcPct val="107000"/>
              </a:lnSpc>
            </a:pPr>
            <a:r>
              <a:rPr lang="ar-SA" sz="3200" b="1" dirty="0">
                <a:solidFill>
                  <a:srgbClr val="0093AF"/>
                </a:solidFill>
                <a:effectLst/>
                <a:latin typeface="Samor"/>
                <a:ea typeface="Calibri" panose="020F0502020204030204" pitchFamily="34" charset="0"/>
                <a:cs typeface="Tajawal" panose="00000500000000000000" pitchFamily="2" charset="-78"/>
              </a:rPr>
              <a:t>أولويات الشباب السعودي في مجال الصحة</a:t>
            </a:r>
            <a:endParaRPr lang="en-US" sz="2400" dirty="0">
              <a:solidFill>
                <a:srgbClr val="0093AF"/>
              </a:solidFill>
              <a:effectLst/>
              <a:latin typeface="Samor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مربع نص 8">
            <a:extLst>
              <a:ext uri="{FF2B5EF4-FFF2-40B4-BE49-F238E27FC236}">
                <a16:creationId xmlns:a16="http://schemas.microsoft.com/office/drawing/2014/main" id="{2D06EBB7-EA86-8073-0724-8DF5E5A27CE8}"/>
              </a:ext>
            </a:extLst>
          </p:cNvPr>
          <p:cNvSpPr txBox="1"/>
          <p:nvPr/>
        </p:nvSpPr>
        <p:spPr>
          <a:xfrm>
            <a:off x="7991474" y="3217254"/>
            <a:ext cx="4276725" cy="614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</a:pPr>
            <a:r>
              <a:rPr lang="ar-SA" sz="1600" dirty="0">
                <a:solidFill>
                  <a:srgbClr val="025E68"/>
                </a:solidFill>
                <a:effectLst/>
                <a:latin typeface="Samor"/>
                <a:ea typeface="Calibri" panose="020F0502020204030204" pitchFamily="34" charset="0"/>
                <a:cs typeface="Tajawal" panose="00000500000000000000" pitchFamily="2" charset="-78"/>
              </a:rPr>
              <a:t>1ضعف الثقافة والتوعية الصحية والمعروض لاستخدام تقنيات جاذبة ومقنعة للشباب </a:t>
            </a:r>
            <a:endParaRPr lang="en-US" sz="1600" dirty="0">
              <a:solidFill>
                <a:srgbClr val="025E68"/>
              </a:solidFill>
              <a:effectLst/>
              <a:latin typeface="Samor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رابط مستقيم 10">
            <a:extLst>
              <a:ext uri="{FF2B5EF4-FFF2-40B4-BE49-F238E27FC236}">
                <a16:creationId xmlns:a16="http://schemas.microsoft.com/office/drawing/2014/main" id="{AEA7BB73-728E-D4D0-C317-1749E8A65C62}"/>
              </a:ext>
            </a:extLst>
          </p:cNvPr>
          <p:cNvCxnSpPr>
            <a:cxnSpLocks/>
          </p:cNvCxnSpPr>
          <p:nvPr/>
        </p:nvCxnSpPr>
        <p:spPr>
          <a:xfrm>
            <a:off x="8153838" y="3162992"/>
            <a:ext cx="3509808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مربع نص 11">
            <a:extLst>
              <a:ext uri="{FF2B5EF4-FFF2-40B4-BE49-F238E27FC236}">
                <a16:creationId xmlns:a16="http://schemas.microsoft.com/office/drawing/2014/main" id="{DB67BB7C-854D-F0DC-402D-D8612659A850}"/>
              </a:ext>
            </a:extLst>
          </p:cNvPr>
          <p:cNvSpPr txBox="1"/>
          <p:nvPr/>
        </p:nvSpPr>
        <p:spPr>
          <a:xfrm>
            <a:off x="11306836" y="2783088"/>
            <a:ext cx="456539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b="1" dirty="0">
                <a:solidFill>
                  <a:srgbClr val="025E68"/>
                </a:solidFill>
                <a:effectLst/>
                <a:latin typeface="Samor"/>
                <a:ea typeface="Calibri" panose="020F0502020204030204" pitchFamily="34" charset="0"/>
                <a:cs typeface="Tajawal" panose="00000500000000000000" pitchFamily="2" charset="-78"/>
              </a:rPr>
              <a:t>01</a:t>
            </a:r>
            <a:endParaRPr lang="en-US" sz="2000" b="1" dirty="0">
              <a:solidFill>
                <a:srgbClr val="025E68"/>
              </a:solidFill>
              <a:effectLst/>
              <a:latin typeface="Samor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رابط مستقيم 14">
            <a:extLst>
              <a:ext uri="{FF2B5EF4-FFF2-40B4-BE49-F238E27FC236}">
                <a16:creationId xmlns:a16="http://schemas.microsoft.com/office/drawing/2014/main" id="{99C52EF1-36BA-0E13-E1DA-9F66F32B8483}"/>
              </a:ext>
            </a:extLst>
          </p:cNvPr>
          <p:cNvCxnSpPr>
            <a:cxnSpLocks/>
          </p:cNvCxnSpPr>
          <p:nvPr/>
        </p:nvCxnSpPr>
        <p:spPr>
          <a:xfrm>
            <a:off x="11201400" y="3162992"/>
            <a:ext cx="500063" cy="0"/>
          </a:xfrm>
          <a:prstGeom prst="line">
            <a:avLst/>
          </a:prstGeom>
          <a:ln w="38100">
            <a:solidFill>
              <a:srgbClr val="EFB51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رابط مستقيم 18">
            <a:extLst>
              <a:ext uri="{FF2B5EF4-FFF2-40B4-BE49-F238E27FC236}">
                <a16:creationId xmlns:a16="http://schemas.microsoft.com/office/drawing/2014/main" id="{EEEF8515-2FFF-E2E5-1EB3-264AD8659F14}"/>
              </a:ext>
            </a:extLst>
          </p:cNvPr>
          <p:cNvCxnSpPr>
            <a:cxnSpLocks/>
          </p:cNvCxnSpPr>
          <p:nvPr/>
        </p:nvCxnSpPr>
        <p:spPr>
          <a:xfrm>
            <a:off x="4162351" y="3162992"/>
            <a:ext cx="3166906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مربع نص 19">
            <a:extLst>
              <a:ext uri="{FF2B5EF4-FFF2-40B4-BE49-F238E27FC236}">
                <a16:creationId xmlns:a16="http://schemas.microsoft.com/office/drawing/2014/main" id="{87BDA97C-6217-73B8-1EB7-5327135EDD48}"/>
              </a:ext>
            </a:extLst>
          </p:cNvPr>
          <p:cNvSpPr txBox="1"/>
          <p:nvPr/>
        </p:nvSpPr>
        <p:spPr>
          <a:xfrm>
            <a:off x="6972447" y="2783088"/>
            <a:ext cx="456539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b="1" dirty="0">
                <a:solidFill>
                  <a:srgbClr val="025E68"/>
                </a:solidFill>
                <a:effectLst/>
                <a:latin typeface="Samor"/>
                <a:ea typeface="Calibri" panose="020F0502020204030204" pitchFamily="34" charset="0"/>
                <a:cs typeface="Tajawal" panose="00000500000000000000" pitchFamily="2" charset="-78"/>
              </a:rPr>
              <a:t>02</a:t>
            </a:r>
            <a:endParaRPr lang="en-US" sz="2000" b="1" dirty="0">
              <a:solidFill>
                <a:srgbClr val="025E68"/>
              </a:solidFill>
              <a:effectLst/>
              <a:latin typeface="Samor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رابط مستقيم 20">
            <a:extLst>
              <a:ext uri="{FF2B5EF4-FFF2-40B4-BE49-F238E27FC236}">
                <a16:creationId xmlns:a16="http://schemas.microsoft.com/office/drawing/2014/main" id="{5FE58395-18D2-9FE1-E2F2-39EA53686999}"/>
              </a:ext>
            </a:extLst>
          </p:cNvPr>
          <p:cNvCxnSpPr>
            <a:cxnSpLocks/>
          </p:cNvCxnSpPr>
          <p:nvPr/>
        </p:nvCxnSpPr>
        <p:spPr>
          <a:xfrm>
            <a:off x="6867011" y="3162992"/>
            <a:ext cx="500063" cy="0"/>
          </a:xfrm>
          <a:prstGeom prst="line">
            <a:avLst/>
          </a:prstGeom>
          <a:ln w="38100">
            <a:solidFill>
              <a:srgbClr val="EFB51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مربع نص 22">
            <a:extLst>
              <a:ext uri="{FF2B5EF4-FFF2-40B4-BE49-F238E27FC236}">
                <a16:creationId xmlns:a16="http://schemas.microsoft.com/office/drawing/2014/main" id="{BAB3C260-00E9-B8BF-9B5F-FC8680EFF163}"/>
              </a:ext>
            </a:extLst>
          </p:cNvPr>
          <p:cNvSpPr txBox="1"/>
          <p:nvPr/>
        </p:nvSpPr>
        <p:spPr>
          <a:xfrm>
            <a:off x="4035351" y="3217254"/>
            <a:ext cx="3447610" cy="35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ar-SA" sz="1600" dirty="0">
                <a:solidFill>
                  <a:srgbClr val="025E68"/>
                </a:solidFill>
                <a:effectLst/>
                <a:latin typeface="Samor"/>
                <a:ea typeface="Calibri" panose="020F0502020204030204" pitchFamily="34" charset="0"/>
                <a:cs typeface="Tajawal" panose="00000500000000000000" pitchFamily="2" charset="-78"/>
              </a:rPr>
              <a:t>استفحال ظاهرة التدخين والمخدرات </a:t>
            </a:r>
            <a:endParaRPr lang="en-US" sz="1600" dirty="0">
              <a:solidFill>
                <a:srgbClr val="025E68"/>
              </a:solidFill>
              <a:effectLst/>
              <a:latin typeface="Samor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رابط مستقيم 24">
            <a:extLst>
              <a:ext uri="{FF2B5EF4-FFF2-40B4-BE49-F238E27FC236}">
                <a16:creationId xmlns:a16="http://schemas.microsoft.com/office/drawing/2014/main" id="{9400FB32-BE23-BA6F-88A9-92746104D68B}"/>
              </a:ext>
            </a:extLst>
          </p:cNvPr>
          <p:cNvCxnSpPr>
            <a:cxnSpLocks/>
          </p:cNvCxnSpPr>
          <p:nvPr/>
        </p:nvCxnSpPr>
        <p:spPr>
          <a:xfrm>
            <a:off x="4162351" y="4327765"/>
            <a:ext cx="3175616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مربع نص 25">
            <a:extLst>
              <a:ext uri="{FF2B5EF4-FFF2-40B4-BE49-F238E27FC236}">
                <a16:creationId xmlns:a16="http://schemas.microsoft.com/office/drawing/2014/main" id="{C8F286AB-B620-9633-908F-C8F08A8B0E1D}"/>
              </a:ext>
            </a:extLst>
          </p:cNvPr>
          <p:cNvSpPr txBox="1"/>
          <p:nvPr/>
        </p:nvSpPr>
        <p:spPr>
          <a:xfrm>
            <a:off x="6981157" y="3947861"/>
            <a:ext cx="456539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b="1" dirty="0">
                <a:solidFill>
                  <a:srgbClr val="025E68"/>
                </a:solidFill>
                <a:effectLst/>
                <a:latin typeface="Samor"/>
                <a:ea typeface="Calibri" panose="020F0502020204030204" pitchFamily="34" charset="0"/>
                <a:cs typeface="Tajawal" panose="00000500000000000000" pitchFamily="2" charset="-78"/>
              </a:rPr>
              <a:t>04</a:t>
            </a:r>
            <a:endParaRPr lang="en-US" sz="2000" b="1" dirty="0">
              <a:solidFill>
                <a:srgbClr val="025E68"/>
              </a:solidFill>
              <a:effectLst/>
              <a:latin typeface="Samor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رابط مستقيم 26">
            <a:extLst>
              <a:ext uri="{FF2B5EF4-FFF2-40B4-BE49-F238E27FC236}">
                <a16:creationId xmlns:a16="http://schemas.microsoft.com/office/drawing/2014/main" id="{84611F1B-A98D-DB77-0900-93757795A740}"/>
              </a:ext>
            </a:extLst>
          </p:cNvPr>
          <p:cNvCxnSpPr>
            <a:cxnSpLocks/>
          </p:cNvCxnSpPr>
          <p:nvPr/>
        </p:nvCxnSpPr>
        <p:spPr>
          <a:xfrm>
            <a:off x="6875721" y="4327765"/>
            <a:ext cx="500063" cy="0"/>
          </a:xfrm>
          <a:prstGeom prst="line">
            <a:avLst/>
          </a:prstGeom>
          <a:ln w="38100">
            <a:solidFill>
              <a:srgbClr val="EFB51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رابط مستقيم 27">
            <a:extLst>
              <a:ext uri="{FF2B5EF4-FFF2-40B4-BE49-F238E27FC236}">
                <a16:creationId xmlns:a16="http://schemas.microsoft.com/office/drawing/2014/main" id="{0E6C7A5A-3509-B4AB-445A-9D1CAAFBCC4E}"/>
              </a:ext>
            </a:extLst>
          </p:cNvPr>
          <p:cNvCxnSpPr>
            <a:cxnSpLocks/>
          </p:cNvCxnSpPr>
          <p:nvPr/>
        </p:nvCxnSpPr>
        <p:spPr>
          <a:xfrm>
            <a:off x="8153838" y="4327765"/>
            <a:ext cx="3501098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مربع نص 28">
            <a:extLst>
              <a:ext uri="{FF2B5EF4-FFF2-40B4-BE49-F238E27FC236}">
                <a16:creationId xmlns:a16="http://schemas.microsoft.com/office/drawing/2014/main" id="{18236B83-3EBA-6CD9-3DA2-311D74F2F69F}"/>
              </a:ext>
            </a:extLst>
          </p:cNvPr>
          <p:cNvSpPr txBox="1"/>
          <p:nvPr/>
        </p:nvSpPr>
        <p:spPr>
          <a:xfrm>
            <a:off x="11298126" y="3947861"/>
            <a:ext cx="456539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b="1" dirty="0">
                <a:solidFill>
                  <a:srgbClr val="025E68"/>
                </a:solidFill>
                <a:effectLst/>
                <a:latin typeface="Samor"/>
                <a:ea typeface="Calibri" panose="020F0502020204030204" pitchFamily="34" charset="0"/>
                <a:cs typeface="Tajawal" panose="00000500000000000000" pitchFamily="2" charset="-78"/>
              </a:rPr>
              <a:t>03</a:t>
            </a:r>
            <a:endParaRPr lang="en-US" sz="2000" b="1" dirty="0">
              <a:solidFill>
                <a:srgbClr val="025E68"/>
              </a:solidFill>
              <a:effectLst/>
              <a:latin typeface="Samor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رابط مستقيم 29">
            <a:extLst>
              <a:ext uri="{FF2B5EF4-FFF2-40B4-BE49-F238E27FC236}">
                <a16:creationId xmlns:a16="http://schemas.microsoft.com/office/drawing/2014/main" id="{5DACAF1F-111A-B1F0-7E9D-BDF7B1B7BD27}"/>
              </a:ext>
            </a:extLst>
          </p:cNvPr>
          <p:cNvCxnSpPr>
            <a:cxnSpLocks/>
          </p:cNvCxnSpPr>
          <p:nvPr/>
        </p:nvCxnSpPr>
        <p:spPr>
          <a:xfrm>
            <a:off x="11192690" y="4327765"/>
            <a:ext cx="500063" cy="0"/>
          </a:xfrm>
          <a:prstGeom prst="line">
            <a:avLst/>
          </a:prstGeom>
          <a:ln w="38100">
            <a:solidFill>
              <a:srgbClr val="EFB51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مربع نص 30">
            <a:extLst>
              <a:ext uri="{FF2B5EF4-FFF2-40B4-BE49-F238E27FC236}">
                <a16:creationId xmlns:a16="http://schemas.microsoft.com/office/drawing/2014/main" id="{8F6D4FFC-900C-0477-194A-0007AB58E4AB}"/>
              </a:ext>
            </a:extLst>
          </p:cNvPr>
          <p:cNvSpPr txBox="1"/>
          <p:nvPr/>
        </p:nvSpPr>
        <p:spPr>
          <a:xfrm>
            <a:off x="7734299" y="4382027"/>
            <a:ext cx="4074341" cy="614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ar-SA" sz="1600" dirty="0">
                <a:solidFill>
                  <a:srgbClr val="025E68"/>
                </a:solidFill>
                <a:effectLst/>
                <a:latin typeface="Samor"/>
                <a:ea typeface="Calibri" panose="020F0502020204030204" pitchFamily="34" charset="0"/>
                <a:cs typeface="Tajawal" panose="00000500000000000000" pitchFamily="2" charset="-78"/>
              </a:rPr>
              <a:t>تفاقم التوجه للعادات الغذائية غير الصحية (الاكلات السريعة)، وانتشار الامراض النفسية </a:t>
            </a:r>
            <a:endParaRPr lang="en-US" sz="1600" dirty="0">
              <a:solidFill>
                <a:srgbClr val="025E68"/>
              </a:solidFill>
              <a:effectLst/>
              <a:latin typeface="Samor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3" name="مربع نص 32">
            <a:extLst>
              <a:ext uri="{FF2B5EF4-FFF2-40B4-BE49-F238E27FC236}">
                <a16:creationId xmlns:a16="http://schemas.microsoft.com/office/drawing/2014/main" id="{9200D109-AE31-80CC-39A1-C73EBF17F2BA}"/>
              </a:ext>
            </a:extLst>
          </p:cNvPr>
          <p:cNvSpPr txBox="1"/>
          <p:nvPr/>
        </p:nvSpPr>
        <p:spPr>
          <a:xfrm>
            <a:off x="4035351" y="4369116"/>
            <a:ext cx="34476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SA" sz="1600" dirty="0">
                <a:solidFill>
                  <a:srgbClr val="025E68"/>
                </a:solidFill>
                <a:effectLst/>
                <a:latin typeface="Samor"/>
                <a:ea typeface="Calibri" panose="020F0502020204030204" pitchFamily="34" charset="0"/>
                <a:cs typeface="Tajawal" panose="00000500000000000000" pitchFamily="2" charset="-78"/>
              </a:rPr>
              <a:t>قلة النماذج والقدوات الشبابية التي تعني بالقيم الصحية </a:t>
            </a:r>
            <a:endParaRPr lang="ar-SA" sz="1600" dirty="0"/>
          </a:p>
        </p:txBody>
      </p:sp>
      <p:pic>
        <p:nvPicPr>
          <p:cNvPr id="3" name="رسم 2">
            <a:extLst>
              <a:ext uri="{FF2B5EF4-FFF2-40B4-BE49-F238E27FC236}">
                <a16:creationId xmlns:a16="http://schemas.microsoft.com/office/drawing/2014/main" id="{94508295-EAC9-BB2E-5E96-6CD995282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513" y="2077010"/>
            <a:ext cx="2151721" cy="157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26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مربع نص 4">
            <a:extLst>
              <a:ext uri="{FF2B5EF4-FFF2-40B4-BE49-F238E27FC236}">
                <a16:creationId xmlns:a16="http://schemas.microsoft.com/office/drawing/2014/main" id="{8821AAFF-3BAF-97B8-FF2B-60DFC3E83FE4}"/>
              </a:ext>
            </a:extLst>
          </p:cNvPr>
          <p:cNvSpPr txBox="1"/>
          <p:nvPr/>
        </p:nvSpPr>
        <p:spPr>
          <a:xfrm>
            <a:off x="6486524" y="5010522"/>
            <a:ext cx="5322115" cy="614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ar-SA" sz="1600" dirty="0">
                <a:solidFill>
                  <a:srgbClr val="025E68"/>
                </a:solidFill>
                <a:effectLst/>
                <a:latin typeface="Samor"/>
                <a:ea typeface="Calibri" panose="020F0502020204030204" pitchFamily="34" charset="0"/>
                <a:cs typeface="Tajawal" panose="00000500000000000000" pitchFamily="2" charset="-78"/>
              </a:rPr>
              <a:t>المعالجة الإعلامية لقضايا الشباب لا تتسم بالعمق والشفافية ويغلب عليها النصح المباشر، وجهة النظر الأحادية </a:t>
            </a:r>
            <a:endParaRPr lang="en-US" sz="1600" dirty="0">
              <a:solidFill>
                <a:srgbClr val="025E68"/>
              </a:solidFill>
              <a:effectLst/>
              <a:latin typeface="Samor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D087BD5E-8BFF-1551-F820-E79C33B2084A}"/>
              </a:ext>
            </a:extLst>
          </p:cNvPr>
          <p:cNvSpPr txBox="1"/>
          <p:nvPr/>
        </p:nvSpPr>
        <p:spPr>
          <a:xfrm>
            <a:off x="2314575" y="1679788"/>
            <a:ext cx="9477898" cy="545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1">
              <a:lnSpc>
                <a:spcPct val="107000"/>
              </a:lnSpc>
            </a:pPr>
            <a:r>
              <a:rPr lang="ar-SA" sz="2800" b="1" dirty="0">
                <a:solidFill>
                  <a:srgbClr val="0093AF"/>
                </a:solidFill>
                <a:effectLst/>
                <a:latin typeface="Samor"/>
                <a:ea typeface="Calibri" panose="020F0502020204030204" pitchFamily="34" charset="0"/>
                <a:cs typeface="Tajawal" panose="00000500000000000000" pitchFamily="2" charset="-78"/>
              </a:rPr>
              <a:t>أولويات الشباب السعودي في مجال الاعلام والتقنية</a:t>
            </a:r>
            <a:endParaRPr lang="en-US" sz="2800" dirty="0">
              <a:solidFill>
                <a:srgbClr val="0093AF"/>
              </a:solidFill>
              <a:effectLst/>
              <a:latin typeface="Samor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مربع نص 8">
            <a:extLst>
              <a:ext uri="{FF2B5EF4-FFF2-40B4-BE49-F238E27FC236}">
                <a16:creationId xmlns:a16="http://schemas.microsoft.com/office/drawing/2014/main" id="{2D06EBB7-EA86-8073-0724-8DF5E5A27CE8}"/>
              </a:ext>
            </a:extLst>
          </p:cNvPr>
          <p:cNvSpPr txBox="1"/>
          <p:nvPr/>
        </p:nvSpPr>
        <p:spPr>
          <a:xfrm>
            <a:off x="6267183" y="2855304"/>
            <a:ext cx="6001017" cy="614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</a:pPr>
            <a:r>
              <a:rPr lang="ar-SA" sz="1600" dirty="0">
                <a:solidFill>
                  <a:srgbClr val="025E68"/>
                </a:solidFill>
                <a:effectLst/>
                <a:latin typeface="Samor"/>
                <a:ea typeface="Calibri" panose="020F0502020204030204" pitchFamily="34" charset="0"/>
                <a:cs typeface="Tajawal" panose="00000500000000000000" pitchFamily="2" charset="-78"/>
              </a:rPr>
              <a:t>استحواذ مواقع التواصل الاجتماعي بإمكاناتها الضخمة على معظم أوقات الشباب وتأثيرها على سلوكهم وأنماطهم الشخصية </a:t>
            </a:r>
            <a:endParaRPr lang="en-US" sz="1600" dirty="0">
              <a:solidFill>
                <a:srgbClr val="025E68"/>
              </a:solidFill>
              <a:effectLst/>
              <a:latin typeface="Samor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رابط مستقيم 10">
            <a:extLst>
              <a:ext uri="{FF2B5EF4-FFF2-40B4-BE49-F238E27FC236}">
                <a16:creationId xmlns:a16="http://schemas.microsoft.com/office/drawing/2014/main" id="{AEA7BB73-728E-D4D0-C317-1749E8A65C62}"/>
              </a:ext>
            </a:extLst>
          </p:cNvPr>
          <p:cNvCxnSpPr>
            <a:cxnSpLocks/>
          </p:cNvCxnSpPr>
          <p:nvPr/>
        </p:nvCxnSpPr>
        <p:spPr>
          <a:xfrm>
            <a:off x="6372225" y="2801042"/>
            <a:ext cx="5291421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مربع نص 11">
            <a:extLst>
              <a:ext uri="{FF2B5EF4-FFF2-40B4-BE49-F238E27FC236}">
                <a16:creationId xmlns:a16="http://schemas.microsoft.com/office/drawing/2014/main" id="{DB67BB7C-854D-F0DC-402D-D8612659A850}"/>
              </a:ext>
            </a:extLst>
          </p:cNvPr>
          <p:cNvSpPr txBox="1"/>
          <p:nvPr/>
        </p:nvSpPr>
        <p:spPr>
          <a:xfrm>
            <a:off x="11306836" y="2421138"/>
            <a:ext cx="456539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b="1" dirty="0">
                <a:solidFill>
                  <a:srgbClr val="025E68"/>
                </a:solidFill>
                <a:effectLst/>
                <a:latin typeface="Samor"/>
                <a:ea typeface="Calibri" panose="020F0502020204030204" pitchFamily="34" charset="0"/>
                <a:cs typeface="Tajawal" panose="00000500000000000000" pitchFamily="2" charset="-78"/>
              </a:rPr>
              <a:t>01</a:t>
            </a:r>
            <a:endParaRPr lang="en-US" sz="2000" b="1" dirty="0">
              <a:solidFill>
                <a:srgbClr val="025E68"/>
              </a:solidFill>
              <a:effectLst/>
              <a:latin typeface="Samor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رابط مستقيم 14">
            <a:extLst>
              <a:ext uri="{FF2B5EF4-FFF2-40B4-BE49-F238E27FC236}">
                <a16:creationId xmlns:a16="http://schemas.microsoft.com/office/drawing/2014/main" id="{99C52EF1-36BA-0E13-E1DA-9F66F32B8483}"/>
              </a:ext>
            </a:extLst>
          </p:cNvPr>
          <p:cNvCxnSpPr>
            <a:cxnSpLocks/>
          </p:cNvCxnSpPr>
          <p:nvPr/>
        </p:nvCxnSpPr>
        <p:spPr>
          <a:xfrm>
            <a:off x="11201400" y="2801042"/>
            <a:ext cx="500063" cy="0"/>
          </a:xfrm>
          <a:prstGeom prst="line">
            <a:avLst/>
          </a:prstGeom>
          <a:ln w="38100">
            <a:solidFill>
              <a:srgbClr val="EFB51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رابط مستقيم 18">
            <a:extLst>
              <a:ext uri="{FF2B5EF4-FFF2-40B4-BE49-F238E27FC236}">
                <a16:creationId xmlns:a16="http://schemas.microsoft.com/office/drawing/2014/main" id="{EEEF8515-2FFF-E2E5-1EB3-264AD8659F14}"/>
              </a:ext>
            </a:extLst>
          </p:cNvPr>
          <p:cNvCxnSpPr>
            <a:cxnSpLocks/>
          </p:cNvCxnSpPr>
          <p:nvPr/>
        </p:nvCxnSpPr>
        <p:spPr>
          <a:xfrm>
            <a:off x="3234481" y="2801042"/>
            <a:ext cx="2642966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مربع نص 19">
            <a:extLst>
              <a:ext uri="{FF2B5EF4-FFF2-40B4-BE49-F238E27FC236}">
                <a16:creationId xmlns:a16="http://schemas.microsoft.com/office/drawing/2014/main" id="{87BDA97C-6217-73B8-1EB7-5327135EDD48}"/>
              </a:ext>
            </a:extLst>
          </p:cNvPr>
          <p:cNvSpPr txBox="1"/>
          <p:nvPr/>
        </p:nvSpPr>
        <p:spPr>
          <a:xfrm>
            <a:off x="5520637" y="2421138"/>
            <a:ext cx="456539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b="1" dirty="0">
                <a:solidFill>
                  <a:srgbClr val="025E68"/>
                </a:solidFill>
                <a:effectLst/>
                <a:latin typeface="Samor"/>
                <a:ea typeface="Calibri" panose="020F0502020204030204" pitchFamily="34" charset="0"/>
                <a:cs typeface="Tajawal" panose="00000500000000000000" pitchFamily="2" charset="-78"/>
              </a:rPr>
              <a:t>02</a:t>
            </a:r>
            <a:endParaRPr lang="en-US" sz="2000" b="1" dirty="0">
              <a:solidFill>
                <a:srgbClr val="025E68"/>
              </a:solidFill>
              <a:effectLst/>
              <a:latin typeface="Samor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رابط مستقيم 20">
            <a:extLst>
              <a:ext uri="{FF2B5EF4-FFF2-40B4-BE49-F238E27FC236}">
                <a16:creationId xmlns:a16="http://schemas.microsoft.com/office/drawing/2014/main" id="{5FE58395-18D2-9FE1-E2F2-39EA53686999}"/>
              </a:ext>
            </a:extLst>
          </p:cNvPr>
          <p:cNvCxnSpPr>
            <a:cxnSpLocks/>
          </p:cNvCxnSpPr>
          <p:nvPr/>
        </p:nvCxnSpPr>
        <p:spPr>
          <a:xfrm>
            <a:off x="5415201" y="2801042"/>
            <a:ext cx="500063" cy="0"/>
          </a:xfrm>
          <a:prstGeom prst="line">
            <a:avLst/>
          </a:prstGeom>
          <a:ln w="38100">
            <a:solidFill>
              <a:srgbClr val="EFB51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مربع نص 22">
            <a:extLst>
              <a:ext uri="{FF2B5EF4-FFF2-40B4-BE49-F238E27FC236}">
                <a16:creationId xmlns:a16="http://schemas.microsoft.com/office/drawing/2014/main" id="{BAB3C260-00E9-B8BF-9B5F-FC8680EFF163}"/>
              </a:ext>
            </a:extLst>
          </p:cNvPr>
          <p:cNvSpPr txBox="1"/>
          <p:nvPr/>
        </p:nvSpPr>
        <p:spPr>
          <a:xfrm>
            <a:off x="3155031" y="2855304"/>
            <a:ext cx="2876120" cy="614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ar-SA" sz="1600" dirty="0">
                <a:solidFill>
                  <a:srgbClr val="025E68"/>
                </a:solidFill>
                <a:effectLst/>
                <a:latin typeface="Samor"/>
                <a:ea typeface="Calibri" panose="020F0502020204030204" pitchFamily="34" charset="0"/>
                <a:cs typeface="Tajawal" panose="00000500000000000000" pitchFamily="2" charset="-78"/>
              </a:rPr>
              <a:t>نشرة القنوات الإعلامية الموجهة للشباب ذات التأثير الإيجابي </a:t>
            </a:r>
            <a:endParaRPr lang="en-US" sz="1600" dirty="0">
              <a:solidFill>
                <a:srgbClr val="025E68"/>
              </a:solidFill>
              <a:effectLst/>
              <a:latin typeface="Samor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رابط مستقيم 24">
            <a:extLst>
              <a:ext uri="{FF2B5EF4-FFF2-40B4-BE49-F238E27FC236}">
                <a16:creationId xmlns:a16="http://schemas.microsoft.com/office/drawing/2014/main" id="{9400FB32-BE23-BA6F-88A9-92746104D68B}"/>
              </a:ext>
            </a:extLst>
          </p:cNvPr>
          <p:cNvCxnSpPr>
            <a:cxnSpLocks/>
          </p:cNvCxnSpPr>
          <p:nvPr/>
        </p:nvCxnSpPr>
        <p:spPr>
          <a:xfrm>
            <a:off x="3234481" y="3978292"/>
            <a:ext cx="2651676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مربع نص 25">
            <a:extLst>
              <a:ext uri="{FF2B5EF4-FFF2-40B4-BE49-F238E27FC236}">
                <a16:creationId xmlns:a16="http://schemas.microsoft.com/office/drawing/2014/main" id="{C8F286AB-B620-9633-908F-C8F08A8B0E1D}"/>
              </a:ext>
            </a:extLst>
          </p:cNvPr>
          <p:cNvSpPr txBox="1"/>
          <p:nvPr/>
        </p:nvSpPr>
        <p:spPr>
          <a:xfrm>
            <a:off x="5529347" y="3598388"/>
            <a:ext cx="456539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b="1" dirty="0">
                <a:solidFill>
                  <a:srgbClr val="025E68"/>
                </a:solidFill>
                <a:effectLst/>
                <a:latin typeface="Samor"/>
                <a:ea typeface="Calibri" panose="020F0502020204030204" pitchFamily="34" charset="0"/>
                <a:cs typeface="Tajawal" panose="00000500000000000000" pitchFamily="2" charset="-78"/>
              </a:rPr>
              <a:t>04</a:t>
            </a:r>
            <a:endParaRPr lang="en-US" sz="2000" b="1" dirty="0">
              <a:solidFill>
                <a:srgbClr val="025E68"/>
              </a:solidFill>
              <a:effectLst/>
              <a:latin typeface="Samor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رابط مستقيم 26">
            <a:extLst>
              <a:ext uri="{FF2B5EF4-FFF2-40B4-BE49-F238E27FC236}">
                <a16:creationId xmlns:a16="http://schemas.microsoft.com/office/drawing/2014/main" id="{84611F1B-A98D-DB77-0900-93757795A740}"/>
              </a:ext>
            </a:extLst>
          </p:cNvPr>
          <p:cNvCxnSpPr>
            <a:cxnSpLocks/>
          </p:cNvCxnSpPr>
          <p:nvPr/>
        </p:nvCxnSpPr>
        <p:spPr>
          <a:xfrm>
            <a:off x="5423911" y="3978292"/>
            <a:ext cx="500063" cy="0"/>
          </a:xfrm>
          <a:prstGeom prst="line">
            <a:avLst/>
          </a:prstGeom>
          <a:ln w="38100">
            <a:solidFill>
              <a:srgbClr val="EFB51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رابط مستقيم 27">
            <a:extLst>
              <a:ext uri="{FF2B5EF4-FFF2-40B4-BE49-F238E27FC236}">
                <a16:creationId xmlns:a16="http://schemas.microsoft.com/office/drawing/2014/main" id="{0E6C7A5A-3509-B4AB-445A-9D1CAAFBCC4E}"/>
              </a:ext>
            </a:extLst>
          </p:cNvPr>
          <p:cNvCxnSpPr>
            <a:cxnSpLocks/>
          </p:cNvCxnSpPr>
          <p:nvPr/>
        </p:nvCxnSpPr>
        <p:spPr>
          <a:xfrm>
            <a:off x="8153838" y="3978292"/>
            <a:ext cx="3501098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مربع نص 28">
            <a:extLst>
              <a:ext uri="{FF2B5EF4-FFF2-40B4-BE49-F238E27FC236}">
                <a16:creationId xmlns:a16="http://schemas.microsoft.com/office/drawing/2014/main" id="{18236B83-3EBA-6CD9-3DA2-311D74F2F69F}"/>
              </a:ext>
            </a:extLst>
          </p:cNvPr>
          <p:cNvSpPr txBox="1"/>
          <p:nvPr/>
        </p:nvSpPr>
        <p:spPr>
          <a:xfrm>
            <a:off x="11298126" y="3598388"/>
            <a:ext cx="456539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b="1" dirty="0">
                <a:solidFill>
                  <a:srgbClr val="025E68"/>
                </a:solidFill>
                <a:effectLst/>
                <a:latin typeface="Samor"/>
                <a:ea typeface="Calibri" panose="020F0502020204030204" pitchFamily="34" charset="0"/>
                <a:cs typeface="Tajawal" panose="00000500000000000000" pitchFamily="2" charset="-78"/>
              </a:rPr>
              <a:t>03</a:t>
            </a:r>
            <a:endParaRPr lang="en-US" sz="2000" b="1" dirty="0">
              <a:solidFill>
                <a:srgbClr val="025E68"/>
              </a:solidFill>
              <a:effectLst/>
              <a:latin typeface="Samor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رابط مستقيم 29">
            <a:extLst>
              <a:ext uri="{FF2B5EF4-FFF2-40B4-BE49-F238E27FC236}">
                <a16:creationId xmlns:a16="http://schemas.microsoft.com/office/drawing/2014/main" id="{5DACAF1F-111A-B1F0-7E9D-BDF7B1B7BD27}"/>
              </a:ext>
            </a:extLst>
          </p:cNvPr>
          <p:cNvCxnSpPr>
            <a:cxnSpLocks/>
          </p:cNvCxnSpPr>
          <p:nvPr/>
        </p:nvCxnSpPr>
        <p:spPr>
          <a:xfrm>
            <a:off x="11192690" y="3978292"/>
            <a:ext cx="500063" cy="0"/>
          </a:xfrm>
          <a:prstGeom prst="line">
            <a:avLst/>
          </a:prstGeom>
          <a:ln w="38100">
            <a:solidFill>
              <a:srgbClr val="EFB51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مربع نص 30">
            <a:extLst>
              <a:ext uri="{FF2B5EF4-FFF2-40B4-BE49-F238E27FC236}">
                <a16:creationId xmlns:a16="http://schemas.microsoft.com/office/drawing/2014/main" id="{8F6D4FFC-900C-0477-194A-0007AB58E4AB}"/>
              </a:ext>
            </a:extLst>
          </p:cNvPr>
          <p:cNvSpPr txBox="1"/>
          <p:nvPr/>
        </p:nvSpPr>
        <p:spPr>
          <a:xfrm>
            <a:off x="8025942" y="4019643"/>
            <a:ext cx="3782698" cy="35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ar-SA" sz="1600" dirty="0">
                <a:solidFill>
                  <a:srgbClr val="025E68"/>
                </a:solidFill>
                <a:effectLst/>
                <a:latin typeface="Samor"/>
                <a:ea typeface="Calibri" panose="020F0502020204030204" pitchFamily="34" charset="0"/>
                <a:cs typeface="Tajawal" panose="00000500000000000000" pitchFamily="2" charset="-78"/>
              </a:rPr>
              <a:t>قلة القدوات الشبابية ذات التأثير الإيجابي </a:t>
            </a:r>
            <a:endParaRPr lang="en-US" sz="1600" dirty="0">
              <a:solidFill>
                <a:srgbClr val="025E68"/>
              </a:solidFill>
              <a:effectLst/>
              <a:latin typeface="Samor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3" name="مربع نص 32">
            <a:extLst>
              <a:ext uri="{FF2B5EF4-FFF2-40B4-BE49-F238E27FC236}">
                <a16:creationId xmlns:a16="http://schemas.microsoft.com/office/drawing/2014/main" id="{9200D109-AE31-80CC-39A1-C73EBF17F2BA}"/>
              </a:ext>
            </a:extLst>
          </p:cNvPr>
          <p:cNvSpPr txBox="1"/>
          <p:nvPr/>
        </p:nvSpPr>
        <p:spPr>
          <a:xfrm>
            <a:off x="3062465" y="4019643"/>
            <a:ext cx="296868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SA" sz="1600" dirty="0">
                <a:solidFill>
                  <a:srgbClr val="025E68"/>
                </a:solidFill>
                <a:effectLst/>
                <a:latin typeface="Samor"/>
                <a:ea typeface="Calibri" panose="020F0502020204030204" pitchFamily="34" charset="0"/>
                <a:cs typeface="Tajawal" panose="00000500000000000000" pitchFamily="2" charset="-78"/>
              </a:rPr>
              <a:t>ضحالة المحتوى الإعلامي الذي يستهدف الشباب </a:t>
            </a:r>
            <a:endParaRPr lang="ar-SA" sz="1600" dirty="0"/>
          </a:p>
        </p:txBody>
      </p:sp>
      <p:cxnSp>
        <p:nvCxnSpPr>
          <p:cNvPr id="35" name="رابط مستقيم 34">
            <a:extLst>
              <a:ext uri="{FF2B5EF4-FFF2-40B4-BE49-F238E27FC236}">
                <a16:creationId xmlns:a16="http://schemas.microsoft.com/office/drawing/2014/main" id="{301DF4B4-C440-5732-409D-BD972FD70392}"/>
              </a:ext>
            </a:extLst>
          </p:cNvPr>
          <p:cNvCxnSpPr>
            <a:cxnSpLocks/>
          </p:cNvCxnSpPr>
          <p:nvPr/>
        </p:nvCxnSpPr>
        <p:spPr>
          <a:xfrm>
            <a:off x="2984818" y="4956260"/>
            <a:ext cx="2892629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مربع نص 35">
            <a:extLst>
              <a:ext uri="{FF2B5EF4-FFF2-40B4-BE49-F238E27FC236}">
                <a16:creationId xmlns:a16="http://schemas.microsoft.com/office/drawing/2014/main" id="{46BD3889-A7BF-5954-90E8-A6E481F40CBD}"/>
              </a:ext>
            </a:extLst>
          </p:cNvPr>
          <p:cNvSpPr txBox="1"/>
          <p:nvPr/>
        </p:nvSpPr>
        <p:spPr>
          <a:xfrm>
            <a:off x="5520637" y="4576356"/>
            <a:ext cx="456539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b="1" dirty="0">
                <a:solidFill>
                  <a:srgbClr val="025E68"/>
                </a:solidFill>
                <a:effectLst/>
                <a:latin typeface="Samor"/>
                <a:ea typeface="Calibri" panose="020F0502020204030204" pitchFamily="34" charset="0"/>
                <a:cs typeface="Tajawal" panose="00000500000000000000" pitchFamily="2" charset="-78"/>
              </a:rPr>
              <a:t>06</a:t>
            </a:r>
            <a:endParaRPr lang="en-US" sz="2000" b="1" dirty="0">
              <a:solidFill>
                <a:srgbClr val="025E68"/>
              </a:solidFill>
              <a:effectLst/>
              <a:latin typeface="Samor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رابط مستقيم 36">
            <a:extLst>
              <a:ext uri="{FF2B5EF4-FFF2-40B4-BE49-F238E27FC236}">
                <a16:creationId xmlns:a16="http://schemas.microsoft.com/office/drawing/2014/main" id="{32A9D2FF-8B23-7314-1491-B0FF4EF32ADF}"/>
              </a:ext>
            </a:extLst>
          </p:cNvPr>
          <p:cNvCxnSpPr>
            <a:cxnSpLocks/>
          </p:cNvCxnSpPr>
          <p:nvPr/>
        </p:nvCxnSpPr>
        <p:spPr>
          <a:xfrm>
            <a:off x="5415201" y="4956260"/>
            <a:ext cx="500063" cy="0"/>
          </a:xfrm>
          <a:prstGeom prst="line">
            <a:avLst/>
          </a:prstGeom>
          <a:ln w="38100">
            <a:solidFill>
              <a:srgbClr val="EFB51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مربع نص 37">
            <a:extLst>
              <a:ext uri="{FF2B5EF4-FFF2-40B4-BE49-F238E27FC236}">
                <a16:creationId xmlns:a16="http://schemas.microsoft.com/office/drawing/2014/main" id="{F6284B39-CD74-957B-78B0-E627A56172F9}"/>
              </a:ext>
            </a:extLst>
          </p:cNvPr>
          <p:cNvSpPr txBox="1"/>
          <p:nvPr/>
        </p:nvSpPr>
        <p:spPr>
          <a:xfrm>
            <a:off x="2850241" y="5010522"/>
            <a:ext cx="3180910" cy="35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ar-SA" sz="1600" dirty="0">
                <a:solidFill>
                  <a:srgbClr val="025E68"/>
                </a:solidFill>
                <a:effectLst/>
                <a:latin typeface="Samor"/>
                <a:ea typeface="Calibri" panose="020F0502020204030204" pitchFamily="34" charset="0"/>
                <a:cs typeface="Tajawal" panose="00000500000000000000" pitchFamily="2" charset="-78"/>
              </a:rPr>
              <a:t>ضعف التأهيل الإعلامي والتقني </a:t>
            </a:r>
            <a:endParaRPr lang="en-US" sz="1600" dirty="0">
              <a:solidFill>
                <a:srgbClr val="025E68"/>
              </a:solidFill>
              <a:effectLst/>
              <a:latin typeface="Samor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رابط مستقيم 39">
            <a:extLst>
              <a:ext uri="{FF2B5EF4-FFF2-40B4-BE49-F238E27FC236}">
                <a16:creationId xmlns:a16="http://schemas.microsoft.com/office/drawing/2014/main" id="{E811D6BC-8B58-5227-B0EF-14F6A73DA1AE}"/>
              </a:ext>
            </a:extLst>
          </p:cNvPr>
          <p:cNvCxnSpPr>
            <a:cxnSpLocks/>
          </p:cNvCxnSpPr>
          <p:nvPr/>
        </p:nvCxnSpPr>
        <p:spPr>
          <a:xfrm>
            <a:off x="6671364" y="4973918"/>
            <a:ext cx="4990039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مربع نص 40">
            <a:extLst>
              <a:ext uri="{FF2B5EF4-FFF2-40B4-BE49-F238E27FC236}">
                <a16:creationId xmlns:a16="http://schemas.microsoft.com/office/drawing/2014/main" id="{985E7C21-8E5D-B0C0-FCD4-E56413B6885F}"/>
              </a:ext>
            </a:extLst>
          </p:cNvPr>
          <p:cNvSpPr txBox="1"/>
          <p:nvPr/>
        </p:nvSpPr>
        <p:spPr>
          <a:xfrm>
            <a:off x="11304593" y="4594014"/>
            <a:ext cx="456539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b="1" dirty="0">
                <a:solidFill>
                  <a:srgbClr val="025E68"/>
                </a:solidFill>
                <a:effectLst/>
                <a:latin typeface="Samor"/>
                <a:ea typeface="Calibri" panose="020F0502020204030204" pitchFamily="34" charset="0"/>
                <a:cs typeface="Tajawal" panose="00000500000000000000" pitchFamily="2" charset="-78"/>
              </a:rPr>
              <a:t>05</a:t>
            </a:r>
            <a:endParaRPr lang="en-US" sz="2000" b="1" dirty="0">
              <a:solidFill>
                <a:srgbClr val="025E68"/>
              </a:solidFill>
              <a:effectLst/>
              <a:latin typeface="Samor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رابط مستقيم 41">
            <a:extLst>
              <a:ext uri="{FF2B5EF4-FFF2-40B4-BE49-F238E27FC236}">
                <a16:creationId xmlns:a16="http://schemas.microsoft.com/office/drawing/2014/main" id="{42789FAD-7A99-4DE5-54F4-A9F3E2580EF9}"/>
              </a:ext>
            </a:extLst>
          </p:cNvPr>
          <p:cNvCxnSpPr>
            <a:cxnSpLocks/>
          </p:cNvCxnSpPr>
          <p:nvPr/>
        </p:nvCxnSpPr>
        <p:spPr>
          <a:xfrm>
            <a:off x="11199157" y="4973918"/>
            <a:ext cx="500063" cy="0"/>
          </a:xfrm>
          <a:prstGeom prst="line">
            <a:avLst/>
          </a:prstGeom>
          <a:ln w="38100">
            <a:solidFill>
              <a:srgbClr val="EFB51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رسم 7">
            <a:extLst>
              <a:ext uri="{FF2B5EF4-FFF2-40B4-BE49-F238E27FC236}">
                <a16:creationId xmlns:a16="http://schemas.microsoft.com/office/drawing/2014/main" id="{B30CE4C3-A3C6-A812-719A-0757C6DB58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425" y="1866187"/>
            <a:ext cx="1594117" cy="159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273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مربع نص 4">
            <a:extLst>
              <a:ext uri="{FF2B5EF4-FFF2-40B4-BE49-F238E27FC236}">
                <a16:creationId xmlns:a16="http://schemas.microsoft.com/office/drawing/2014/main" id="{8821AAFF-3BAF-97B8-FF2B-60DFC3E83FE4}"/>
              </a:ext>
            </a:extLst>
          </p:cNvPr>
          <p:cNvSpPr txBox="1"/>
          <p:nvPr/>
        </p:nvSpPr>
        <p:spPr>
          <a:xfrm>
            <a:off x="6926579" y="4870723"/>
            <a:ext cx="4882060" cy="614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ar-SA" sz="1600" dirty="0">
                <a:solidFill>
                  <a:srgbClr val="025E68"/>
                </a:solidFill>
                <a:effectLst/>
                <a:latin typeface="Samor"/>
                <a:ea typeface="Calibri" panose="020F0502020204030204" pitchFamily="34" charset="0"/>
                <a:cs typeface="Tajawal" panose="00000500000000000000" pitchFamily="2" charset="-78"/>
              </a:rPr>
              <a:t>انحسار الممارسة الرياضة السليمة واقتصارها على مشاهدة مباريات كرة القدم </a:t>
            </a:r>
            <a:endParaRPr lang="en-US" sz="1600" dirty="0">
              <a:solidFill>
                <a:srgbClr val="025E68"/>
              </a:solidFill>
              <a:effectLst/>
              <a:latin typeface="Samor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D087BD5E-8BFF-1551-F820-E79C33B2084A}"/>
              </a:ext>
            </a:extLst>
          </p:cNvPr>
          <p:cNvSpPr txBox="1"/>
          <p:nvPr/>
        </p:nvSpPr>
        <p:spPr>
          <a:xfrm>
            <a:off x="2314575" y="1679788"/>
            <a:ext cx="9477898" cy="545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1">
              <a:lnSpc>
                <a:spcPct val="107000"/>
              </a:lnSpc>
            </a:pPr>
            <a:r>
              <a:rPr lang="ar-SA" sz="2800" b="1" dirty="0">
                <a:solidFill>
                  <a:srgbClr val="0093AF"/>
                </a:solidFill>
                <a:effectLst/>
                <a:latin typeface="Samor"/>
                <a:ea typeface="Calibri" panose="020F0502020204030204" pitchFamily="34" charset="0"/>
                <a:cs typeface="Tajawal" panose="00000500000000000000" pitchFamily="2" charset="-78"/>
              </a:rPr>
              <a:t>أولويات الشباب السعودي في مجال الرياضة والترفيه</a:t>
            </a:r>
            <a:endParaRPr lang="en-US" sz="2800" dirty="0">
              <a:solidFill>
                <a:srgbClr val="0093AF"/>
              </a:solidFill>
              <a:effectLst/>
              <a:latin typeface="Samor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مربع نص 8">
            <a:extLst>
              <a:ext uri="{FF2B5EF4-FFF2-40B4-BE49-F238E27FC236}">
                <a16:creationId xmlns:a16="http://schemas.microsoft.com/office/drawing/2014/main" id="{2D06EBB7-EA86-8073-0724-8DF5E5A27CE8}"/>
              </a:ext>
            </a:extLst>
          </p:cNvPr>
          <p:cNvSpPr txBox="1"/>
          <p:nvPr/>
        </p:nvSpPr>
        <p:spPr>
          <a:xfrm>
            <a:off x="6818601" y="2855304"/>
            <a:ext cx="5449599" cy="614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</a:pPr>
            <a:r>
              <a:rPr lang="ar-SA" sz="1600" dirty="0">
                <a:solidFill>
                  <a:srgbClr val="025E68"/>
                </a:solidFill>
                <a:effectLst/>
                <a:latin typeface="Samor"/>
                <a:ea typeface="Calibri" panose="020F0502020204030204" pitchFamily="34" charset="0"/>
                <a:cs typeface="Tajawal" panose="00000500000000000000" pitchFamily="2" charset="-78"/>
              </a:rPr>
              <a:t>توجه متنامٍ نحو الترفيه الالكتروني على الرغم من سطحية مضامينه </a:t>
            </a:r>
            <a:endParaRPr lang="en-US" sz="1600" dirty="0">
              <a:solidFill>
                <a:srgbClr val="025E68"/>
              </a:solidFill>
              <a:effectLst/>
              <a:latin typeface="Samor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رابط مستقيم 10">
            <a:extLst>
              <a:ext uri="{FF2B5EF4-FFF2-40B4-BE49-F238E27FC236}">
                <a16:creationId xmlns:a16="http://schemas.microsoft.com/office/drawing/2014/main" id="{AEA7BB73-728E-D4D0-C317-1749E8A65C62}"/>
              </a:ext>
            </a:extLst>
          </p:cNvPr>
          <p:cNvCxnSpPr>
            <a:cxnSpLocks/>
          </p:cNvCxnSpPr>
          <p:nvPr/>
        </p:nvCxnSpPr>
        <p:spPr>
          <a:xfrm>
            <a:off x="6873240" y="2801042"/>
            <a:ext cx="4790406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مربع نص 11">
            <a:extLst>
              <a:ext uri="{FF2B5EF4-FFF2-40B4-BE49-F238E27FC236}">
                <a16:creationId xmlns:a16="http://schemas.microsoft.com/office/drawing/2014/main" id="{DB67BB7C-854D-F0DC-402D-D8612659A850}"/>
              </a:ext>
            </a:extLst>
          </p:cNvPr>
          <p:cNvSpPr txBox="1"/>
          <p:nvPr/>
        </p:nvSpPr>
        <p:spPr>
          <a:xfrm>
            <a:off x="11306836" y="2421138"/>
            <a:ext cx="456539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b="1" dirty="0">
                <a:solidFill>
                  <a:srgbClr val="025E68"/>
                </a:solidFill>
                <a:effectLst/>
                <a:latin typeface="Samor"/>
                <a:ea typeface="Calibri" panose="020F0502020204030204" pitchFamily="34" charset="0"/>
                <a:cs typeface="Tajawal" panose="00000500000000000000" pitchFamily="2" charset="-78"/>
              </a:rPr>
              <a:t>01</a:t>
            </a:r>
            <a:endParaRPr lang="en-US" sz="2000" b="1" dirty="0">
              <a:solidFill>
                <a:srgbClr val="025E68"/>
              </a:solidFill>
              <a:effectLst/>
              <a:latin typeface="Samor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رابط مستقيم 14">
            <a:extLst>
              <a:ext uri="{FF2B5EF4-FFF2-40B4-BE49-F238E27FC236}">
                <a16:creationId xmlns:a16="http://schemas.microsoft.com/office/drawing/2014/main" id="{99C52EF1-36BA-0E13-E1DA-9F66F32B8483}"/>
              </a:ext>
            </a:extLst>
          </p:cNvPr>
          <p:cNvCxnSpPr>
            <a:cxnSpLocks/>
          </p:cNvCxnSpPr>
          <p:nvPr/>
        </p:nvCxnSpPr>
        <p:spPr>
          <a:xfrm>
            <a:off x="11201400" y="2801042"/>
            <a:ext cx="500063" cy="0"/>
          </a:xfrm>
          <a:prstGeom prst="line">
            <a:avLst/>
          </a:prstGeom>
          <a:ln w="38100">
            <a:solidFill>
              <a:srgbClr val="EFB51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رابط مستقيم 18">
            <a:extLst>
              <a:ext uri="{FF2B5EF4-FFF2-40B4-BE49-F238E27FC236}">
                <a16:creationId xmlns:a16="http://schemas.microsoft.com/office/drawing/2014/main" id="{EEEF8515-2FFF-E2E5-1EB3-264AD8659F14}"/>
              </a:ext>
            </a:extLst>
          </p:cNvPr>
          <p:cNvCxnSpPr>
            <a:cxnSpLocks/>
          </p:cNvCxnSpPr>
          <p:nvPr/>
        </p:nvCxnSpPr>
        <p:spPr>
          <a:xfrm>
            <a:off x="4161683" y="2801042"/>
            <a:ext cx="2417967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مربع نص 19">
            <a:extLst>
              <a:ext uri="{FF2B5EF4-FFF2-40B4-BE49-F238E27FC236}">
                <a16:creationId xmlns:a16="http://schemas.microsoft.com/office/drawing/2014/main" id="{87BDA97C-6217-73B8-1EB7-5327135EDD48}"/>
              </a:ext>
            </a:extLst>
          </p:cNvPr>
          <p:cNvSpPr txBox="1"/>
          <p:nvPr/>
        </p:nvSpPr>
        <p:spPr>
          <a:xfrm>
            <a:off x="6222840" y="2421138"/>
            <a:ext cx="456539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b="1" dirty="0">
                <a:solidFill>
                  <a:srgbClr val="025E68"/>
                </a:solidFill>
                <a:effectLst/>
                <a:latin typeface="Samor"/>
                <a:ea typeface="Calibri" panose="020F0502020204030204" pitchFamily="34" charset="0"/>
                <a:cs typeface="Tajawal" panose="00000500000000000000" pitchFamily="2" charset="-78"/>
              </a:rPr>
              <a:t>02</a:t>
            </a:r>
            <a:endParaRPr lang="en-US" sz="2000" b="1" dirty="0">
              <a:solidFill>
                <a:srgbClr val="025E68"/>
              </a:solidFill>
              <a:effectLst/>
              <a:latin typeface="Samor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رابط مستقيم 20">
            <a:extLst>
              <a:ext uri="{FF2B5EF4-FFF2-40B4-BE49-F238E27FC236}">
                <a16:creationId xmlns:a16="http://schemas.microsoft.com/office/drawing/2014/main" id="{5FE58395-18D2-9FE1-E2F2-39EA53686999}"/>
              </a:ext>
            </a:extLst>
          </p:cNvPr>
          <p:cNvCxnSpPr>
            <a:cxnSpLocks/>
          </p:cNvCxnSpPr>
          <p:nvPr/>
        </p:nvCxnSpPr>
        <p:spPr>
          <a:xfrm>
            <a:off x="6117404" y="2801042"/>
            <a:ext cx="500063" cy="0"/>
          </a:xfrm>
          <a:prstGeom prst="line">
            <a:avLst/>
          </a:prstGeom>
          <a:ln w="38100">
            <a:solidFill>
              <a:srgbClr val="EFB51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مربع نص 22">
            <a:extLst>
              <a:ext uri="{FF2B5EF4-FFF2-40B4-BE49-F238E27FC236}">
                <a16:creationId xmlns:a16="http://schemas.microsoft.com/office/drawing/2014/main" id="{BAB3C260-00E9-B8BF-9B5F-FC8680EFF163}"/>
              </a:ext>
            </a:extLst>
          </p:cNvPr>
          <p:cNvSpPr txBox="1"/>
          <p:nvPr/>
        </p:nvSpPr>
        <p:spPr>
          <a:xfrm>
            <a:off x="3936684" y="2855304"/>
            <a:ext cx="2796670" cy="35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ar-SA" sz="1600" dirty="0">
                <a:solidFill>
                  <a:srgbClr val="025E68"/>
                </a:solidFill>
                <a:effectLst/>
                <a:latin typeface="Samor"/>
                <a:ea typeface="Calibri" panose="020F0502020204030204" pitchFamily="34" charset="0"/>
                <a:cs typeface="Tajawal" panose="00000500000000000000" pitchFamily="2" charset="-78"/>
              </a:rPr>
              <a:t>انتشار ظاهرة التعصب الرياضي </a:t>
            </a:r>
            <a:endParaRPr lang="en-US" sz="1600" dirty="0">
              <a:solidFill>
                <a:srgbClr val="025E68"/>
              </a:solidFill>
              <a:effectLst/>
              <a:latin typeface="Samor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رابط مستقيم 24">
            <a:extLst>
              <a:ext uri="{FF2B5EF4-FFF2-40B4-BE49-F238E27FC236}">
                <a16:creationId xmlns:a16="http://schemas.microsoft.com/office/drawing/2014/main" id="{9400FB32-BE23-BA6F-88A9-92746104D68B}"/>
              </a:ext>
            </a:extLst>
          </p:cNvPr>
          <p:cNvCxnSpPr>
            <a:cxnSpLocks/>
          </p:cNvCxnSpPr>
          <p:nvPr/>
        </p:nvCxnSpPr>
        <p:spPr>
          <a:xfrm>
            <a:off x="3936684" y="3712674"/>
            <a:ext cx="2651676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مربع نص 25">
            <a:extLst>
              <a:ext uri="{FF2B5EF4-FFF2-40B4-BE49-F238E27FC236}">
                <a16:creationId xmlns:a16="http://schemas.microsoft.com/office/drawing/2014/main" id="{C8F286AB-B620-9633-908F-C8F08A8B0E1D}"/>
              </a:ext>
            </a:extLst>
          </p:cNvPr>
          <p:cNvSpPr txBox="1"/>
          <p:nvPr/>
        </p:nvSpPr>
        <p:spPr>
          <a:xfrm>
            <a:off x="6231550" y="3332770"/>
            <a:ext cx="456539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b="1" dirty="0">
                <a:solidFill>
                  <a:srgbClr val="025E68"/>
                </a:solidFill>
                <a:effectLst/>
                <a:latin typeface="Samor"/>
                <a:ea typeface="Calibri" panose="020F0502020204030204" pitchFamily="34" charset="0"/>
                <a:cs typeface="Tajawal" panose="00000500000000000000" pitchFamily="2" charset="-78"/>
              </a:rPr>
              <a:t>04</a:t>
            </a:r>
            <a:endParaRPr lang="en-US" sz="2000" b="1" dirty="0">
              <a:solidFill>
                <a:srgbClr val="025E68"/>
              </a:solidFill>
              <a:effectLst/>
              <a:latin typeface="Samor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رابط مستقيم 26">
            <a:extLst>
              <a:ext uri="{FF2B5EF4-FFF2-40B4-BE49-F238E27FC236}">
                <a16:creationId xmlns:a16="http://schemas.microsoft.com/office/drawing/2014/main" id="{84611F1B-A98D-DB77-0900-93757795A740}"/>
              </a:ext>
            </a:extLst>
          </p:cNvPr>
          <p:cNvCxnSpPr>
            <a:cxnSpLocks/>
          </p:cNvCxnSpPr>
          <p:nvPr/>
        </p:nvCxnSpPr>
        <p:spPr>
          <a:xfrm>
            <a:off x="6126114" y="3712674"/>
            <a:ext cx="500063" cy="0"/>
          </a:xfrm>
          <a:prstGeom prst="line">
            <a:avLst/>
          </a:prstGeom>
          <a:ln w="38100">
            <a:solidFill>
              <a:srgbClr val="EFB51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رابط مستقيم 27">
            <a:extLst>
              <a:ext uri="{FF2B5EF4-FFF2-40B4-BE49-F238E27FC236}">
                <a16:creationId xmlns:a16="http://schemas.microsoft.com/office/drawing/2014/main" id="{0E6C7A5A-3509-B4AB-445A-9D1CAAFBCC4E}"/>
              </a:ext>
            </a:extLst>
          </p:cNvPr>
          <p:cNvCxnSpPr>
            <a:cxnSpLocks/>
          </p:cNvCxnSpPr>
          <p:nvPr/>
        </p:nvCxnSpPr>
        <p:spPr>
          <a:xfrm>
            <a:off x="6926580" y="3712674"/>
            <a:ext cx="4728356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مربع نص 28">
            <a:extLst>
              <a:ext uri="{FF2B5EF4-FFF2-40B4-BE49-F238E27FC236}">
                <a16:creationId xmlns:a16="http://schemas.microsoft.com/office/drawing/2014/main" id="{18236B83-3EBA-6CD9-3DA2-311D74F2F69F}"/>
              </a:ext>
            </a:extLst>
          </p:cNvPr>
          <p:cNvSpPr txBox="1"/>
          <p:nvPr/>
        </p:nvSpPr>
        <p:spPr>
          <a:xfrm>
            <a:off x="11298126" y="3332770"/>
            <a:ext cx="456539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b="1" dirty="0">
                <a:solidFill>
                  <a:srgbClr val="025E68"/>
                </a:solidFill>
                <a:effectLst/>
                <a:latin typeface="Samor"/>
                <a:ea typeface="Calibri" panose="020F0502020204030204" pitchFamily="34" charset="0"/>
                <a:cs typeface="Tajawal" panose="00000500000000000000" pitchFamily="2" charset="-78"/>
              </a:rPr>
              <a:t>03</a:t>
            </a:r>
            <a:endParaRPr lang="en-US" sz="2000" b="1" dirty="0">
              <a:solidFill>
                <a:srgbClr val="025E68"/>
              </a:solidFill>
              <a:effectLst/>
              <a:latin typeface="Samor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رابط مستقيم 29">
            <a:extLst>
              <a:ext uri="{FF2B5EF4-FFF2-40B4-BE49-F238E27FC236}">
                <a16:creationId xmlns:a16="http://schemas.microsoft.com/office/drawing/2014/main" id="{5DACAF1F-111A-B1F0-7E9D-BDF7B1B7BD27}"/>
              </a:ext>
            </a:extLst>
          </p:cNvPr>
          <p:cNvCxnSpPr>
            <a:cxnSpLocks/>
          </p:cNvCxnSpPr>
          <p:nvPr/>
        </p:nvCxnSpPr>
        <p:spPr>
          <a:xfrm>
            <a:off x="11192690" y="3712674"/>
            <a:ext cx="500063" cy="0"/>
          </a:xfrm>
          <a:prstGeom prst="line">
            <a:avLst/>
          </a:prstGeom>
          <a:ln w="38100">
            <a:solidFill>
              <a:srgbClr val="EFB51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مربع نص 30">
            <a:extLst>
              <a:ext uri="{FF2B5EF4-FFF2-40B4-BE49-F238E27FC236}">
                <a16:creationId xmlns:a16="http://schemas.microsoft.com/office/drawing/2014/main" id="{8F6D4FFC-900C-0477-194A-0007AB58E4AB}"/>
              </a:ext>
            </a:extLst>
          </p:cNvPr>
          <p:cNvSpPr txBox="1"/>
          <p:nvPr/>
        </p:nvSpPr>
        <p:spPr>
          <a:xfrm>
            <a:off x="6926580" y="3754025"/>
            <a:ext cx="4882060" cy="614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ar-SA" sz="1600" dirty="0">
                <a:solidFill>
                  <a:srgbClr val="025E68"/>
                </a:solidFill>
                <a:effectLst/>
                <a:latin typeface="Samor"/>
                <a:ea typeface="Calibri" panose="020F0502020204030204" pitchFamily="34" charset="0"/>
                <a:cs typeface="Tajawal" panose="00000500000000000000" pitchFamily="2" charset="-78"/>
              </a:rPr>
              <a:t>ضعف استثمار مجال الترفيه والرياضة في غرس القيم، وبناء الشخصية المتكاملة </a:t>
            </a:r>
            <a:endParaRPr lang="en-US" sz="1600" dirty="0">
              <a:solidFill>
                <a:srgbClr val="025E68"/>
              </a:solidFill>
              <a:effectLst/>
              <a:latin typeface="Samor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3" name="مربع نص 32">
            <a:extLst>
              <a:ext uri="{FF2B5EF4-FFF2-40B4-BE49-F238E27FC236}">
                <a16:creationId xmlns:a16="http://schemas.microsoft.com/office/drawing/2014/main" id="{9200D109-AE31-80CC-39A1-C73EBF17F2BA}"/>
              </a:ext>
            </a:extLst>
          </p:cNvPr>
          <p:cNvSpPr txBox="1"/>
          <p:nvPr/>
        </p:nvSpPr>
        <p:spPr>
          <a:xfrm>
            <a:off x="2424323" y="3754025"/>
            <a:ext cx="43090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SA" sz="1600" dirty="0">
                <a:solidFill>
                  <a:srgbClr val="025E68"/>
                </a:solidFill>
                <a:effectLst/>
                <a:latin typeface="Samor"/>
                <a:ea typeface="Calibri" panose="020F0502020204030204" pitchFamily="34" charset="0"/>
                <a:cs typeface="Tajawal" panose="00000500000000000000" pitchFamily="2" charset="-78"/>
              </a:rPr>
              <a:t>قلة الأماكن الترفيهية والرياضية الجاذبة للشباب ندرة وجود القدوة الصالحة والمؤثرة من الرياضيين </a:t>
            </a:r>
            <a:endParaRPr lang="ar-SA" sz="1600" dirty="0"/>
          </a:p>
        </p:txBody>
      </p:sp>
      <p:cxnSp>
        <p:nvCxnSpPr>
          <p:cNvPr id="40" name="رابط مستقيم 39">
            <a:extLst>
              <a:ext uri="{FF2B5EF4-FFF2-40B4-BE49-F238E27FC236}">
                <a16:creationId xmlns:a16="http://schemas.microsoft.com/office/drawing/2014/main" id="{E811D6BC-8B58-5227-B0EF-14F6A73DA1AE}"/>
              </a:ext>
            </a:extLst>
          </p:cNvPr>
          <p:cNvCxnSpPr>
            <a:cxnSpLocks/>
          </p:cNvCxnSpPr>
          <p:nvPr/>
        </p:nvCxnSpPr>
        <p:spPr>
          <a:xfrm>
            <a:off x="6926580" y="4834119"/>
            <a:ext cx="4734823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مربع نص 40">
            <a:extLst>
              <a:ext uri="{FF2B5EF4-FFF2-40B4-BE49-F238E27FC236}">
                <a16:creationId xmlns:a16="http://schemas.microsoft.com/office/drawing/2014/main" id="{985E7C21-8E5D-B0C0-FCD4-E56413B6885F}"/>
              </a:ext>
            </a:extLst>
          </p:cNvPr>
          <p:cNvSpPr txBox="1"/>
          <p:nvPr/>
        </p:nvSpPr>
        <p:spPr>
          <a:xfrm>
            <a:off x="11304593" y="4454215"/>
            <a:ext cx="456539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b="1" dirty="0">
                <a:solidFill>
                  <a:srgbClr val="025E68"/>
                </a:solidFill>
                <a:effectLst/>
                <a:latin typeface="Samor"/>
                <a:ea typeface="Calibri" panose="020F0502020204030204" pitchFamily="34" charset="0"/>
                <a:cs typeface="Tajawal" panose="00000500000000000000" pitchFamily="2" charset="-78"/>
              </a:rPr>
              <a:t>05</a:t>
            </a:r>
            <a:endParaRPr lang="en-US" sz="2000" b="1" dirty="0">
              <a:solidFill>
                <a:srgbClr val="025E68"/>
              </a:solidFill>
              <a:effectLst/>
              <a:latin typeface="Samor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رابط مستقيم 41">
            <a:extLst>
              <a:ext uri="{FF2B5EF4-FFF2-40B4-BE49-F238E27FC236}">
                <a16:creationId xmlns:a16="http://schemas.microsoft.com/office/drawing/2014/main" id="{42789FAD-7A99-4DE5-54F4-A9F3E2580EF9}"/>
              </a:ext>
            </a:extLst>
          </p:cNvPr>
          <p:cNvCxnSpPr>
            <a:cxnSpLocks/>
          </p:cNvCxnSpPr>
          <p:nvPr/>
        </p:nvCxnSpPr>
        <p:spPr>
          <a:xfrm>
            <a:off x="11199157" y="4834119"/>
            <a:ext cx="500063" cy="0"/>
          </a:xfrm>
          <a:prstGeom prst="line">
            <a:avLst/>
          </a:prstGeom>
          <a:ln w="38100">
            <a:solidFill>
              <a:srgbClr val="EFB51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رسم 16">
            <a:extLst>
              <a:ext uri="{FF2B5EF4-FFF2-40B4-BE49-F238E27FC236}">
                <a16:creationId xmlns:a16="http://schemas.microsoft.com/office/drawing/2014/main" id="{F2FE0EA6-5B40-1D7E-6031-8D43B81663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424" y="2263450"/>
            <a:ext cx="1927279" cy="144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305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مربع نص 4">
            <a:extLst>
              <a:ext uri="{FF2B5EF4-FFF2-40B4-BE49-F238E27FC236}">
                <a16:creationId xmlns:a16="http://schemas.microsoft.com/office/drawing/2014/main" id="{8821AAFF-3BAF-97B8-FF2B-60DFC3E83FE4}"/>
              </a:ext>
            </a:extLst>
          </p:cNvPr>
          <p:cNvSpPr txBox="1"/>
          <p:nvPr/>
        </p:nvSpPr>
        <p:spPr>
          <a:xfrm>
            <a:off x="6918960" y="4921212"/>
            <a:ext cx="4889679" cy="35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ar-SA" sz="1600" dirty="0">
                <a:solidFill>
                  <a:srgbClr val="025E68"/>
                </a:solidFill>
                <a:effectLst/>
                <a:latin typeface="Samor"/>
                <a:ea typeface="Calibri" panose="020F0502020204030204" pitchFamily="34" charset="0"/>
                <a:cs typeface="Tajawal" panose="00000500000000000000" pitchFamily="2" charset="-78"/>
              </a:rPr>
              <a:t>قلة القيادات الشابة والقدوات التطوعية البارزة </a:t>
            </a:r>
            <a:endParaRPr lang="en-US" sz="1600" dirty="0">
              <a:solidFill>
                <a:srgbClr val="025E68"/>
              </a:solidFill>
              <a:effectLst/>
              <a:latin typeface="Samor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D087BD5E-8BFF-1551-F820-E79C33B2084A}"/>
              </a:ext>
            </a:extLst>
          </p:cNvPr>
          <p:cNvSpPr txBox="1"/>
          <p:nvPr/>
        </p:nvSpPr>
        <p:spPr>
          <a:xfrm>
            <a:off x="2314575" y="1679788"/>
            <a:ext cx="9477898" cy="545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1">
              <a:lnSpc>
                <a:spcPct val="107000"/>
              </a:lnSpc>
            </a:pPr>
            <a:r>
              <a:rPr lang="ar-SA" sz="2800" b="1">
                <a:solidFill>
                  <a:srgbClr val="0093AF"/>
                </a:solidFill>
                <a:effectLst/>
                <a:latin typeface="Samor"/>
                <a:ea typeface="Calibri" panose="020F0502020204030204" pitchFamily="34" charset="0"/>
                <a:cs typeface="Tajawal" panose="00000500000000000000" pitchFamily="2" charset="-78"/>
              </a:rPr>
              <a:t>أولويات الشباب السعودي في مجال التطوع وخدمة المجتمع</a:t>
            </a:r>
            <a:endParaRPr lang="en-US" sz="2800" dirty="0">
              <a:solidFill>
                <a:srgbClr val="0093AF"/>
              </a:solidFill>
              <a:effectLst/>
              <a:latin typeface="Samor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مربع نص 8">
            <a:extLst>
              <a:ext uri="{FF2B5EF4-FFF2-40B4-BE49-F238E27FC236}">
                <a16:creationId xmlns:a16="http://schemas.microsoft.com/office/drawing/2014/main" id="{2D06EBB7-EA86-8073-0724-8DF5E5A27CE8}"/>
              </a:ext>
            </a:extLst>
          </p:cNvPr>
          <p:cNvSpPr txBox="1"/>
          <p:nvPr/>
        </p:nvSpPr>
        <p:spPr>
          <a:xfrm>
            <a:off x="6553200" y="2855304"/>
            <a:ext cx="5715000" cy="35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</a:pPr>
            <a:r>
              <a:rPr lang="ar-SA" sz="1600" dirty="0">
                <a:solidFill>
                  <a:srgbClr val="025E68"/>
                </a:solidFill>
                <a:effectLst/>
                <a:latin typeface="Samor"/>
                <a:ea typeface="Calibri" panose="020F0502020204030204" pitchFamily="34" charset="0"/>
                <a:cs typeface="Tajawal" panose="00000500000000000000" pitchFamily="2" charset="-78"/>
              </a:rPr>
              <a:t>عزوف الشباب عن العمل التطوعي وقلة أعداد المنخرطين فيه </a:t>
            </a:r>
            <a:endParaRPr lang="en-US" sz="1600" dirty="0">
              <a:solidFill>
                <a:srgbClr val="025E68"/>
              </a:solidFill>
              <a:effectLst/>
              <a:latin typeface="Samor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رابط مستقيم 10">
            <a:extLst>
              <a:ext uri="{FF2B5EF4-FFF2-40B4-BE49-F238E27FC236}">
                <a16:creationId xmlns:a16="http://schemas.microsoft.com/office/drawing/2014/main" id="{AEA7BB73-728E-D4D0-C317-1749E8A65C62}"/>
              </a:ext>
            </a:extLst>
          </p:cNvPr>
          <p:cNvCxnSpPr>
            <a:cxnSpLocks/>
          </p:cNvCxnSpPr>
          <p:nvPr/>
        </p:nvCxnSpPr>
        <p:spPr>
          <a:xfrm>
            <a:off x="6728460" y="2801042"/>
            <a:ext cx="4935186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مربع نص 11">
            <a:extLst>
              <a:ext uri="{FF2B5EF4-FFF2-40B4-BE49-F238E27FC236}">
                <a16:creationId xmlns:a16="http://schemas.microsoft.com/office/drawing/2014/main" id="{DB67BB7C-854D-F0DC-402D-D8612659A850}"/>
              </a:ext>
            </a:extLst>
          </p:cNvPr>
          <p:cNvSpPr txBox="1"/>
          <p:nvPr/>
        </p:nvSpPr>
        <p:spPr>
          <a:xfrm>
            <a:off x="11306836" y="2421138"/>
            <a:ext cx="456539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b="1" dirty="0">
                <a:solidFill>
                  <a:srgbClr val="025E68"/>
                </a:solidFill>
                <a:effectLst/>
                <a:latin typeface="Samor"/>
                <a:ea typeface="Calibri" panose="020F0502020204030204" pitchFamily="34" charset="0"/>
                <a:cs typeface="Tajawal" panose="00000500000000000000" pitchFamily="2" charset="-78"/>
              </a:rPr>
              <a:t>01</a:t>
            </a:r>
            <a:endParaRPr lang="en-US" sz="2000" b="1" dirty="0">
              <a:solidFill>
                <a:srgbClr val="025E68"/>
              </a:solidFill>
              <a:effectLst/>
              <a:latin typeface="Samor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رابط مستقيم 14">
            <a:extLst>
              <a:ext uri="{FF2B5EF4-FFF2-40B4-BE49-F238E27FC236}">
                <a16:creationId xmlns:a16="http://schemas.microsoft.com/office/drawing/2014/main" id="{99C52EF1-36BA-0E13-E1DA-9F66F32B8483}"/>
              </a:ext>
            </a:extLst>
          </p:cNvPr>
          <p:cNvCxnSpPr>
            <a:cxnSpLocks/>
          </p:cNvCxnSpPr>
          <p:nvPr/>
        </p:nvCxnSpPr>
        <p:spPr>
          <a:xfrm>
            <a:off x="11201400" y="2801042"/>
            <a:ext cx="500063" cy="0"/>
          </a:xfrm>
          <a:prstGeom prst="line">
            <a:avLst/>
          </a:prstGeom>
          <a:ln w="38100">
            <a:solidFill>
              <a:srgbClr val="EFB51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رابط مستقيم 18">
            <a:extLst>
              <a:ext uri="{FF2B5EF4-FFF2-40B4-BE49-F238E27FC236}">
                <a16:creationId xmlns:a16="http://schemas.microsoft.com/office/drawing/2014/main" id="{EEEF8515-2FFF-E2E5-1EB3-264AD8659F14}"/>
              </a:ext>
            </a:extLst>
          </p:cNvPr>
          <p:cNvCxnSpPr>
            <a:cxnSpLocks/>
          </p:cNvCxnSpPr>
          <p:nvPr/>
        </p:nvCxnSpPr>
        <p:spPr>
          <a:xfrm>
            <a:off x="3234481" y="2801042"/>
            <a:ext cx="2642966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مربع نص 19">
            <a:extLst>
              <a:ext uri="{FF2B5EF4-FFF2-40B4-BE49-F238E27FC236}">
                <a16:creationId xmlns:a16="http://schemas.microsoft.com/office/drawing/2014/main" id="{87BDA97C-6217-73B8-1EB7-5327135EDD48}"/>
              </a:ext>
            </a:extLst>
          </p:cNvPr>
          <p:cNvSpPr txBox="1"/>
          <p:nvPr/>
        </p:nvSpPr>
        <p:spPr>
          <a:xfrm>
            <a:off x="5520637" y="2421138"/>
            <a:ext cx="456539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b="1" dirty="0">
                <a:solidFill>
                  <a:srgbClr val="025E68"/>
                </a:solidFill>
                <a:effectLst/>
                <a:latin typeface="Samor"/>
                <a:ea typeface="Calibri" panose="020F0502020204030204" pitchFamily="34" charset="0"/>
                <a:cs typeface="Tajawal" panose="00000500000000000000" pitchFamily="2" charset="-78"/>
              </a:rPr>
              <a:t>02</a:t>
            </a:r>
            <a:endParaRPr lang="en-US" sz="2000" b="1" dirty="0">
              <a:solidFill>
                <a:srgbClr val="025E68"/>
              </a:solidFill>
              <a:effectLst/>
              <a:latin typeface="Samor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رابط مستقيم 20">
            <a:extLst>
              <a:ext uri="{FF2B5EF4-FFF2-40B4-BE49-F238E27FC236}">
                <a16:creationId xmlns:a16="http://schemas.microsoft.com/office/drawing/2014/main" id="{5FE58395-18D2-9FE1-E2F2-39EA53686999}"/>
              </a:ext>
            </a:extLst>
          </p:cNvPr>
          <p:cNvCxnSpPr>
            <a:cxnSpLocks/>
          </p:cNvCxnSpPr>
          <p:nvPr/>
        </p:nvCxnSpPr>
        <p:spPr>
          <a:xfrm>
            <a:off x="5415201" y="2801042"/>
            <a:ext cx="500063" cy="0"/>
          </a:xfrm>
          <a:prstGeom prst="line">
            <a:avLst/>
          </a:prstGeom>
          <a:ln w="38100">
            <a:solidFill>
              <a:srgbClr val="EFB51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مربع نص 22">
            <a:extLst>
              <a:ext uri="{FF2B5EF4-FFF2-40B4-BE49-F238E27FC236}">
                <a16:creationId xmlns:a16="http://schemas.microsoft.com/office/drawing/2014/main" id="{BAB3C260-00E9-B8BF-9B5F-FC8680EFF163}"/>
              </a:ext>
            </a:extLst>
          </p:cNvPr>
          <p:cNvSpPr txBox="1"/>
          <p:nvPr/>
        </p:nvSpPr>
        <p:spPr>
          <a:xfrm>
            <a:off x="3155031" y="2855304"/>
            <a:ext cx="2876120" cy="614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ar-SA" sz="1600" dirty="0">
                <a:solidFill>
                  <a:srgbClr val="025E68"/>
                </a:solidFill>
                <a:effectLst/>
                <a:latin typeface="Samor"/>
                <a:ea typeface="Calibri" panose="020F0502020204030204" pitchFamily="34" charset="0"/>
                <a:cs typeface="Tajawal" panose="00000500000000000000" pitchFamily="2" charset="-78"/>
              </a:rPr>
              <a:t>قلة حاضنات المبادرات الاجتماعية والتطوعية </a:t>
            </a:r>
            <a:endParaRPr lang="en-US" sz="1600" dirty="0">
              <a:solidFill>
                <a:srgbClr val="025E68"/>
              </a:solidFill>
              <a:effectLst/>
              <a:latin typeface="Samor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رابط مستقيم 24">
            <a:extLst>
              <a:ext uri="{FF2B5EF4-FFF2-40B4-BE49-F238E27FC236}">
                <a16:creationId xmlns:a16="http://schemas.microsoft.com/office/drawing/2014/main" id="{9400FB32-BE23-BA6F-88A9-92746104D68B}"/>
              </a:ext>
            </a:extLst>
          </p:cNvPr>
          <p:cNvCxnSpPr>
            <a:cxnSpLocks/>
          </p:cNvCxnSpPr>
          <p:nvPr/>
        </p:nvCxnSpPr>
        <p:spPr>
          <a:xfrm>
            <a:off x="2918460" y="3888982"/>
            <a:ext cx="2967697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مربع نص 25">
            <a:extLst>
              <a:ext uri="{FF2B5EF4-FFF2-40B4-BE49-F238E27FC236}">
                <a16:creationId xmlns:a16="http://schemas.microsoft.com/office/drawing/2014/main" id="{C8F286AB-B620-9633-908F-C8F08A8B0E1D}"/>
              </a:ext>
            </a:extLst>
          </p:cNvPr>
          <p:cNvSpPr txBox="1"/>
          <p:nvPr/>
        </p:nvSpPr>
        <p:spPr>
          <a:xfrm>
            <a:off x="5529347" y="3509078"/>
            <a:ext cx="456539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b="1" dirty="0">
                <a:solidFill>
                  <a:srgbClr val="025E68"/>
                </a:solidFill>
                <a:effectLst/>
                <a:latin typeface="Samor"/>
                <a:ea typeface="Calibri" panose="020F0502020204030204" pitchFamily="34" charset="0"/>
                <a:cs typeface="Tajawal" panose="00000500000000000000" pitchFamily="2" charset="-78"/>
              </a:rPr>
              <a:t>04</a:t>
            </a:r>
            <a:endParaRPr lang="en-US" sz="2000" b="1" dirty="0">
              <a:solidFill>
                <a:srgbClr val="025E68"/>
              </a:solidFill>
              <a:effectLst/>
              <a:latin typeface="Samor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رابط مستقيم 26">
            <a:extLst>
              <a:ext uri="{FF2B5EF4-FFF2-40B4-BE49-F238E27FC236}">
                <a16:creationId xmlns:a16="http://schemas.microsoft.com/office/drawing/2014/main" id="{84611F1B-A98D-DB77-0900-93757795A740}"/>
              </a:ext>
            </a:extLst>
          </p:cNvPr>
          <p:cNvCxnSpPr>
            <a:cxnSpLocks/>
          </p:cNvCxnSpPr>
          <p:nvPr/>
        </p:nvCxnSpPr>
        <p:spPr>
          <a:xfrm>
            <a:off x="5423911" y="3888982"/>
            <a:ext cx="500063" cy="0"/>
          </a:xfrm>
          <a:prstGeom prst="line">
            <a:avLst/>
          </a:prstGeom>
          <a:ln w="38100">
            <a:solidFill>
              <a:srgbClr val="EFB51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رابط مستقيم 27">
            <a:extLst>
              <a:ext uri="{FF2B5EF4-FFF2-40B4-BE49-F238E27FC236}">
                <a16:creationId xmlns:a16="http://schemas.microsoft.com/office/drawing/2014/main" id="{0E6C7A5A-3509-B4AB-445A-9D1CAAFBCC4E}"/>
              </a:ext>
            </a:extLst>
          </p:cNvPr>
          <p:cNvCxnSpPr>
            <a:cxnSpLocks/>
          </p:cNvCxnSpPr>
          <p:nvPr/>
        </p:nvCxnSpPr>
        <p:spPr>
          <a:xfrm>
            <a:off x="6728460" y="3888982"/>
            <a:ext cx="4926476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مربع نص 28">
            <a:extLst>
              <a:ext uri="{FF2B5EF4-FFF2-40B4-BE49-F238E27FC236}">
                <a16:creationId xmlns:a16="http://schemas.microsoft.com/office/drawing/2014/main" id="{18236B83-3EBA-6CD9-3DA2-311D74F2F69F}"/>
              </a:ext>
            </a:extLst>
          </p:cNvPr>
          <p:cNvSpPr txBox="1"/>
          <p:nvPr/>
        </p:nvSpPr>
        <p:spPr>
          <a:xfrm>
            <a:off x="11298126" y="3509078"/>
            <a:ext cx="456539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b="1" dirty="0">
                <a:solidFill>
                  <a:srgbClr val="025E68"/>
                </a:solidFill>
                <a:effectLst/>
                <a:latin typeface="Samor"/>
                <a:ea typeface="Calibri" panose="020F0502020204030204" pitchFamily="34" charset="0"/>
                <a:cs typeface="Tajawal" panose="00000500000000000000" pitchFamily="2" charset="-78"/>
              </a:rPr>
              <a:t>03</a:t>
            </a:r>
            <a:endParaRPr lang="en-US" sz="2000" b="1" dirty="0">
              <a:solidFill>
                <a:srgbClr val="025E68"/>
              </a:solidFill>
              <a:effectLst/>
              <a:latin typeface="Samor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رابط مستقيم 29">
            <a:extLst>
              <a:ext uri="{FF2B5EF4-FFF2-40B4-BE49-F238E27FC236}">
                <a16:creationId xmlns:a16="http://schemas.microsoft.com/office/drawing/2014/main" id="{5DACAF1F-111A-B1F0-7E9D-BDF7B1B7BD27}"/>
              </a:ext>
            </a:extLst>
          </p:cNvPr>
          <p:cNvCxnSpPr>
            <a:cxnSpLocks/>
          </p:cNvCxnSpPr>
          <p:nvPr/>
        </p:nvCxnSpPr>
        <p:spPr>
          <a:xfrm>
            <a:off x="11192690" y="3888982"/>
            <a:ext cx="500063" cy="0"/>
          </a:xfrm>
          <a:prstGeom prst="line">
            <a:avLst/>
          </a:prstGeom>
          <a:ln w="38100">
            <a:solidFill>
              <a:srgbClr val="EFB51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مربع نص 30">
            <a:extLst>
              <a:ext uri="{FF2B5EF4-FFF2-40B4-BE49-F238E27FC236}">
                <a16:creationId xmlns:a16="http://schemas.microsoft.com/office/drawing/2014/main" id="{8F6D4FFC-900C-0477-194A-0007AB58E4AB}"/>
              </a:ext>
            </a:extLst>
          </p:cNvPr>
          <p:cNvSpPr txBox="1"/>
          <p:nvPr/>
        </p:nvSpPr>
        <p:spPr>
          <a:xfrm>
            <a:off x="6553200" y="3930333"/>
            <a:ext cx="5255440" cy="35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ar-SA" sz="1600" dirty="0">
                <a:solidFill>
                  <a:srgbClr val="025E68"/>
                </a:solidFill>
                <a:effectLst/>
                <a:latin typeface="Samor"/>
                <a:ea typeface="Calibri" panose="020F0502020204030204" pitchFamily="34" charset="0"/>
                <a:cs typeface="Tajawal" panose="00000500000000000000" pitchFamily="2" charset="-78"/>
              </a:rPr>
              <a:t>عدم وضوح أنظمة وتشريعات تنظم العمل التطوعي وتضبطه </a:t>
            </a:r>
            <a:endParaRPr lang="en-US" sz="1600" dirty="0">
              <a:solidFill>
                <a:srgbClr val="025E68"/>
              </a:solidFill>
              <a:effectLst/>
              <a:latin typeface="Samor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3" name="مربع نص 32">
            <a:extLst>
              <a:ext uri="{FF2B5EF4-FFF2-40B4-BE49-F238E27FC236}">
                <a16:creationId xmlns:a16="http://schemas.microsoft.com/office/drawing/2014/main" id="{9200D109-AE31-80CC-39A1-C73EBF17F2BA}"/>
              </a:ext>
            </a:extLst>
          </p:cNvPr>
          <p:cNvSpPr txBox="1"/>
          <p:nvPr/>
        </p:nvSpPr>
        <p:spPr>
          <a:xfrm>
            <a:off x="2667000" y="3930333"/>
            <a:ext cx="33641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SA" sz="1600" dirty="0">
                <a:solidFill>
                  <a:srgbClr val="025E68"/>
                </a:solidFill>
                <a:effectLst/>
                <a:latin typeface="Samor"/>
                <a:ea typeface="Calibri" panose="020F0502020204030204" pitchFamily="34" charset="0"/>
                <a:cs typeface="Tajawal" panose="00000500000000000000" pitchFamily="2" charset="-78"/>
              </a:rPr>
              <a:t>عدم توافر برامج التدريب والتأهيل لبناء مهارات الشباب في المجال التطوعي </a:t>
            </a:r>
            <a:endParaRPr lang="ar-SA" sz="1600" dirty="0"/>
          </a:p>
        </p:txBody>
      </p:sp>
      <p:cxnSp>
        <p:nvCxnSpPr>
          <p:cNvPr id="35" name="رابط مستقيم 34">
            <a:extLst>
              <a:ext uri="{FF2B5EF4-FFF2-40B4-BE49-F238E27FC236}">
                <a16:creationId xmlns:a16="http://schemas.microsoft.com/office/drawing/2014/main" id="{301DF4B4-C440-5732-409D-BD972FD70392}"/>
              </a:ext>
            </a:extLst>
          </p:cNvPr>
          <p:cNvCxnSpPr>
            <a:cxnSpLocks/>
          </p:cNvCxnSpPr>
          <p:nvPr/>
        </p:nvCxnSpPr>
        <p:spPr>
          <a:xfrm>
            <a:off x="2842260" y="4866950"/>
            <a:ext cx="3035187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مربع نص 35">
            <a:extLst>
              <a:ext uri="{FF2B5EF4-FFF2-40B4-BE49-F238E27FC236}">
                <a16:creationId xmlns:a16="http://schemas.microsoft.com/office/drawing/2014/main" id="{46BD3889-A7BF-5954-90E8-A6E481F40CBD}"/>
              </a:ext>
            </a:extLst>
          </p:cNvPr>
          <p:cNvSpPr txBox="1"/>
          <p:nvPr/>
        </p:nvSpPr>
        <p:spPr>
          <a:xfrm>
            <a:off x="5520637" y="4487046"/>
            <a:ext cx="456539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b="1" dirty="0">
                <a:solidFill>
                  <a:srgbClr val="025E68"/>
                </a:solidFill>
                <a:effectLst/>
                <a:latin typeface="Samor"/>
                <a:ea typeface="Calibri" panose="020F0502020204030204" pitchFamily="34" charset="0"/>
                <a:cs typeface="Tajawal" panose="00000500000000000000" pitchFamily="2" charset="-78"/>
              </a:rPr>
              <a:t>06</a:t>
            </a:r>
            <a:endParaRPr lang="en-US" sz="2000" b="1" dirty="0">
              <a:solidFill>
                <a:srgbClr val="025E68"/>
              </a:solidFill>
              <a:effectLst/>
              <a:latin typeface="Samor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رابط مستقيم 36">
            <a:extLst>
              <a:ext uri="{FF2B5EF4-FFF2-40B4-BE49-F238E27FC236}">
                <a16:creationId xmlns:a16="http://schemas.microsoft.com/office/drawing/2014/main" id="{32A9D2FF-8B23-7314-1491-B0FF4EF32ADF}"/>
              </a:ext>
            </a:extLst>
          </p:cNvPr>
          <p:cNvCxnSpPr>
            <a:cxnSpLocks/>
          </p:cNvCxnSpPr>
          <p:nvPr/>
        </p:nvCxnSpPr>
        <p:spPr>
          <a:xfrm>
            <a:off x="5415201" y="4866950"/>
            <a:ext cx="500063" cy="0"/>
          </a:xfrm>
          <a:prstGeom prst="line">
            <a:avLst/>
          </a:prstGeom>
          <a:ln w="38100">
            <a:solidFill>
              <a:srgbClr val="EFB51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مربع نص 37">
            <a:extLst>
              <a:ext uri="{FF2B5EF4-FFF2-40B4-BE49-F238E27FC236}">
                <a16:creationId xmlns:a16="http://schemas.microsoft.com/office/drawing/2014/main" id="{F6284B39-CD74-957B-78B0-E627A56172F9}"/>
              </a:ext>
            </a:extLst>
          </p:cNvPr>
          <p:cNvSpPr txBox="1"/>
          <p:nvPr/>
        </p:nvSpPr>
        <p:spPr>
          <a:xfrm>
            <a:off x="2735580" y="4921212"/>
            <a:ext cx="3295571" cy="35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ar-SA" sz="1600" dirty="0">
                <a:solidFill>
                  <a:srgbClr val="025E68"/>
                </a:solidFill>
                <a:effectLst/>
                <a:latin typeface="Samor"/>
                <a:ea typeface="Calibri" panose="020F0502020204030204" pitchFamily="34" charset="0"/>
                <a:cs typeface="Tajawal" panose="00000500000000000000" pitchFamily="2" charset="-78"/>
              </a:rPr>
              <a:t>قلة مصادر تمويل برامج تطوع الشباب </a:t>
            </a:r>
            <a:endParaRPr lang="en-US" sz="1600" dirty="0">
              <a:solidFill>
                <a:srgbClr val="025E68"/>
              </a:solidFill>
              <a:effectLst/>
              <a:latin typeface="Samor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رابط مستقيم 39">
            <a:extLst>
              <a:ext uri="{FF2B5EF4-FFF2-40B4-BE49-F238E27FC236}">
                <a16:creationId xmlns:a16="http://schemas.microsoft.com/office/drawing/2014/main" id="{E811D6BC-8B58-5227-B0EF-14F6A73DA1AE}"/>
              </a:ext>
            </a:extLst>
          </p:cNvPr>
          <p:cNvCxnSpPr>
            <a:cxnSpLocks/>
          </p:cNvCxnSpPr>
          <p:nvPr/>
        </p:nvCxnSpPr>
        <p:spPr>
          <a:xfrm>
            <a:off x="6819900" y="4884608"/>
            <a:ext cx="4841503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مربع نص 40">
            <a:extLst>
              <a:ext uri="{FF2B5EF4-FFF2-40B4-BE49-F238E27FC236}">
                <a16:creationId xmlns:a16="http://schemas.microsoft.com/office/drawing/2014/main" id="{985E7C21-8E5D-B0C0-FCD4-E56413B6885F}"/>
              </a:ext>
            </a:extLst>
          </p:cNvPr>
          <p:cNvSpPr txBox="1"/>
          <p:nvPr/>
        </p:nvSpPr>
        <p:spPr>
          <a:xfrm>
            <a:off x="11304593" y="4504704"/>
            <a:ext cx="456539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b="1" dirty="0">
                <a:solidFill>
                  <a:srgbClr val="025E68"/>
                </a:solidFill>
                <a:effectLst/>
                <a:latin typeface="Samor"/>
                <a:ea typeface="Calibri" panose="020F0502020204030204" pitchFamily="34" charset="0"/>
                <a:cs typeface="Tajawal" panose="00000500000000000000" pitchFamily="2" charset="-78"/>
              </a:rPr>
              <a:t>05</a:t>
            </a:r>
            <a:endParaRPr lang="en-US" sz="2000" b="1" dirty="0">
              <a:solidFill>
                <a:srgbClr val="025E68"/>
              </a:solidFill>
              <a:effectLst/>
              <a:latin typeface="Samor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رابط مستقيم 41">
            <a:extLst>
              <a:ext uri="{FF2B5EF4-FFF2-40B4-BE49-F238E27FC236}">
                <a16:creationId xmlns:a16="http://schemas.microsoft.com/office/drawing/2014/main" id="{42789FAD-7A99-4DE5-54F4-A9F3E2580EF9}"/>
              </a:ext>
            </a:extLst>
          </p:cNvPr>
          <p:cNvCxnSpPr>
            <a:cxnSpLocks/>
          </p:cNvCxnSpPr>
          <p:nvPr/>
        </p:nvCxnSpPr>
        <p:spPr>
          <a:xfrm>
            <a:off x="11199157" y="4884608"/>
            <a:ext cx="500063" cy="0"/>
          </a:xfrm>
          <a:prstGeom prst="line">
            <a:avLst/>
          </a:prstGeom>
          <a:ln w="38100">
            <a:solidFill>
              <a:srgbClr val="EFB51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رسم 13">
            <a:extLst>
              <a:ext uri="{FF2B5EF4-FFF2-40B4-BE49-F238E27FC236}">
                <a16:creationId xmlns:a16="http://schemas.microsoft.com/office/drawing/2014/main" id="{45962F54-8247-84BB-0FCB-FC1B7C173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8627" y="2101122"/>
            <a:ext cx="1747260" cy="185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149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مربع نص 4">
            <a:extLst>
              <a:ext uri="{FF2B5EF4-FFF2-40B4-BE49-F238E27FC236}">
                <a16:creationId xmlns:a16="http://schemas.microsoft.com/office/drawing/2014/main" id="{8821AAFF-3BAF-97B8-FF2B-60DFC3E83FE4}"/>
              </a:ext>
            </a:extLst>
          </p:cNvPr>
          <p:cNvSpPr txBox="1"/>
          <p:nvPr/>
        </p:nvSpPr>
        <p:spPr>
          <a:xfrm>
            <a:off x="6663350" y="4921212"/>
            <a:ext cx="5145289" cy="614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ar-SA" sz="1600" dirty="0">
                <a:solidFill>
                  <a:srgbClr val="025E68"/>
                </a:solidFill>
                <a:effectLst/>
                <a:latin typeface="Samor"/>
                <a:ea typeface="Calibri" panose="020F0502020204030204" pitchFamily="34" charset="0"/>
                <a:cs typeface="Tajawal" panose="00000500000000000000" pitchFamily="2" charset="-78"/>
              </a:rPr>
              <a:t>قلة إقبال الشباب على العمل المهني وضعف ثقافة العمل لديهم </a:t>
            </a:r>
            <a:endParaRPr lang="en-US" sz="1600" dirty="0">
              <a:solidFill>
                <a:srgbClr val="025E68"/>
              </a:solidFill>
              <a:effectLst/>
              <a:latin typeface="Samor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D087BD5E-8BFF-1551-F820-E79C33B2084A}"/>
              </a:ext>
            </a:extLst>
          </p:cNvPr>
          <p:cNvSpPr txBox="1"/>
          <p:nvPr/>
        </p:nvSpPr>
        <p:spPr>
          <a:xfrm>
            <a:off x="2314575" y="1679788"/>
            <a:ext cx="9477898" cy="545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1">
              <a:lnSpc>
                <a:spcPct val="107000"/>
              </a:lnSpc>
            </a:pPr>
            <a:r>
              <a:rPr lang="ar-SA" sz="2800" b="1" dirty="0">
                <a:solidFill>
                  <a:srgbClr val="0093AF"/>
                </a:solidFill>
                <a:effectLst/>
                <a:latin typeface="Samor"/>
                <a:ea typeface="Calibri" panose="020F0502020204030204" pitchFamily="34" charset="0"/>
                <a:cs typeface="Tajawal" panose="00000500000000000000" pitchFamily="2" charset="-78"/>
              </a:rPr>
              <a:t>أولويات الشباب السعودي في مجال العمل</a:t>
            </a:r>
            <a:endParaRPr lang="en-US" sz="2800" dirty="0">
              <a:solidFill>
                <a:srgbClr val="0093AF"/>
              </a:solidFill>
              <a:effectLst/>
              <a:latin typeface="Samor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مربع نص 8">
            <a:extLst>
              <a:ext uri="{FF2B5EF4-FFF2-40B4-BE49-F238E27FC236}">
                <a16:creationId xmlns:a16="http://schemas.microsoft.com/office/drawing/2014/main" id="{2D06EBB7-EA86-8073-0724-8DF5E5A27CE8}"/>
              </a:ext>
            </a:extLst>
          </p:cNvPr>
          <p:cNvSpPr txBox="1"/>
          <p:nvPr/>
        </p:nvSpPr>
        <p:spPr>
          <a:xfrm>
            <a:off x="6553200" y="2855304"/>
            <a:ext cx="5715000" cy="35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</a:pPr>
            <a:r>
              <a:rPr lang="ar-SA" sz="1600" dirty="0">
                <a:solidFill>
                  <a:srgbClr val="025E68"/>
                </a:solidFill>
                <a:effectLst/>
                <a:latin typeface="Samor"/>
                <a:ea typeface="Calibri" panose="020F0502020204030204" pitchFamily="34" charset="0"/>
                <a:cs typeface="Tajawal" panose="00000500000000000000" pitchFamily="2" charset="-78"/>
              </a:rPr>
              <a:t>ضعف الخبرة والمهارة لدى الشباب للمنافسة في سوق العمل </a:t>
            </a:r>
            <a:endParaRPr lang="en-US" sz="1600" dirty="0">
              <a:solidFill>
                <a:srgbClr val="025E68"/>
              </a:solidFill>
              <a:effectLst/>
              <a:latin typeface="Samor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رابط مستقيم 10">
            <a:extLst>
              <a:ext uri="{FF2B5EF4-FFF2-40B4-BE49-F238E27FC236}">
                <a16:creationId xmlns:a16="http://schemas.microsoft.com/office/drawing/2014/main" id="{AEA7BB73-728E-D4D0-C317-1749E8A65C62}"/>
              </a:ext>
            </a:extLst>
          </p:cNvPr>
          <p:cNvCxnSpPr>
            <a:cxnSpLocks/>
          </p:cNvCxnSpPr>
          <p:nvPr/>
        </p:nvCxnSpPr>
        <p:spPr>
          <a:xfrm>
            <a:off x="6728460" y="2801042"/>
            <a:ext cx="4935186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مربع نص 11">
            <a:extLst>
              <a:ext uri="{FF2B5EF4-FFF2-40B4-BE49-F238E27FC236}">
                <a16:creationId xmlns:a16="http://schemas.microsoft.com/office/drawing/2014/main" id="{DB67BB7C-854D-F0DC-402D-D8612659A850}"/>
              </a:ext>
            </a:extLst>
          </p:cNvPr>
          <p:cNvSpPr txBox="1"/>
          <p:nvPr/>
        </p:nvSpPr>
        <p:spPr>
          <a:xfrm>
            <a:off x="11306836" y="2421138"/>
            <a:ext cx="456539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b="1" dirty="0">
                <a:solidFill>
                  <a:srgbClr val="025E68"/>
                </a:solidFill>
                <a:effectLst/>
                <a:latin typeface="Samor"/>
                <a:ea typeface="Calibri" panose="020F0502020204030204" pitchFamily="34" charset="0"/>
                <a:cs typeface="Tajawal" panose="00000500000000000000" pitchFamily="2" charset="-78"/>
              </a:rPr>
              <a:t>01</a:t>
            </a:r>
            <a:endParaRPr lang="en-US" sz="2000" b="1" dirty="0">
              <a:solidFill>
                <a:srgbClr val="025E68"/>
              </a:solidFill>
              <a:effectLst/>
              <a:latin typeface="Samor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رابط مستقيم 14">
            <a:extLst>
              <a:ext uri="{FF2B5EF4-FFF2-40B4-BE49-F238E27FC236}">
                <a16:creationId xmlns:a16="http://schemas.microsoft.com/office/drawing/2014/main" id="{99C52EF1-36BA-0E13-E1DA-9F66F32B8483}"/>
              </a:ext>
            </a:extLst>
          </p:cNvPr>
          <p:cNvCxnSpPr>
            <a:cxnSpLocks/>
          </p:cNvCxnSpPr>
          <p:nvPr/>
        </p:nvCxnSpPr>
        <p:spPr>
          <a:xfrm>
            <a:off x="11201400" y="2801042"/>
            <a:ext cx="500063" cy="0"/>
          </a:xfrm>
          <a:prstGeom prst="line">
            <a:avLst/>
          </a:prstGeom>
          <a:ln w="38100">
            <a:solidFill>
              <a:srgbClr val="EFB51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رابط مستقيم 18">
            <a:extLst>
              <a:ext uri="{FF2B5EF4-FFF2-40B4-BE49-F238E27FC236}">
                <a16:creationId xmlns:a16="http://schemas.microsoft.com/office/drawing/2014/main" id="{EEEF8515-2FFF-E2E5-1EB3-264AD8659F14}"/>
              </a:ext>
            </a:extLst>
          </p:cNvPr>
          <p:cNvCxnSpPr>
            <a:cxnSpLocks/>
          </p:cNvCxnSpPr>
          <p:nvPr/>
        </p:nvCxnSpPr>
        <p:spPr>
          <a:xfrm>
            <a:off x="3453034" y="2801042"/>
            <a:ext cx="2642966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مربع نص 19">
            <a:extLst>
              <a:ext uri="{FF2B5EF4-FFF2-40B4-BE49-F238E27FC236}">
                <a16:creationId xmlns:a16="http://schemas.microsoft.com/office/drawing/2014/main" id="{87BDA97C-6217-73B8-1EB7-5327135EDD48}"/>
              </a:ext>
            </a:extLst>
          </p:cNvPr>
          <p:cNvSpPr txBox="1"/>
          <p:nvPr/>
        </p:nvSpPr>
        <p:spPr>
          <a:xfrm>
            <a:off x="5739190" y="2421138"/>
            <a:ext cx="456539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b="1" dirty="0">
                <a:solidFill>
                  <a:srgbClr val="025E68"/>
                </a:solidFill>
                <a:effectLst/>
                <a:latin typeface="Samor"/>
                <a:ea typeface="Calibri" panose="020F0502020204030204" pitchFamily="34" charset="0"/>
                <a:cs typeface="Tajawal" panose="00000500000000000000" pitchFamily="2" charset="-78"/>
              </a:rPr>
              <a:t>02</a:t>
            </a:r>
            <a:endParaRPr lang="en-US" sz="2000" b="1" dirty="0">
              <a:solidFill>
                <a:srgbClr val="025E68"/>
              </a:solidFill>
              <a:effectLst/>
              <a:latin typeface="Samor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رابط مستقيم 20">
            <a:extLst>
              <a:ext uri="{FF2B5EF4-FFF2-40B4-BE49-F238E27FC236}">
                <a16:creationId xmlns:a16="http://schemas.microsoft.com/office/drawing/2014/main" id="{5FE58395-18D2-9FE1-E2F2-39EA53686999}"/>
              </a:ext>
            </a:extLst>
          </p:cNvPr>
          <p:cNvCxnSpPr>
            <a:cxnSpLocks/>
          </p:cNvCxnSpPr>
          <p:nvPr/>
        </p:nvCxnSpPr>
        <p:spPr>
          <a:xfrm>
            <a:off x="5633754" y="2801042"/>
            <a:ext cx="500063" cy="0"/>
          </a:xfrm>
          <a:prstGeom prst="line">
            <a:avLst/>
          </a:prstGeom>
          <a:ln w="38100">
            <a:solidFill>
              <a:srgbClr val="EFB51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مربع نص 22">
            <a:extLst>
              <a:ext uri="{FF2B5EF4-FFF2-40B4-BE49-F238E27FC236}">
                <a16:creationId xmlns:a16="http://schemas.microsoft.com/office/drawing/2014/main" id="{BAB3C260-00E9-B8BF-9B5F-FC8680EFF163}"/>
              </a:ext>
            </a:extLst>
          </p:cNvPr>
          <p:cNvSpPr txBox="1"/>
          <p:nvPr/>
        </p:nvSpPr>
        <p:spPr>
          <a:xfrm>
            <a:off x="3373584" y="2855304"/>
            <a:ext cx="2876120" cy="614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ar-SA" sz="1600" dirty="0">
                <a:solidFill>
                  <a:srgbClr val="025E68"/>
                </a:solidFill>
                <a:effectLst/>
                <a:latin typeface="Samor"/>
                <a:ea typeface="Calibri" panose="020F0502020204030204" pitchFamily="34" charset="0"/>
                <a:cs typeface="Tajawal" panose="00000500000000000000" pitchFamily="2" charset="-78"/>
              </a:rPr>
              <a:t>قلة فرص العمل المتنوعة والجاذبة للشباب </a:t>
            </a:r>
            <a:endParaRPr lang="en-US" sz="1600" dirty="0">
              <a:solidFill>
                <a:srgbClr val="025E68"/>
              </a:solidFill>
              <a:effectLst/>
              <a:latin typeface="Samor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رابط مستقيم 24">
            <a:extLst>
              <a:ext uri="{FF2B5EF4-FFF2-40B4-BE49-F238E27FC236}">
                <a16:creationId xmlns:a16="http://schemas.microsoft.com/office/drawing/2014/main" id="{9400FB32-BE23-BA6F-88A9-92746104D68B}"/>
              </a:ext>
            </a:extLst>
          </p:cNvPr>
          <p:cNvCxnSpPr>
            <a:cxnSpLocks/>
          </p:cNvCxnSpPr>
          <p:nvPr/>
        </p:nvCxnSpPr>
        <p:spPr>
          <a:xfrm>
            <a:off x="3373584" y="3888982"/>
            <a:ext cx="2731126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مربع نص 25">
            <a:extLst>
              <a:ext uri="{FF2B5EF4-FFF2-40B4-BE49-F238E27FC236}">
                <a16:creationId xmlns:a16="http://schemas.microsoft.com/office/drawing/2014/main" id="{C8F286AB-B620-9633-908F-C8F08A8B0E1D}"/>
              </a:ext>
            </a:extLst>
          </p:cNvPr>
          <p:cNvSpPr txBox="1"/>
          <p:nvPr/>
        </p:nvSpPr>
        <p:spPr>
          <a:xfrm>
            <a:off x="5747900" y="3509078"/>
            <a:ext cx="456539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b="1" dirty="0">
                <a:solidFill>
                  <a:srgbClr val="025E68"/>
                </a:solidFill>
                <a:effectLst/>
                <a:latin typeface="Samor"/>
                <a:ea typeface="Calibri" panose="020F0502020204030204" pitchFamily="34" charset="0"/>
                <a:cs typeface="Tajawal" panose="00000500000000000000" pitchFamily="2" charset="-78"/>
              </a:rPr>
              <a:t>04</a:t>
            </a:r>
            <a:endParaRPr lang="en-US" sz="2000" b="1" dirty="0">
              <a:solidFill>
                <a:srgbClr val="025E68"/>
              </a:solidFill>
              <a:effectLst/>
              <a:latin typeface="Samor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رابط مستقيم 26">
            <a:extLst>
              <a:ext uri="{FF2B5EF4-FFF2-40B4-BE49-F238E27FC236}">
                <a16:creationId xmlns:a16="http://schemas.microsoft.com/office/drawing/2014/main" id="{84611F1B-A98D-DB77-0900-93757795A740}"/>
              </a:ext>
            </a:extLst>
          </p:cNvPr>
          <p:cNvCxnSpPr>
            <a:cxnSpLocks/>
          </p:cNvCxnSpPr>
          <p:nvPr/>
        </p:nvCxnSpPr>
        <p:spPr>
          <a:xfrm>
            <a:off x="5642464" y="3888982"/>
            <a:ext cx="500063" cy="0"/>
          </a:xfrm>
          <a:prstGeom prst="line">
            <a:avLst/>
          </a:prstGeom>
          <a:ln w="38100">
            <a:solidFill>
              <a:srgbClr val="EFB51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رابط مستقيم 27">
            <a:extLst>
              <a:ext uri="{FF2B5EF4-FFF2-40B4-BE49-F238E27FC236}">
                <a16:creationId xmlns:a16="http://schemas.microsoft.com/office/drawing/2014/main" id="{0E6C7A5A-3509-B4AB-445A-9D1CAAFBCC4E}"/>
              </a:ext>
            </a:extLst>
          </p:cNvPr>
          <p:cNvCxnSpPr>
            <a:cxnSpLocks/>
          </p:cNvCxnSpPr>
          <p:nvPr/>
        </p:nvCxnSpPr>
        <p:spPr>
          <a:xfrm>
            <a:off x="6835366" y="3888982"/>
            <a:ext cx="4819570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مربع نص 28">
            <a:extLst>
              <a:ext uri="{FF2B5EF4-FFF2-40B4-BE49-F238E27FC236}">
                <a16:creationId xmlns:a16="http://schemas.microsoft.com/office/drawing/2014/main" id="{18236B83-3EBA-6CD9-3DA2-311D74F2F69F}"/>
              </a:ext>
            </a:extLst>
          </p:cNvPr>
          <p:cNvSpPr txBox="1"/>
          <p:nvPr/>
        </p:nvSpPr>
        <p:spPr>
          <a:xfrm>
            <a:off x="11298126" y="3509078"/>
            <a:ext cx="456539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b="1" dirty="0">
                <a:solidFill>
                  <a:srgbClr val="025E68"/>
                </a:solidFill>
                <a:effectLst/>
                <a:latin typeface="Samor"/>
                <a:ea typeface="Calibri" panose="020F0502020204030204" pitchFamily="34" charset="0"/>
                <a:cs typeface="Tajawal" panose="00000500000000000000" pitchFamily="2" charset="-78"/>
              </a:rPr>
              <a:t>03</a:t>
            </a:r>
            <a:endParaRPr lang="en-US" sz="2000" b="1" dirty="0">
              <a:solidFill>
                <a:srgbClr val="025E68"/>
              </a:solidFill>
              <a:effectLst/>
              <a:latin typeface="Samor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رابط مستقيم 29">
            <a:extLst>
              <a:ext uri="{FF2B5EF4-FFF2-40B4-BE49-F238E27FC236}">
                <a16:creationId xmlns:a16="http://schemas.microsoft.com/office/drawing/2014/main" id="{5DACAF1F-111A-B1F0-7E9D-BDF7B1B7BD27}"/>
              </a:ext>
            </a:extLst>
          </p:cNvPr>
          <p:cNvCxnSpPr>
            <a:cxnSpLocks/>
          </p:cNvCxnSpPr>
          <p:nvPr/>
        </p:nvCxnSpPr>
        <p:spPr>
          <a:xfrm>
            <a:off x="11192690" y="3888982"/>
            <a:ext cx="500063" cy="0"/>
          </a:xfrm>
          <a:prstGeom prst="line">
            <a:avLst/>
          </a:prstGeom>
          <a:ln w="38100">
            <a:solidFill>
              <a:srgbClr val="EFB51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مربع نص 30">
            <a:extLst>
              <a:ext uri="{FF2B5EF4-FFF2-40B4-BE49-F238E27FC236}">
                <a16:creationId xmlns:a16="http://schemas.microsoft.com/office/drawing/2014/main" id="{8F6D4FFC-900C-0477-194A-0007AB58E4AB}"/>
              </a:ext>
            </a:extLst>
          </p:cNvPr>
          <p:cNvSpPr txBox="1"/>
          <p:nvPr/>
        </p:nvSpPr>
        <p:spPr>
          <a:xfrm>
            <a:off x="6563556" y="3930333"/>
            <a:ext cx="5245084" cy="614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ar-SA" sz="1600" dirty="0">
                <a:solidFill>
                  <a:srgbClr val="025E68"/>
                </a:solidFill>
                <a:effectLst/>
                <a:latin typeface="Samor"/>
                <a:ea typeface="Calibri" panose="020F0502020204030204" pitchFamily="34" charset="0"/>
                <a:cs typeface="Tajawal" panose="00000500000000000000" pitchFamily="2" charset="-78"/>
              </a:rPr>
              <a:t>قلة البرامج المؤثرة في الريادة الاجتماعية والاستثمار فيها على المستوى الشبابي </a:t>
            </a:r>
            <a:endParaRPr lang="en-US" sz="1600" dirty="0">
              <a:solidFill>
                <a:srgbClr val="025E68"/>
              </a:solidFill>
              <a:effectLst/>
              <a:latin typeface="Samor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3" name="مربع نص 32">
            <a:extLst>
              <a:ext uri="{FF2B5EF4-FFF2-40B4-BE49-F238E27FC236}">
                <a16:creationId xmlns:a16="http://schemas.microsoft.com/office/drawing/2014/main" id="{9200D109-AE31-80CC-39A1-C73EBF17F2BA}"/>
              </a:ext>
            </a:extLst>
          </p:cNvPr>
          <p:cNvSpPr txBox="1"/>
          <p:nvPr/>
        </p:nvSpPr>
        <p:spPr>
          <a:xfrm>
            <a:off x="3214517" y="3930333"/>
            <a:ext cx="303518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SA" sz="1600" dirty="0">
                <a:solidFill>
                  <a:srgbClr val="025E68"/>
                </a:solidFill>
                <a:effectLst/>
                <a:latin typeface="Samor"/>
                <a:ea typeface="Calibri" panose="020F0502020204030204" pitchFamily="34" charset="0"/>
                <a:cs typeface="Tajawal" panose="00000500000000000000" pitchFamily="2" charset="-78"/>
              </a:rPr>
              <a:t>معاناة الشابات من توافر بيئة عمل آمنة وجاذبة </a:t>
            </a:r>
            <a:endParaRPr lang="ar-SA" sz="1600" dirty="0"/>
          </a:p>
        </p:txBody>
      </p:sp>
      <p:cxnSp>
        <p:nvCxnSpPr>
          <p:cNvPr id="35" name="رابط مستقيم 34">
            <a:extLst>
              <a:ext uri="{FF2B5EF4-FFF2-40B4-BE49-F238E27FC236}">
                <a16:creationId xmlns:a16="http://schemas.microsoft.com/office/drawing/2014/main" id="{301DF4B4-C440-5732-409D-BD972FD70392}"/>
              </a:ext>
            </a:extLst>
          </p:cNvPr>
          <p:cNvCxnSpPr>
            <a:cxnSpLocks/>
          </p:cNvCxnSpPr>
          <p:nvPr/>
        </p:nvCxnSpPr>
        <p:spPr>
          <a:xfrm>
            <a:off x="3373584" y="4866950"/>
            <a:ext cx="2722416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مربع نص 35">
            <a:extLst>
              <a:ext uri="{FF2B5EF4-FFF2-40B4-BE49-F238E27FC236}">
                <a16:creationId xmlns:a16="http://schemas.microsoft.com/office/drawing/2014/main" id="{46BD3889-A7BF-5954-90E8-A6E481F40CBD}"/>
              </a:ext>
            </a:extLst>
          </p:cNvPr>
          <p:cNvSpPr txBox="1"/>
          <p:nvPr/>
        </p:nvSpPr>
        <p:spPr>
          <a:xfrm>
            <a:off x="5739190" y="4487046"/>
            <a:ext cx="456539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b="1" dirty="0">
                <a:solidFill>
                  <a:srgbClr val="025E68"/>
                </a:solidFill>
                <a:effectLst/>
                <a:latin typeface="Samor"/>
                <a:ea typeface="Calibri" panose="020F0502020204030204" pitchFamily="34" charset="0"/>
                <a:cs typeface="Tajawal" panose="00000500000000000000" pitchFamily="2" charset="-78"/>
              </a:rPr>
              <a:t>06</a:t>
            </a:r>
            <a:endParaRPr lang="en-US" sz="2000" b="1" dirty="0">
              <a:solidFill>
                <a:srgbClr val="025E68"/>
              </a:solidFill>
              <a:effectLst/>
              <a:latin typeface="Samor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رابط مستقيم 36">
            <a:extLst>
              <a:ext uri="{FF2B5EF4-FFF2-40B4-BE49-F238E27FC236}">
                <a16:creationId xmlns:a16="http://schemas.microsoft.com/office/drawing/2014/main" id="{32A9D2FF-8B23-7314-1491-B0FF4EF32ADF}"/>
              </a:ext>
            </a:extLst>
          </p:cNvPr>
          <p:cNvCxnSpPr>
            <a:cxnSpLocks/>
          </p:cNvCxnSpPr>
          <p:nvPr/>
        </p:nvCxnSpPr>
        <p:spPr>
          <a:xfrm>
            <a:off x="5633754" y="4866950"/>
            <a:ext cx="500063" cy="0"/>
          </a:xfrm>
          <a:prstGeom prst="line">
            <a:avLst/>
          </a:prstGeom>
          <a:ln w="38100">
            <a:solidFill>
              <a:srgbClr val="EFB51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مربع نص 37">
            <a:extLst>
              <a:ext uri="{FF2B5EF4-FFF2-40B4-BE49-F238E27FC236}">
                <a16:creationId xmlns:a16="http://schemas.microsoft.com/office/drawing/2014/main" id="{F6284B39-CD74-957B-78B0-E627A56172F9}"/>
              </a:ext>
            </a:extLst>
          </p:cNvPr>
          <p:cNvSpPr txBox="1"/>
          <p:nvPr/>
        </p:nvSpPr>
        <p:spPr>
          <a:xfrm>
            <a:off x="3214517" y="4921212"/>
            <a:ext cx="3035187" cy="614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ar-SA" sz="1600" dirty="0">
                <a:solidFill>
                  <a:srgbClr val="025E68"/>
                </a:solidFill>
                <a:effectLst/>
                <a:latin typeface="Samor"/>
                <a:ea typeface="Calibri" panose="020F0502020204030204" pitchFamily="34" charset="0"/>
                <a:cs typeface="Tajawal" panose="00000500000000000000" pitchFamily="2" charset="-78"/>
              </a:rPr>
              <a:t>ازدياد مستوى الانفاق والاستهلاك الشخصي للشباب </a:t>
            </a:r>
            <a:endParaRPr lang="en-US" sz="1600" dirty="0">
              <a:solidFill>
                <a:srgbClr val="025E68"/>
              </a:solidFill>
              <a:effectLst/>
              <a:latin typeface="Samor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رابط مستقيم 39">
            <a:extLst>
              <a:ext uri="{FF2B5EF4-FFF2-40B4-BE49-F238E27FC236}">
                <a16:creationId xmlns:a16="http://schemas.microsoft.com/office/drawing/2014/main" id="{E811D6BC-8B58-5227-B0EF-14F6A73DA1AE}"/>
              </a:ext>
            </a:extLst>
          </p:cNvPr>
          <p:cNvCxnSpPr>
            <a:cxnSpLocks/>
          </p:cNvCxnSpPr>
          <p:nvPr/>
        </p:nvCxnSpPr>
        <p:spPr>
          <a:xfrm>
            <a:off x="6835366" y="4884608"/>
            <a:ext cx="4826037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مربع نص 40">
            <a:extLst>
              <a:ext uri="{FF2B5EF4-FFF2-40B4-BE49-F238E27FC236}">
                <a16:creationId xmlns:a16="http://schemas.microsoft.com/office/drawing/2014/main" id="{985E7C21-8E5D-B0C0-FCD4-E56413B6885F}"/>
              </a:ext>
            </a:extLst>
          </p:cNvPr>
          <p:cNvSpPr txBox="1"/>
          <p:nvPr/>
        </p:nvSpPr>
        <p:spPr>
          <a:xfrm>
            <a:off x="11304593" y="4504704"/>
            <a:ext cx="456539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b="1" dirty="0">
                <a:solidFill>
                  <a:srgbClr val="025E68"/>
                </a:solidFill>
                <a:effectLst/>
                <a:latin typeface="Samor"/>
                <a:ea typeface="Calibri" panose="020F0502020204030204" pitchFamily="34" charset="0"/>
                <a:cs typeface="Tajawal" panose="00000500000000000000" pitchFamily="2" charset="-78"/>
              </a:rPr>
              <a:t>05</a:t>
            </a:r>
            <a:endParaRPr lang="en-US" sz="2000" b="1" dirty="0">
              <a:solidFill>
                <a:srgbClr val="025E68"/>
              </a:solidFill>
              <a:effectLst/>
              <a:latin typeface="Samor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رابط مستقيم 41">
            <a:extLst>
              <a:ext uri="{FF2B5EF4-FFF2-40B4-BE49-F238E27FC236}">
                <a16:creationId xmlns:a16="http://schemas.microsoft.com/office/drawing/2014/main" id="{42789FAD-7A99-4DE5-54F4-A9F3E2580EF9}"/>
              </a:ext>
            </a:extLst>
          </p:cNvPr>
          <p:cNvCxnSpPr>
            <a:cxnSpLocks/>
          </p:cNvCxnSpPr>
          <p:nvPr/>
        </p:nvCxnSpPr>
        <p:spPr>
          <a:xfrm>
            <a:off x="11199157" y="4884608"/>
            <a:ext cx="500063" cy="0"/>
          </a:xfrm>
          <a:prstGeom prst="line">
            <a:avLst/>
          </a:prstGeom>
          <a:ln w="38100">
            <a:solidFill>
              <a:srgbClr val="EFB51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رسم 42">
            <a:extLst>
              <a:ext uri="{FF2B5EF4-FFF2-40B4-BE49-F238E27FC236}">
                <a16:creationId xmlns:a16="http://schemas.microsoft.com/office/drawing/2014/main" id="{0A5E4908-3415-3780-2287-ACF01DB6B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8626" y="1957928"/>
            <a:ext cx="2050757" cy="200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701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مربع نص 4">
            <a:extLst>
              <a:ext uri="{FF2B5EF4-FFF2-40B4-BE49-F238E27FC236}">
                <a16:creationId xmlns:a16="http://schemas.microsoft.com/office/drawing/2014/main" id="{8821AAFF-3BAF-97B8-FF2B-60DFC3E83FE4}"/>
              </a:ext>
            </a:extLst>
          </p:cNvPr>
          <p:cNvSpPr txBox="1"/>
          <p:nvPr/>
        </p:nvSpPr>
        <p:spPr>
          <a:xfrm>
            <a:off x="8537418" y="4921212"/>
            <a:ext cx="3271221" cy="614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ar-SA" sz="1600" dirty="0">
                <a:solidFill>
                  <a:srgbClr val="025E68"/>
                </a:solidFill>
                <a:effectLst/>
                <a:latin typeface="Samor"/>
                <a:ea typeface="Calibri" panose="020F0502020204030204" pitchFamily="34" charset="0"/>
                <a:cs typeface="Tajawal" panose="00000500000000000000" pitchFamily="2" charset="-78"/>
              </a:rPr>
              <a:t>ضعف الحوار بين أفراد الأسرة وضعف الإنصات لآراء الشباب </a:t>
            </a:r>
            <a:endParaRPr lang="en-US" sz="1600" dirty="0">
              <a:solidFill>
                <a:srgbClr val="025E68"/>
              </a:solidFill>
              <a:effectLst/>
              <a:latin typeface="Samor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D087BD5E-8BFF-1551-F820-E79C33B2084A}"/>
              </a:ext>
            </a:extLst>
          </p:cNvPr>
          <p:cNvSpPr txBox="1"/>
          <p:nvPr/>
        </p:nvSpPr>
        <p:spPr>
          <a:xfrm>
            <a:off x="2314575" y="1679788"/>
            <a:ext cx="9477898" cy="545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1">
              <a:lnSpc>
                <a:spcPct val="107000"/>
              </a:lnSpc>
            </a:pPr>
            <a:r>
              <a:rPr lang="ar-SA" sz="2800" b="1" dirty="0">
                <a:solidFill>
                  <a:srgbClr val="0093AF"/>
                </a:solidFill>
                <a:effectLst/>
                <a:latin typeface="Samor"/>
                <a:ea typeface="Calibri" panose="020F0502020204030204" pitchFamily="34" charset="0"/>
                <a:cs typeface="Tajawal" panose="00000500000000000000" pitchFamily="2" charset="-78"/>
              </a:rPr>
              <a:t>أولويات الشباب السعودي في مجال الأسرة</a:t>
            </a:r>
            <a:endParaRPr lang="en-US" sz="2800" dirty="0">
              <a:solidFill>
                <a:srgbClr val="0093AF"/>
              </a:solidFill>
              <a:effectLst/>
              <a:latin typeface="Samor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مربع نص 8">
            <a:extLst>
              <a:ext uri="{FF2B5EF4-FFF2-40B4-BE49-F238E27FC236}">
                <a16:creationId xmlns:a16="http://schemas.microsoft.com/office/drawing/2014/main" id="{2D06EBB7-EA86-8073-0724-8DF5E5A27CE8}"/>
              </a:ext>
            </a:extLst>
          </p:cNvPr>
          <p:cNvSpPr txBox="1"/>
          <p:nvPr/>
        </p:nvSpPr>
        <p:spPr>
          <a:xfrm>
            <a:off x="8383508" y="2855304"/>
            <a:ext cx="3884691" cy="35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</a:pPr>
            <a:r>
              <a:rPr lang="ar-SA" sz="1600" dirty="0">
                <a:solidFill>
                  <a:srgbClr val="025E68"/>
                </a:solidFill>
                <a:effectLst/>
                <a:latin typeface="Samor"/>
                <a:ea typeface="Calibri" panose="020F0502020204030204" pitchFamily="34" charset="0"/>
                <a:cs typeface="Tajawal" panose="00000500000000000000" pitchFamily="2" charset="-78"/>
              </a:rPr>
              <a:t>تنامي مشكلة العنوسة وتأخر سن الزواج </a:t>
            </a:r>
            <a:endParaRPr lang="en-US" sz="1600" dirty="0">
              <a:solidFill>
                <a:srgbClr val="025E68"/>
              </a:solidFill>
              <a:effectLst/>
              <a:latin typeface="Samor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رابط مستقيم 10">
            <a:extLst>
              <a:ext uri="{FF2B5EF4-FFF2-40B4-BE49-F238E27FC236}">
                <a16:creationId xmlns:a16="http://schemas.microsoft.com/office/drawing/2014/main" id="{AEA7BB73-728E-D4D0-C317-1749E8A65C62}"/>
              </a:ext>
            </a:extLst>
          </p:cNvPr>
          <p:cNvCxnSpPr>
            <a:cxnSpLocks/>
          </p:cNvCxnSpPr>
          <p:nvPr/>
        </p:nvCxnSpPr>
        <p:spPr>
          <a:xfrm>
            <a:off x="8537418" y="2801042"/>
            <a:ext cx="3126228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مربع نص 11">
            <a:extLst>
              <a:ext uri="{FF2B5EF4-FFF2-40B4-BE49-F238E27FC236}">
                <a16:creationId xmlns:a16="http://schemas.microsoft.com/office/drawing/2014/main" id="{DB67BB7C-854D-F0DC-402D-D8612659A850}"/>
              </a:ext>
            </a:extLst>
          </p:cNvPr>
          <p:cNvSpPr txBox="1"/>
          <p:nvPr/>
        </p:nvSpPr>
        <p:spPr>
          <a:xfrm>
            <a:off x="11306836" y="2421138"/>
            <a:ext cx="456539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b="1" dirty="0">
                <a:solidFill>
                  <a:srgbClr val="025E68"/>
                </a:solidFill>
                <a:effectLst/>
                <a:latin typeface="Samor"/>
                <a:ea typeface="Calibri" panose="020F0502020204030204" pitchFamily="34" charset="0"/>
                <a:cs typeface="Tajawal" panose="00000500000000000000" pitchFamily="2" charset="-78"/>
              </a:rPr>
              <a:t>01</a:t>
            </a:r>
            <a:endParaRPr lang="en-US" sz="2000" b="1" dirty="0">
              <a:solidFill>
                <a:srgbClr val="025E68"/>
              </a:solidFill>
              <a:effectLst/>
              <a:latin typeface="Samor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رابط مستقيم 14">
            <a:extLst>
              <a:ext uri="{FF2B5EF4-FFF2-40B4-BE49-F238E27FC236}">
                <a16:creationId xmlns:a16="http://schemas.microsoft.com/office/drawing/2014/main" id="{99C52EF1-36BA-0E13-E1DA-9F66F32B8483}"/>
              </a:ext>
            </a:extLst>
          </p:cNvPr>
          <p:cNvCxnSpPr>
            <a:cxnSpLocks/>
          </p:cNvCxnSpPr>
          <p:nvPr/>
        </p:nvCxnSpPr>
        <p:spPr>
          <a:xfrm>
            <a:off x="11201400" y="2801042"/>
            <a:ext cx="500063" cy="0"/>
          </a:xfrm>
          <a:prstGeom prst="line">
            <a:avLst/>
          </a:prstGeom>
          <a:ln w="38100">
            <a:solidFill>
              <a:srgbClr val="EFB51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رابط مستقيم 18">
            <a:extLst>
              <a:ext uri="{FF2B5EF4-FFF2-40B4-BE49-F238E27FC236}">
                <a16:creationId xmlns:a16="http://schemas.microsoft.com/office/drawing/2014/main" id="{EEEF8515-2FFF-E2E5-1EB3-264AD8659F14}"/>
              </a:ext>
            </a:extLst>
          </p:cNvPr>
          <p:cNvCxnSpPr>
            <a:cxnSpLocks/>
          </p:cNvCxnSpPr>
          <p:nvPr/>
        </p:nvCxnSpPr>
        <p:spPr>
          <a:xfrm>
            <a:off x="4702673" y="2801042"/>
            <a:ext cx="3008767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مربع نص 19">
            <a:extLst>
              <a:ext uri="{FF2B5EF4-FFF2-40B4-BE49-F238E27FC236}">
                <a16:creationId xmlns:a16="http://schemas.microsoft.com/office/drawing/2014/main" id="{87BDA97C-6217-73B8-1EB7-5327135EDD48}"/>
              </a:ext>
            </a:extLst>
          </p:cNvPr>
          <p:cNvSpPr txBox="1"/>
          <p:nvPr/>
        </p:nvSpPr>
        <p:spPr>
          <a:xfrm>
            <a:off x="7354630" y="2421138"/>
            <a:ext cx="456539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b="1" dirty="0">
                <a:solidFill>
                  <a:srgbClr val="025E68"/>
                </a:solidFill>
                <a:effectLst/>
                <a:latin typeface="Samor"/>
                <a:ea typeface="Calibri" panose="020F0502020204030204" pitchFamily="34" charset="0"/>
                <a:cs typeface="Tajawal" panose="00000500000000000000" pitchFamily="2" charset="-78"/>
              </a:rPr>
              <a:t>02</a:t>
            </a:r>
            <a:endParaRPr lang="en-US" sz="2000" b="1" dirty="0">
              <a:solidFill>
                <a:srgbClr val="025E68"/>
              </a:solidFill>
              <a:effectLst/>
              <a:latin typeface="Samor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رابط مستقيم 20">
            <a:extLst>
              <a:ext uri="{FF2B5EF4-FFF2-40B4-BE49-F238E27FC236}">
                <a16:creationId xmlns:a16="http://schemas.microsoft.com/office/drawing/2014/main" id="{5FE58395-18D2-9FE1-E2F2-39EA53686999}"/>
              </a:ext>
            </a:extLst>
          </p:cNvPr>
          <p:cNvCxnSpPr>
            <a:cxnSpLocks/>
          </p:cNvCxnSpPr>
          <p:nvPr/>
        </p:nvCxnSpPr>
        <p:spPr>
          <a:xfrm>
            <a:off x="7249194" y="2801042"/>
            <a:ext cx="500063" cy="0"/>
          </a:xfrm>
          <a:prstGeom prst="line">
            <a:avLst/>
          </a:prstGeom>
          <a:ln w="38100">
            <a:solidFill>
              <a:srgbClr val="EFB51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مربع نص 22">
            <a:extLst>
              <a:ext uri="{FF2B5EF4-FFF2-40B4-BE49-F238E27FC236}">
                <a16:creationId xmlns:a16="http://schemas.microsoft.com/office/drawing/2014/main" id="{BAB3C260-00E9-B8BF-9B5F-FC8680EFF163}"/>
              </a:ext>
            </a:extLst>
          </p:cNvPr>
          <p:cNvSpPr txBox="1"/>
          <p:nvPr/>
        </p:nvSpPr>
        <p:spPr>
          <a:xfrm>
            <a:off x="4539709" y="2855304"/>
            <a:ext cx="3325435" cy="35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ar-SA" sz="1600" dirty="0">
                <a:solidFill>
                  <a:srgbClr val="025E68"/>
                </a:solidFill>
                <a:effectLst/>
                <a:latin typeface="Samor"/>
                <a:ea typeface="Calibri" panose="020F0502020204030204" pitchFamily="34" charset="0"/>
                <a:cs typeface="Tajawal" panose="00000500000000000000" pitchFamily="2" charset="-78"/>
              </a:rPr>
              <a:t>ظهور مؤشرات لضعف الترابط الأسري </a:t>
            </a:r>
            <a:endParaRPr lang="en-US" sz="1600" dirty="0">
              <a:solidFill>
                <a:srgbClr val="025E68"/>
              </a:solidFill>
              <a:effectLst/>
              <a:latin typeface="Samor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رابط مستقيم 24">
            <a:extLst>
              <a:ext uri="{FF2B5EF4-FFF2-40B4-BE49-F238E27FC236}">
                <a16:creationId xmlns:a16="http://schemas.microsoft.com/office/drawing/2014/main" id="{9400FB32-BE23-BA6F-88A9-92746104D68B}"/>
              </a:ext>
            </a:extLst>
          </p:cNvPr>
          <p:cNvCxnSpPr>
            <a:cxnSpLocks/>
          </p:cNvCxnSpPr>
          <p:nvPr/>
        </p:nvCxnSpPr>
        <p:spPr>
          <a:xfrm>
            <a:off x="4702673" y="3888982"/>
            <a:ext cx="3017477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مربع نص 25">
            <a:extLst>
              <a:ext uri="{FF2B5EF4-FFF2-40B4-BE49-F238E27FC236}">
                <a16:creationId xmlns:a16="http://schemas.microsoft.com/office/drawing/2014/main" id="{C8F286AB-B620-9633-908F-C8F08A8B0E1D}"/>
              </a:ext>
            </a:extLst>
          </p:cNvPr>
          <p:cNvSpPr txBox="1"/>
          <p:nvPr/>
        </p:nvSpPr>
        <p:spPr>
          <a:xfrm>
            <a:off x="7363340" y="3509078"/>
            <a:ext cx="456539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b="1" dirty="0">
                <a:solidFill>
                  <a:srgbClr val="025E68"/>
                </a:solidFill>
                <a:effectLst/>
                <a:latin typeface="Samor"/>
                <a:ea typeface="Calibri" panose="020F0502020204030204" pitchFamily="34" charset="0"/>
                <a:cs typeface="Tajawal" panose="00000500000000000000" pitchFamily="2" charset="-78"/>
              </a:rPr>
              <a:t>04</a:t>
            </a:r>
            <a:endParaRPr lang="en-US" sz="2000" b="1" dirty="0">
              <a:solidFill>
                <a:srgbClr val="025E68"/>
              </a:solidFill>
              <a:effectLst/>
              <a:latin typeface="Samor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رابط مستقيم 26">
            <a:extLst>
              <a:ext uri="{FF2B5EF4-FFF2-40B4-BE49-F238E27FC236}">
                <a16:creationId xmlns:a16="http://schemas.microsoft.com/office/drawing/2014/main" id="{84611F1B-A98D-DB77-0900-93757795A740}"/>
              </a:ext>
            </a:extLst>
          </p:cNvPr>
          <p:cNvCxnSpPr>
            <a:cxnSpLocks/>
          </p:cNvCxnSpPr>
          <p:nvPr/>
        </p:nvCxnSpPr>
        <p:spPr>
          <a:xfrm>
            <a:off x="7257904" y="3888982"/>
            <a:ext cx="500063" cy="0"/>
          </a:xfrm>
          <a:prstGeom prst="line">
            <a:avLst/>
          </a:prstGeom>
          <a:ln w="38100">
            <a:solidFill>
              <a:srgbClr val="EFB51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رابط مستقيم 27">
            <a:extLst>
              <a:ext uri="{FF2B5EF4-FFF2-40B4-BE49-F238E27FC236}">
                <a16:creationId xmlns:a16="http://schemas.microsoft.com/office/drawing/2014/main" id="{0E6C7A5A-3509-B4AB-445A-9D1CAAFBCC4E}"/>
              </a:ext>
            </a:extLst>
          </p:cNvPr>
          <p:cNvCxnSpPr>
            <a:cxnSpLocks/>
          </p:cNvCxnSpPr>
          <p:nvPr/>
        </p:nvCxnSpPr>
        <p:spPr>
          <a:xfrm>
            <a:off x="8537418" y="3888982"/>
            <a:ext cx="3117518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مربع نص 28">
            <a:extLst>
              <a:ext uri="{FF2B5EF4-FFF2-40B4-BE49-F238E27FC236}">
                <a16:creationId xmlns:a16="http://schemas.microsoft.com/office/drawing/2014/main" id="{18236B83-3EBA-6CD9-3DA2-311D74F2F69F}"/>
              </a:ext>
            </a:extLst>
          </p:cNvPr>
          <p:cNvSpPr txBox="1"/>
          <p:nvPr/>
        </p:nvSpPr>
        <p:spPr>
          <a:xfrm>
            <a:off x="11298126" y="3509078"/>
            <a:ext cx="456539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b="1" dirty="0">
                <a:solidFill>
                  <a:srgbClr val="025E68"/>
                </a:solidFill>
                <a:effectLst/>
                <a:latin typeface="Samor"/>
                <a:ea typeface="Calibri" panose="020F0502020204030204" pitchFamily="34" charset="0"/>
                <a:cs typeface="Tajawal" panose="00000500000000000000" pitchFamily="2" charset="-78"/>
              </a:rPr>
              <a:t>03</a:t>
            </a:r>
            <a:endParaRPr lang="en-US" sz="2000" b="1" dirty="0">
              <a:solidFill>
                <a:srgbClr val="025E68"/>
              </a:solidFill>
              <a:effectLst/>
              <a:latin typeface="Samor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رابط مستقيم 29">
            <a:extLst>
              <a:ext uri="{FF2B5EF4-FFF2-40B4-BE49-F238E27FC236}">
                <a16:creationId xmlns:a16="http://schemas.microsoft.com/office/drawing/2014/main" id="{5DACAF1F-111A-B1F0-7E9D-BDF7B1B7BD27}"/>
              </a:ext>
            </a:extLst>
          </p:cNvPr>
          <p:cNvCxnSpPr>
            <a:cxnSpLocks/>
          </p:cNvCxnSpPr>
          <p:nvPr/>
        </p:nvCxnSpPr>
        <p:spPr>
          <a:xfrm>
            <a:off x="11192690" y="3888982"/>
            <a:ext cx="500063" cy="0"/>
          </a:xfrm>
          <a:prstGeom prst="line">
            <a:avLst/>
          </a:prstGeom>
          <a:ln w="38100">
            <a:solidFill>
              <a:srgbClr val="EFB51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مربع نص 30">
            <a:extLst>
              <a:ext uri="{FF2B5EF4-FFF2-40B4-BE49-F238E27FC236}">
                <a16:creationId xmlns:a16="http://schemas.microsoft.com/office/drawing/2014/main" id="{8F6D4FFC-900C-0477-194A-0007AB58E4AB}"/>
              </a:ext>
            </a:extLst>
          </p:cNvPr>
          <p:cNvSpPr txBox="1"/>
          <p:nvPr/>
        </p:nvSpPr>
        <p:spPr>
          <a:xfrm>
            <a:off x="8890502" y="3930333"/>
            <a:ext cx="2918137" cy="35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ar-SA" sz="1600" dirty="0">
                <a:solidFill>
                  <a:srgbClr val="025E68"/>
                </a:solidFill>
                <a:effectLst/>
                <a:latin typeface="Samor"/>
                <a:ea typeface="Calibri" panose="020F0502020204030204" pitchFamily="34" charset="0"/>
                <a:cs typeface="Tajawal" panose="00000500000000000000" pitchFamily="2" charset="-78"/>
              </a:rPr>
              <a:t>ضعف الثقافة الأسرية والتربوية </a:t>
            </a:r>
            <a:endParaRPr lang="en-US" sz="1600" dirty="0">
              <a:solidFill>
                <a:srgbClr val="025E68"/>
              </a:solidFill>
              <a:effectLst/>
              <a:latin typeface="Samor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3" name="مربع نص 32">
            <a:extLst>
              <a:ext uri="{FF2B5EF4-FFF2-40B4-BE49-F238E27FC236}">
                <a16:creationId xmlns:a16="http://schemas.microsoft.com/office/drawing/2014/main" id="{9200D109-AE31-80CC-39A1-C73EBF17F2BA}"/>
              </a:ext>
            </a:extLst>
          </p:cNvPr>
          <p:cNvSpPr txBox="1"/>
          <p:nvPr/>
        </p:nvSpPr>
        <p:spPr>
          <a:xfrm>
            <a:off x="4702673" y="3930333"/>
            <a:ext cx="31624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SA" sz="1600" dirty="0">
                <a:solidFill>
                  <a:srgbClr val="025E68"/>
                </a:solidFill>
                <a:effectLst/>
                <a:latin typeface="Samor"/>
                <a:ea typeface="Calibri" panose="020F0502020204030204" pitchFamily="34" charset="0"/>
                <a:cs typeface="Tajawal" panose="00000500000000000000" pitchFamily="2" charset="-78"/>
              </a:rPr>
              <a:t>ازدياد حالات الطلاق والعنف الأسري </a:t>
            </a:r>
            <a:endParaRPr lang="ar-SA" sz="1600" dirty="0"/>
          </a:p>
        </p:txBody>
      </p:sp>
      <p:cxnSp>
        <p:nvCxnSpPr>
          <p:cNvPr id="40" name="رابط مستقيم 39">
            <a:extLst>
              <a:ext uri="{FF2B5EF4-FFF2-40B4-BE49-F238E27FC236}">
                <a16:creationId xmlns:a16="http://schemas.microsoft.com/office/drawing/2014/main" id="{E811D6BC-8B58-5227-B0EF-14F6A73DA1AE}"/>
              </a:ext>
            </a:extLst>
          </p:cNvPr>
          <p:cNvCxnSpPr>
            <a:cxnSpLocks/>
          </p:cNvCxnSpPr>
          <p:nvPr/>
        </p:nvCxnSpPr>
        <p:spPr>
          <a:xfrm>
            <a:off x="8537418" y="4884608"/>
            <a:ext cx="3123985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مربع نص 40">
            <a:extLst>
              <a:ext uri="{FF2B5EF4-FFF2-40B4-BE49-F238E27FC236}">
                <a16:creationId xmlns:a16="http://schemas.microsoft.com/office/drawing/2014/main" id="{985E7C21-8E5D-B0C0-FCD4-E56413B6885F}"/>
              </a:ext>
            </a:extLst>
          </p:cNvPr>
          <p:cNvSpPr txBox="1"/>
          <p:nvPr/>
        </p:nvSpPr>
        <p:spPr>
          <a:xfrm>
            <a:off x="11304593" y="4504704"/>
            <a:ext cx="456539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b="1" dirty="0">
                <a:solidFill>
                  <a:srgbClr val="025E68"/>
                </a:solidFill>
                <a:effectLst/>
                <a:latin typeface="Samor"/>
                <a:ea typeface="Calibri" panose="020F0502020204030204" pitchFamily="34" charset="0"/>
                <a:cs typeface="Tajawal" panose="00000500000000000000" pitchFamily="2" charset="-78"/>
              </a:rPr>
              <a:t>05</a:t>
            </a:r>
            <a:endParaRPr lang="en-US" sz="2000" b="1" dirty="0">
              <a:solidFill>
                <a:srgbClr val="025E68"/>
              </a:solidFill>
              <a:effectLst/>
              <a:latin typeface="Samor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رابط مستقيم 41">
            <a:extLst>
              <a:ext uri="{FF2B5EF4-FFF2-40B4-BE49-F238E27FC236}">
                <a16:creationId xmlns:a16="http://schemas.microsoft.com/office/drawing/2014/main" id="{42789FAD-7A99-4DE5-54F4-A9F3E2580EF9}"/>
              </a:ext>
            </a:extLst>
          </p:cNvPr>
          <p:cNvCxnSpPr>
            <a:cxnSpLocks/>
          </p:cNvCxnSpPr>
          <p:nvPr/>
        </p:nvCxnSpPr>
        <p:spPr>
          <a:xfrm>
            <a:off x="11199157" y="4884608"/>
            <a:ext cx="500063" cy="0"/>
          </a:xfrm>
          <a:prstGeom prst="line">
            <a:avLst/>
          </a:prstGeom>
          <a:ln w="38100">
            <a:solidFill>
              <a:srgbClr val="EFB51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رسم 12">
            <a:extLst>
              <a:ext uri="{FF2B5EF4-FFF2-40B4-BE49-F238E27FC236}">
                <a16:creationId xmlns:a16="http://schemas.microsoft.com/office/drawing/2014/main" id="{7CF72346-44CD-A15F-18A1-AC094ED30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9660" y="1957928"/>
            <a:ext cx="2008905" cy="200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028996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409</Words>
  <Application>Microsoft Office PowerPoint</Application>
  <PresentationFormat>شاشة عريضة</PresentationFormat>
  <Paragraphs>90</Paragraphs>
  <Slides>8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8</vt:i4>
      </vt:variant>
    </vt:vector>
  </HeadingPairs>
  <TitlesOfParts>
    <vt:vector size="13" baseType="lpstr">
      <vt:lpstr>Aptos</vt:lpstr>
      <vt:lpstr>Arial</vt:lpstr>
      <vt:lpstr>Samor</vt:lpstr>
      <vt:lpstr>Somar</vt:lpstr>
      <vt:lpstr>نسق Office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mftaah.com</dc:creator>
  <cp:lastModifiedBy>mftaah.com</cp:lastModifiedBy>
  <cp:revision>1</cp:revision>
  <dcterms:created xsi:type="dcterms:W3CDTF">2024-07-23T08:53:54Z</dcterms:created>
  <dcterms:modified xsi:type="dcterms:W3CDTF">2024-07-23T11:34:42Z</dcterms:modified>
</cp:coreProperties>
</file>