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26940B7-2224-486D-9296-38F8EBB31AE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Florentiu Ilie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 </a:t>
            </a:r>
            <a:r>
              <a:rPr lang="en-US" sz="2000" dirty="0"/>
              <a:t>(</a:t>
            </a:r>
            <a:r>
              <a:rPr lang="en-US" sz="2000" dirty="0" smtClean="0"/>
              <a:t> course II )</a:t>
            </a:r>
            <a:endParaRPr lang="en-US" sz="2000" dirty="0"/>
          </a:p>
        </p:txBody>
      </p:sp>
      <p:pic>
        <p:nvPicPr>
          <p:cNvPr id="1029" name="Picture 5" descr="C:\Users\A412171\Desktop\220px-T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76" y="4005064"/>
            <a:ext cx="913180" cy="10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668344" y="3284984"/>
            <a:ext cx="1008112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I am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root!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4475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Course1: Startup and Shutdown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Course2: Linux directory tree, SSH</a:t>
            </a:r>
          </a:p>
          <a:p>
            <a:endParaRPr lang="en-US" dirty="0" smtClean="0"/>
          </a:p>
          <a:p>
            <a:r>
              <a:rPr lang="en-US" dirty="0" smtClean="0"/>
              <a:t>Course3: File permissions, Environment variables +</a:t>
            </a:r>
          </a:p>
          <a:p>
            <a:endParaRPr lang="en-US" dirty="0" smtClean="0"/>
          </a:p>
          <a:p>
            <a:r>
              <a:rPr lang="en-US" dirty="0" smtClean="0"/>
              <a:t>Course4: Users, Groups, Jobs +</a:t>
            </a:r>
          </a:p>
          <a:p>
            <a:endParaRPr lang="en-US" dirty="0" smtClean="0"/>
          </a:p>
          <a:p>
            <a:r>
              <a:rPr lang="en-US" dirty="0" smtClean="0"/>
              <a:t>Course5: Processes, Logging, Archiving</a:t>
            </a:r>
          </a:p>
          <a:p>
            <a:endParaRPr lang="en-US" dirty="0" smtClean="0"/>
          </a:p>
          <a:p>
            <a:r>
              <a:rPr lang="en-US" dirty="0" smtClean="0"/>
              <a:t>Course6: Filesystems, Disk Partitioning</a:t>
            </a:r>
          </a:p>
          <a:p>
            <a:endParaRPr lang="en-US" dirty="0" smtClean="0"/>
          </a:p>
          <a:p>
            <a:r>
              <a:rPr lang="en-US" dirty="0" smtClean="0"/>
              <a:t>Course7: LVM</a:t>
            </a:r>
          </a:p>
          <a:p>
            <a:endParaRPr lang="en-US" dirty="0" smtClean="0"/>
          </a:p>
          <a:p>
            <a:r>
              <a:rPr lang="en-US" dirty="0" smtClean="0"/>
              <a:t>Course8: Backup, Useful commands</a:t>
            </a:r>
          </a:p>
          <a:p>
            <a:endParaRPr lang="en-US" dirty="0" smtClean="0"/>
          </a:p>
          <a:p>
            <a:r>
              <a:rPr lang="en-US" dirty="0" smtClean="0"/>
              <a:t>Course9: Networking</a:t>
            </a:r>
          </a:p>
          <a:p>
            <a:endParaRPr lang="en-US" dirty="0" smtClean="0"/>
          </a:p>
          <a:p>
            <a:r>
              <a:rPr lang="en-US" dirty="0" smtClean="0"/>
              <a:t>Course10: Basic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876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Initialization Test (20m)</a:t>
            </a:r>
          </a:p>
          <a:p>
            <a:endParaRPr lang="en-US" dirty="0" smtClean="0"/>
          </a:p>
          <a:p>
            <a:r>
              <a:rPr lang="en-US" dirty="0" smtClean="0"/>
              <a:t>Course 1-2(1h each)</a:t>
            </a:r>
          </a:p>
          <a:p>
            <a:r>
              <a:rPr lang="en-US" dirty="0" smtClean="0"/>
              <a:t>Test 2 (20m)</a:t>
            </a:r>
          </a:p>
          <a:p>
            <a:endParaRPr lang="en-US" dirty="0" smtClean="0"/>
          </a:p>
          <a:p>
            <a:r>
              <a:rPr lang="en-US" dirty="0" smtClean="0"/>
              <a:t>Course 3-5 </a:t>
            </a:r>
          </a:p>
          <a:p>
            <a:r>
              <a:rPr lang="en-US" dirty="0" smtClean="0"/>
              <a:t>Test 3 (50m)</a:t>
            </a:r>
          </a:p>
          <a:p>
            <a:endParaRPr lang="en-US" dirty="0" smtClean="0"/>
          </a:p>
          <a:p>
            <a:r>
              <a:rPr lang="en-US" dirty="0" smtClean="0"/>
              <a:t>Course 6-7</a:t>
            </a:r>
          </a:p>
          <a:p>
            <a:r>
              <a:rPr lang="en-US" dirty="0" smtClean="0"/>
              <a:t>Test 4 (30m)</a:t>
            </a:r>
          </a:p>
          <a:p>
            <a:endParaRPr lang="en-US" dirty="0"/>
          </a:p>
          <a:p>
            <a:r>
              <a:rPr lang="en-US" dirty="0"/>
              <a:t>Project ( 7days</a:t>
            </a:r>
            <a:r>
              <a:rPr lang="en-US" dirty="0" smtClean="0"/>
              <a:t>)</a:t>
            </a:r>
          </a:p>
          <a:p>
            <a:r>
              <a:rPr lang="en-US" dirty="0"/>
              <a:t>Project presentation (1h each student)</a:t>
            </a:r>
          </a:p>
          <a:p>
            <a:endParaRPr lang="en-US" dirty="0" smtClean="0"/>
          </a:p>
          <a:p>
            <a:r>
              <a:rPr lang="en-US" dirty="0" smtClean="0"/>
              <a:t>Course 8-10</a:t>
            </a:r>
          </a:p>
          <a:p>
            <a:r>
              <a:rPr lang="en-US" dirty="0" smtClean="0"/>
              <a:t>Test 5 (20m)</a:t>
            </a:r>
          </a:p>
          <a:p>
            <a:endParaRPr lang="en-US" dirty="0" smtClean="0"/>
          </a:p>
          <a:p>
            <a:r>
              <a:rPr lang="en-US" dirty="0" smtClean="0"/>
              <a:t>Review of all courses 1-10 (1-2h)</a:t>
            </a:r>
          </a:p>
          <a:p>
            <a:endParaRPr lang="en-US" dirty="0" smtClean="0"/>
          </a:p>
          <a:p>
            <a:r>
              <a:rPr lang="en-US" dirty="0" smtClean="0"/>
              <a:t>Final Test 1 – theoretical (1h)</a:t>
            </a:r>
          </a:p>
          <a:p>
            <a:r>
              <a:rPr lang="en-US" dirty="0" smtClean="0"/>
              <a:t>Final Test 2 – practical (1-2h)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directory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2000" b="1" dirty="0" smtClean="0"/>
              <a:t>Everything is a file</a:t>
            </a:r>
          </a:p>
          <a:p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  <p:pic>
        <p:nvPicPr>
          <p:cNvPr id="1026" name="Picture 2" descr="C:\Users\A412171\OneDrive - Atos\1. ATM\99. automation\2. Linux Basics + Advanced\Plan 2017\Presentation\stuff\tre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92094"/>
            <a:ext cx="7200799" cy="430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9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directory tree</a:t>
            </a:r>
          </a:p>
        </p:txBody>
      </p:sp>
      <p:pic>
        <p:nvPicPr>
          <p:cNvPr id="2050" name="Picture 2" descr="C:\Users\A412171\OneDrive - Atos\1. ATM\99. automation\2. Linux Basics + Advanced\Plan 2017\Presentation\stuff\Linux-Directory-Structur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08" y="1772815"/>
            <a:ext cx="6045636" cy="49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11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What is </a:t>
            </a:r>
            <a:r>
              <a:rPr lang="en-US" u="sng" dirty="0" err="1" smtClean="0"/>
              <a:t>ssh</a:t>
            </a:r>
            <a:r>
              <a:rPr lang="en-US" u="sng" dirty="0" smtClean="0"/>
              <a:t> ?</a:t>
            </a:r>
          </a:p>
          <a:p>
            <a:pPr lvl="1"/>
            <a:r>
              <a:rPr lang="en-US" dirty="0"/>
              <a:t>SSH, or Secure Shell, is a protocol used to securely log onto remote systems</a:t>
            </a:r>
            <a:r>
              <a:rPr lang="en-US" dirty="0" smtClean="0"/>
              <a:t>. Default Port: 22</a:t>
            </a:r>
          </a:p>
          <a:p>
            <a:r>
              <a:rPr lang="en-US" u="sng" dirty="0"/>
              <a:t>Basic </a:t>
            </a:r>
            <a:r>
              <a:rPr lang="en-US" u="sng" dirty="0" smtClean="0"/>
              <a:t>Syntax</a:t>
            </a:r>
          </a:p>
          <a:p>
            <a:pPr lvl="1"/>
            <a:r>
              <a:rPr lang="en-US" dirty="0"/>
              <a:t>The most basic form of the command is: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i="1" dirty="0" err="1"/>
              <a:t>remote_host</a:t>
            </a:r>
            <a:endParaRPr lang="en-US" i="1" dirty="0"/>
          </a:p>
          <a:p>
            <a:r>
              <a:rPr lang="en-US" u="sng" dirty="0" smtClean="0"/>
              <a:t>How </a:t>
            </a:r>
            <a:r>
              <a:rPr lang="en-US" u="sng" dirty="0"/>
              <a:t>Does SSH </a:t>
            </a:r>
            <a:r>
              <a:rPr lang="en-US" u="sng" dirty="0" smtClean="0"/>
              <a:t>Work ?</a:t>
            </a:r>
          </a:p>
          <a:p>
            <a:endParaRPr lang="en-US" i="1" dirty="0" smtClean="0"/>
          </a:p>
        </p:txBody>
      </p:sp>
      <p:pic>
        <p:nvPicPr>
          <p:cNvPr id="3074" name="Picture 2" descr="C:\Users\A412171\OneDrive - Atos\1. ATM\99. automation\2. Linux Basics + Advanced\Plan 2017\Presentation\stuff\SSH-client-server-encryp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81482"/>
            <a:ext cx="3205162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Installation: </a:t>
            </a:r>
          </a:p>
          <a:p>
            <a:pPr lvl="1"/>
            <a:r>
              <a:rPr lang="en-US" dirty="0" smtClean="0"/>
              <a:t>Install the package via rpm/yum/</a:t>
            </a:r>
            <a:r>
              <a:rPr lang="en-US" dirty="0" err="1" smtClean="0"/>
              <a:t>zypper</a:t>
            </a:r>
            <a:r>
              <a:rPr lang="en-US" dirty="0" smtClean="0"/>
              <a:t>/apt-get: </a:t>
            </a:r>
            <a:r>
              <a:rPr lang="en-US" dirty="0" err="1" smtClean="0"/>
              <a:t>openssh</a:t>
            </a: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b="1" dirty="0" smtClean="0"/>
              <a:t>Configuration:</a:t>
            </a:r>
          </a:p>
          <a:p>
            <a:pPr lvl="1"/>
            <a:r>
              <a:rPr lang="en-US" dirty="0" smtClean="0"/>
              <a:t>configuration file</a:t>
            </a:r>
            <a:r>
              <a:rPr lang="en-US" dirty="0"/>
              <a:t>: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sshd_config</a:t>
            </a: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b="1" dirty="0" smtClean="0"/>
              <a:t>SSH Keys: </a:t>
            </a:r>
            <a:r>
              <a:rPr lang="en-US" sz="1800" dirty="0" smtClean="0"/>
              <a:t>( key generation command: </a:t>
            </a:r>
            <a:r>
              <a:rPr lang="en-US" sz="1800" dirty="0" err="1" smtClean="0"/>
              <a:t>ssh-keygen</a:t>
            </a:r>
            <a:r>
              <a:rPr lang="en-US" sz="1800" dirty="0" smtClean="0"/>
              <a:t> )</a:t>
            </a:r>
          </a:p>
          <a:p>
            <a:pPr lvl="1"/>
            <a:r>
              <a:rPr lang="en-US" dirty="0"/>
              <a:t>SSH keys allow authentication between two hosts without the need of a password. SSH key authentication uses two keys, a private key and a public key. </a:t>
            </a: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r>
              <a:rPr lang="en-US" b="1" dirty="0" smtClean="0"/>
              <a:t>SSH Agent: </a:t>
            </a:r>
            <a:r>
              <a:rPr lang="en-US" sz="1800" dirty="0" smtClean="0"/>
              <a:t>( command: </a:t>
            </a:r>
            <a:r>
              <a:rPr lang="en-US" sz="1800" dirty="0" err="1" smtClean="0"/>
              <a:t>ssh</a:t>
            </a:r>
            <a:r>
              <a:rPr lang="en-US" sz="1800" dirty="0" smtClean="0"/>
              <a:t>-agent )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-agent is a program to hold private keys used for public key authentication (RSA, DSA, </a:t>
            </a:r>
            <a:r>
              <a:rPr lang="en-US" dirty="0" smtClean="0"/>
              <a:t>ECDSA)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412171\OneDrive - Atos\1. ATM\99. automation\2. Linux Basics + Advanced\Plan 2017\Presentation\stuff\tux_pictures_tux_linux_wallpapers_with_the_last_question-ot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" y="0"/>
            <a:ext cx="9084501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283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Linux Basics ( course II )</vt:lpstr>
      <vt:lpstr>Course Content</vt:lpstr>
      <vt:lpstr>Schedule</vt:lpstr>
      <vt:lpstr>Linux directory tree</vt:lpstr>
      <vt:lpstr>Linux directory tree</vt:lpstr>
      <vt:lpstr>SSH</vt:lpstr>
      <vt:lpstr>SSH</vt:lpstr>
      <vt:lpstr>Questions ?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Basics</dc:title>
  <dc:creator>Ilie, Florentiu Constantin</dc:creator>
  <cp:lastModifiedBy>Ilie, Florentiu Constantin</cp:lastModifiedBy>
  <cp:revision>19</cp:revision>
  <dcterms:created xsi:type="dcterms:W3CDTF">2017-01-31T09:04:47Z</dcterms:created>
  <dcterms:modified xsi:type="dcterms:W3CDTF">2017-02-15T15:54:37Z</dcterms:modified>
</cp:coreProperties>
</file>